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7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FC96-841B-3C42-A23B-719BCD740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Constructing Max Plus TCP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BD8E-3A22-6D46-A3DF-19ECB4737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418897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47C-B067-A942-B596-11205D1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 = nth packet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K = number of routers (FIFO Que),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router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𝑎𝑔𝑟𝑒𝑔𝑎𝑡𝑒𝑑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𝑎𝑟𝑟𝑖𝑣𝑖𝑛𝑔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Includes both processing time and backlog of cross traffic packets interleaved between arrival time of packet n-1 and packet n in que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i="1" dirty="0">
                    <a:latin typeface="Cambria Math" panose="02040503050406030204" pitchFamily="18" charset="0"/>
                  </a:rPr>
                  <a:t>w* = the maximum window size element of the finite set {W(n)}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&lt;&lt;&lt; can we discuss this?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𝑟𝑜𝑢𝑡𝑒𝑟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 time when packet n leaves router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𝑒𝑥𝑝𝑒𝑟𝑖𝑒𝑛𝑐𝑒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𝑢𝑠𝑢𝑎𝑙𝑙𝑦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𝑐𝑜𝑖𝑛𝑐𝑖𝑑𝑒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  <a:blipFill>
                <a:blip r:embed="rId2"/>
                <a:stretch>
                  <a:fillRect l="-656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5A-6125-8D49-918A-3DA1CDE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represents the transmission delay of ACKs from the destination to the source (Kth router is destination, 0</a:t>
                </a:r>
                <a:r>
                  <a:rPr lang="en-US" baseline="30000" dirty="0"/>
                  <a:t>th</a:t>
                </a:r>
                <a:r>
                  <a:rPr lang="en-US" dirty="0"/>
                  <a:t> router is source) </a:t>
                </a:r>
              </a:p>
              <a:p>
                <a:r>
                  <a:rPr lang="en-US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experienced by packet n) is known, 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packet n leaves router </a:t>
                </a:r>
                <a:r>
                  <a:rPr lang="en-US" dirty="0" err="1"/>
                  <a:t>i</a:t>
                </a:r>
                <a:r>
                  <a:rPr lang="en-US" dirty="0"/>
                  <a:t>) satisfies the following conditions (reminder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plus)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// </a:t>
                </a:r>
                <a:r>
                  <a:rPr lang="en-US" dirty="0" err="1"/>
                  <a:t>Vn</a:t>
                </a:r>
                <a:r>
                  <a:rPr lang="en-US" dirty="0"/>
                  <a:t> is defined off of some maybe wrong assumptions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−1))]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the same as the ACK</a:t>
                </a:r>
              </a:p>
              <a:p>
                <a:r>
                  <a:rPr lang="en-US" dirty="0"/>
                  <a:t>Takeaways: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Representing the route backwards as a sequence of routers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 sequence of times packet n leaves each router</a:t>
                </a:r>
              </a:p>
              <a:p>
                <a:pPr lvl="1"/>
                <a:r>
                  <a:rPr lang="en-US" dirty="0"/>
                  <a:t>This is a 1x K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  <a:blipFill>
                <a:blip r:embed="rId2"/>
                <a:stretch>
                  <a:fillRect l="-32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592-D256-A649-B483-9AE20F9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Max Plus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</p:spPr>
            <p:txBody>
              <a:bodyPr/>
              <a:lstStyle/>
              <a:p>
                <a:r>
                  <a:rPr lang="en-US" dirty="0"/>
                  <a:t>Reminder:    The route of the ACK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&lt;&lt; vector of times packet n leaves routers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&lt; this is referred to as the dater vectors &lt;&lt;  vector of vectors representing all packet paths and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the maximum window size element of the finite set {W(n)}</a:t>
                </a:r>
              </a:p>
              <a:p>
                <a:r>
                  <a:rPr lang="en-US" dirty="0"/>
                  <a:t>Lemma 1[Max plus representation] if the system is initially empty and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, then the dater vectors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satisfy 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0F59-3070-DB4E-B1A5-D99DCCCB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and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 is the square matrix of dimension K</a:t>
                </a:r>
                <a:r>
                  <a:rPr lang="en-US" i="1" dirty="0">
                    <a:latin typeface="Cambria Math" panose="02040503050406030204" pitchFamily="18" charset="0"/>
                  </a:rPr>
                  <a:t>w*  </a:t>
                </a:r>
                <a:r>
                  <a:rPr lang="en-US" dirty="0"/>
                  <a:t>with all its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,…,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w*  - 1), </a:t>
                </a:r>
                <a:r>
                  <a:rPr lang="en-US" dirty="0"/>
                  <a:t>which are all equal to 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K x K matrix with all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50813" b="-27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28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90FC-3B98-054F-9957-CC127C8F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/>
              <a:lstStyle/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r>
                  <a:rPr lang="en-US" dirty="0"/>
                  <a:t>M(n)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M’(n)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The concatenation that is maxed with D is dimension </a:t>
                </a:r>
                <a:r>
                  <a:rPr lang="en-US" dirty="0" err="1"/>
                  <a:t>K.w</a:t>
                </a:r>
                <a:r>
                  <a:rPr lang="en-US" dirty="0"/>
                  <a:t>* x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D is a square matrix of dimension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Z(n-1) is a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  <a:p>
                <a:r>
                  <a:rPr lang="en-US" dirty="0"/>
                  <a:t>Operations will produce a column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492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A6-0EE4-7D49-AD10-F16BCDC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8"/>
            <a:ext cx="7729728" cy="11887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560C9E7-F94A-0840-9465-02306E84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2" y="2510444"/>
            <a:ext cx="5392042" cy="2992581"/>
          </a:xfrm>
          <a:prstGeom prst="rect">
            <a:avLst/>
          </a:prstGeom>
        </p:spPr>
      </p:pic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F82DB0D6-74E5-AD42-87BE-211D9212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709"/>
            <a:ext cx="5633149" cy="226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2E9E-BF48-ED4F-A2B1-7EB602827EA7}"/>
              </a:ext>
            </a:extLst>
          </p:cNvPr>
          <p:cNvSpPr txBox="1"/>
          <p:nvPr/>
        </p:nvSpPr>
        <p:spPr>
          <a:xfrm>
            <a:off x="8015686" y="2510444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Algebra</a:t>
            </a:r>
          </a:p>
        </p:txBody>
      </p:sp>
    </p:spTree>
    <p:extLst>
      <p:ext uri="{BB962C8B-B14F-4D97-AF65-F5344CB8AC3E}">
        <p14:creationId xmlns:p14="http://schemas.microsoft.com/office/powerpoint/2010/main" val="2514667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3665</TotalTime>
  <Words>722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Constructing Max Plus TCP Matrices</vt:lpstr>
      <vt:lpstr>Definitions </vt:lpstr>
      <vt:lpstr>Continued</vt:lpstr>
      <vt:lpstr>Making Max Plus Matrices</vt:lpstr>
      <vt:lpstr>M and M’</vt:lpstr>
      <vt:lpstr>Dimensionalities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Matrices</dc:title>
  <dc:creator>Jepsen,Waylon (EID)</dc:creator>
  <cp:lastModifiedBy>Jepsen,Waylon (EID)</cp:lastModifiedBy>
  <cp:revision>4</cp:revision>
  <dcterms:created xsi:type="dcterms:W3CDTF">2021-09-01T17:06:43Z</dcterms:created>
  <dcterms:modified xsi:type="dcterms:W3CDTF">2021-09-23T19:52:33Z</dcterms:modified>
</cp:coreProperties>
</file>