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824910546_2681x1332.jpg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5395635_960x639.jpg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92709243_1322x1323.jpeg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824910546_2681x1332.jpg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arima Bothr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Garima Bothra</a:t>
            </a:r>
          </a:p>
        </p:txBody>
      </p:sp>
      <p:sp>
        <p:nvSpPr>
          <p:cNvPr id="152" name="Introduction to Git and Github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to Git and Github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hy Git and GitHub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Git and GitHub?</a:t>
            </a:r>
          </a:p>
        </p:txBody>
      </p:sp>
      <p:sp>
        <p:nvSpPr>
          <p:cNvPr id="155" name="Version Contro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>
              <a:defRPr sz="5400"/>
            </a:pPr>
            <a:r>
              <a:t>Version Control</a:t>
            </a:r>
          </a:p>
          <a:p>
            <a:pPr marL="609600" indent="-609600">
              <a:defRPr sz="5400"/>
            </a:pPr>
            <a:r>
              <a:t>Collaborations made easy</a:t>
            </a:r>
          </a:p>
          <a:p>
            <a:pPr marL="609600" indent="-609600">
              <a:defRPr sz="5400"/>
            </a:pPr>
            <a:r>
              <a:t>Open Source Development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VERSION CONTROL"/>
          <p:cNvSpPr txBox="1"/>
          <p:nvPr>
            <p:ph type="title"/>
          </p:nvPr>
        </p:nvSpPr>
        <p:spPr>
          <a:xfrm>
            <a:off x="1206500" y="852690"/>
            <a:ext cx="9779000" cy="1408365"/>
          </a:xfrm>
          <a:prstGeom prst="rect">
            <a:avLst/>
          </a:prstGeom>
        </p:spPr>
        <p:txBody>
          <a:bodyPr/>
          <a:lstStyle>
            <a:lvl1pPr defTabSz="999718">
              <a:defRPr spc="-95" sz="4756"/>
            </a:lvl1pPr>
          </a:lstStyle>
          <a:p>
            <a:pPr/>
            <a:r>
              <a:t>VERSION CONTROL</a:t>
            </a:r>
          </a:p>
        </p:txBody>
      </p:sp>
      <p:sp>
        <p:nvSpPr>
          <p:cNvPr id="158" name="Version Control is a record-keeping system such that one can revert back to an old record if needed."/>
          <p:cNvSpPr txBox="1"/>
          <p:nvPr>
            <p:ph type="body" sz="half" idx="1"/>
          </p:nvPr>
        </p:nvSpPr>
        <p:spPr>
          <a:xfrm>
            <a:off x="1206499" y="2918572"/>
            <a:ext cx="9779001" cy="9530620"/>
          </a:xfrm>
          <a:prstGeom prst="rect">
            <a:avLst/>
          </a:prstGeom>
        </p:spPr>
        <p:txBody>
          <a:bodyPr anchor="ctr"/>
          <a:lstStyle>
            <a:lvl1pPr>
              <a:defRPr b="0"/>
            </a:lvl1pPr>
          </a:lstStyle>
          <a:p>
            <a:pPr/>
            <a:r>
              <a:t>Version Control is a record-keeping system such that one can revert back to an old record if needed. </a:t>
            </a:r>
          </a:p>
        </p:txBody>
      </p:sp>
      <p:pic>
        <p:nvPicPr>
          <p:cNvPr id="159" name="Image" descr="Image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11253" r="0" b="11253"/>
          <a:stretch>
            <a:fillRect/>
          </a:stretch>
        </p:blipFill>
        <p:spPr>
          <a:xfrm>
            <a:off x="13581658" y="2703710"/>
            <a:ext cx="9303186" cy="9530609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What is Gi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Git?</a:t>
            </a:r>
          </a:p>
        </p:txBody>
      </p:sp>
      <p:sp>
        <p:nvSpPr>
          <p:cNvPr id="162" name="Git is a free and open source distributed version control system designed to handle everything from small to very large projects with speed and efficiency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 marL="0" indent="0">
              <a:buSzTx/>
              <a:buNone/>
              <a:defRPr sz="5400"/>
            </a:pPr>
            <a:r>
              <a:t>Git is a </a:t>
            </a:r>
            <a:r>
              <a:rPr>
                <a:solidFill>
                  <a:srgbClr val="F1FFF2"/>
                </a:solidFill>
              </a:rPr>
              <a:t>free and open source</a:t>
            </a:r>
            <a:r>
              <a:t> distributed </a:t>
            </a:r>
            <a:r>
              <a:rPr>
                <a:solidFill>
                  <a:srgbClr val="78A3E4"/>
                </a:solidFill>
              </a:rPr>
              <a:t>version control system</a:t>
            </a:r>
            <a:r>
              <a:t> designed to handle everything from small to very large projects with speed and efficiency.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it ≠ GitHub"/>
          <p:cNvSpPr txBox="1"/>
          <p:nvPr>
            <p:ph type="body" sz="half" idx="1"/>
          </p:nvPr>
        </p:nvSpPr>
        <p:spPr>
          <a:xfrm>
            <a:off x="4074016" y="4373303"/>
            <a:ext cx="16235968" cy="4969394"/>
          </a:xfrm>
          <a:prstGeom prst="rect">
            <a:avLst/>
          </a:prstGeom>
        </p:spPr>
        <p:txBody>
          <a:bodyPr anchor="ctr"/>
          <a:lstStyle>
            <a:lvl1pPr>
              <a:defRPr spc="-232" sz="11600"/>
            </a:lvl1pPr>
          </a:lstStyle>
          <a:p>
            <a:pPr/>
            <a:r>
              <a:t>Git ≠ GitHub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What is GitHub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GitHub?</a:t>
            </a:r>
          </a:p>
        </p:txBody>
      </p:sp>
      <p:sp>
        <p:nvSpPr>
          <p:cNvPr id="167" name="GitHub is basically a website allowing you to store and track data remotel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>
              <a:defRPr sz="5400"/>
            </a:pPr>
            <a:r>
              <a:t>GitHub is basically a website allowing you to </a:t>
            </a:r>
            <a:r>
              <a:rPr>
                <a:solidFill>
                  <a:srgbClr val="78A3E4"/>
                </a:solidFill>
              </a:rPr>
              <a:t>store</a:t>
            </a:r>
            <a:r>
              <a:t> and </a:t>
            </a:r>
            <a:r>
              <a:rPr>
                <a:solidFill>
                  <a:srgbClr val="78A3E4"/>
                </a:solidFill>
              </a:rPr>
              <a:t>track </a:t>
            </a:r>
            <a:r>
              <a:rPr>
                <a:solidFill>
                  <a:srgbClr val="F3FFEC"/>
                </a:solidFill>
              </a:rPr>
              <a:t>data</a:t>
            </a:r>
            <a:r>
              <a:t> remotely</a:t>
            </a:r>
          </a:p>
          <a:p>
            <a:pPr marL="609600" indent="-609600">
              <a:defRPr sz="5400"/>
            </a:pPr>
            <a:r>
              <a:t>It lets you </a:t>
            </a:r>
            <a:r>
              <a:rPr>
                <a:solidFill>
                  <a:srgbClr val="78A3E4"/>
                </a:solidFill>
              </a:rPr>
              <a:t>collaborate</a:t>
            </a:r>
            <a:r>
              <a:t> remotely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Basic Git Comman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Git Commands</a:t>
            </a:r>
          </a:p>
        </p:txBody>
      </p:sp>
      <p:sp>
        <p:nvSpPr>
          <p:cNvPr id="170" name="git init                                              //initialise local git repository…"/>
          <p:cNvSpPr txBox="1"/>
          <p:nvPr>
            <p:ph type="body" idx="1"/>
          </p:nvPr>
        </p:nvSpPr>
        <p:spPr>
          <a:xfrm>
            <a:off x="1206500" y="3880204"/>
            <a:ext cx="21971000" cy="8256012"/>
          </a:xfrm>
          <a:prstGeom prst="rect">
            <a:avLst/>
          </a:prstGeom>
        </p:spPr>
        <p:txBody>
          <a:bodyPr/>
          <a:lstStyle/>
          <a:p>
            <a:pPr marL="591312" indent="-591312" defTabSz="2365188">
              <a:spcBef>
                <a:spcPts val="4300"/>
              </a:spcBef>
              <a:defRPr sz="4656"/>
            </a:pPr>
            <a:r>
              <a:t>git init                                              </a:t>
            </a:r>
            <a:r>
              <a:rPr>
                <a:solidFill>
                  <a:srgbClr val="7F7E80"/>
                </a:solidFill>
              </a:rPr>
              <a:t>//initialise local git repository</a:t>
            </a:r>
            <a:endParaRPr>
              <a:solidFill>
                <a:srgbClr val="7F7E80"/>
              </a:solidFill>
            </a:endParaRP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git add &lt;file name&gt;                         </a:t>
            </a:r>
            <a:r>
              <a:rPr>
                <a:solidFill>
                  <a:srgbClr val="7F7E80"/>
                </a:solidFill>
              </a:rPr>
              <a:t>//add files to staging area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git commit                                       </a:t>
            </a:r>
            <a:r>
              <a:rPr>
                <a:solidFill>
                  <a:srgbClr val="7F7E80"/>
                </a:solidFill>
              </a:rPr>
              <a:t>//commit changes to local git repository</a:t>
            </a:r>
            <a:endParaRPr>
              <a:solidFill>
                <a:srgbClr val="7F7E80"/>
              </a:solidFill>
            </a:endParaRP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git status                                         </a:t>
            </a:r>
            <a:r>
              <a:rPr>
                <a:solidFill>
                  <a:srgbClr val="7F7E80"/>
                </a:solidFill>
              </a:rPr>
              <a:t>//check status of working tree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git push                                           </a:t>
            </a:r>
            <a:r>
              <a:rPr>
                <a:solidFill>
                  <a:srgbClr val="7F7E80"/>
                </a:solidFill>
              </a:rPr>
              <a:t>//upload your data to a remote repository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git clone                                          </a:t>
            </a:r>
            <a:r>
              <a:rPr>
                <a:solidFill>
                  <a:srgbClr val="7F7E80"/>
                </a:solidFill>
              </a:rPr>
              <a:t>//copy a remote repository</a:t>
            </a:r>
            <a:endParaRPr>
              <a:solidFill>
                <a:srgbClr val="7F7E80"/>
              </a:solidFill>
            </a:endParaRP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git pull                                             </a:t>
            </a:r>
            <a:r>
              <a:rPr>
                <a:solidFill>
                  <a:srgbClr val="7F7E80"/>
                </a:solidFill>
              </a:rPr>
              <a:t>//pull latest changes from a remote repository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hank You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Thank You</a:t>
            </a:r>
          </a:p>
        </p:txBody>
      </p:sp>
      <p:sp>
        <p:nvSpPr>
          <p:cNvPr id="173" name="You Survived!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32" sz="11600"/>
            </a:lvl1pPr>
          </a:lstStyle>
          <a:p>
            <a:pPr/>
            <a:r>
              <a:t>You Survived!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