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7687-2B38-402F-BDFB-27B4D134C23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E38B-79DC-4B21-956E-F784FDC9F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Eriksen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Unity Game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</dc:title>
  <dc:creator>Zach Eriksen</dc:creator>
  <cp:lastModifiedBy>Zach Eriksen</cp:lastModifiedBy>
  <cp:revision>1</cp:revision>
  <dcterms:created xsi:type="dcterms:W3CDTF">2014-07-25T14:36:33Z</dcterms:created>
  <dcterms:modified xsi:type="dcterms:W3CDTF">2014-07-25T14:38:15Z</dcterms:modified>
</cp:coreProperties>
</file>