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64" r:id="rId3"/>
    <p:sldId id="259" r:id="rId4"/>
    <p:sldId id="271" r:id="rId5"/>
    <p:sldId id="258" r:id="rId6"/>
    <p:sldId id="260" r:id="rId7"/>
    <p:sldId id="294" r:id="rId8"/>
    <p:sldId id="295" r:id="rId9"/>
    <p:sldId id="261" r:id="rId10"/>
    <p:sldId id="268" r:id="rId11"/>
    <p:sldId id="275" r:id="rId12"/>
  </p:sldIdLst>
  <p:sldSz cx="9144000" cy="5143500" type="screen16x9"/>
  <p:notesSz cx="6858000" cy="9144000"/>
  <p:embeddedFontLst>
    <p:embeddedFont>
      <p:font typeface="Roboto Light" panose="020B0604020202020204" charset="0"/>
      <p:regular r:id="rId14"/>
      <p:bold r:id="rId15"/>
      <p:italic r:id="rId16"/>
      <p:boldItalic r:id="rId17"/>
    </p:embeddedFont>
    <p:embeddedFont>
      <p:font typeface="Didact Gothic" panose="020B0604020202020204" charset="0"/>
      <p:regular r:id="rId18"/>
    </p:embeddedFont>
    <p:embeddedFont>
      <p:font typeface="Roboto Black" panose="020B0604020202020204" charset="0"/>
      <p:bold r:id="rId19"/>
      <p:boldItalic r:id="rId20"/>
    </p:embeddedFont>
    <p:embeddedFont>
      <p:font typeface="Roboto Mono Thin" panose="020B0604020202020204" charset="0"/>
      <p:regular r:id="rId21"/>
      <p:bold r:id="rId22"/>
      <p:italic r:id="rId23"/>
      <p:boldItalic r:id="rId24"/>
    </p:embeddedFont>
    <p:embeddedFont>
      <p:font typeface="Bree Serif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87ECF-EFCB-4517-879B-30868CC192AC}">
  <a:tblStyle styleId="{CED87ECF-EFCB-4517-879B-30868CC19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2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4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61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Lunatic/tugas-dsk-assembl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530234" y="50053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Aplikasi</a:t>
            </a:r>
            <a:r>
              <a:rPr lang="en-US" dirty="0" smtClean="0">
                <a:solidFill>
                  <a:schemeClr val="accent1"/>
                </a:solidFill>
              </a:rPr>
              <a:t> Input Data </a:t>
            </a:r>
            <a:r>
              <a:rPr lang="en-US" dirty="0" err="1" smtClean="0">
                <a:solidFill>
                  <a:schemeClr val="accent1"/>
                </a:solidFill>
              </a:rPr>
              <a:t>Mahasiswa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587418" y="4634699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Dasar Sistem Komputer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10;p22"/>
          <p:cNvSpPr txBox="1">
            <a:spLocks/>
          </p:cNvSpPr>
          <p:nvPr/>
        </p:nvSpPr>
        <p:spPr>
          <a:xfrm>
            <a:off x="5530234" y="110713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 smtClean="0"/>
              <a:t>Muhammad </a:t>
            </a:r>
            <a:r>
              <a:rPr lang="en-US" dirty="0" err="1" smtClean="0"/>
              <a:t>Fauzan</a:t>
            </a:r>
            <a:r>
              <a:rPr lang="en-US" dirty="0" smtClean="0"/>
              <a:t> </a:t>
            </a:r>
            <a:r>
              <a:rPr lang="en-US" dirty="0" err="1" smtClean="0"/>
              <a:t>Taufiqurrahman</a:t>
            </a:r>
            <a:endParaRPr lang="en-US" dirty="0" smtClean="0"/>
          </a:p>
          <a:p>
            <a:pPr marL="0" indent="0"/>
            <a:r>
              <a:rPr lang="en-US" dirty="0" smtClean="0"/>
              <a:t>2200018007</a:t>
            </a:r>
            <a:br>
              <a:rPr lang="en-US" dirty="0" smtClean="0"/>
            </a:br>
            <a:r>
              <a:rPr lang="en-US" dirty="0" err="1" smtClean="0"/>
              <a:t>Kelas</a:t>
            </a:r>
            <a:r>
              <a:rPr lang="en-US" dirty="0" smtClean="0"/>
              <a:t> A</a:t>
            </a:r>
          </a:p>
          <a:p>
            <a:pPr marL="0" indent="0"/>
            <a:r>
              <a:rPr lang="en-US" dirty="0" smtClean="0">
                <a:hlinkClick r:id="rId3"/>
              </a:rPr>
              <a:t>https://github.com/0xLunatic/tugas-dsk-assembly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699" y="9129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Halaman Github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1810457" y="838200"/>
            <a:ext cx="5675485" cy="4180101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8" name="Google Shape;698;p34"/>
          <p:cNvCxnSpPr/>
          <p:nvPr/>
        </p:nvCxnSpPr>
        <p:spPr>
          <a:xfrm>
            <a:off x="387900" y="69789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04" y="1115291"/>
            <a:ext cx="5040624" cy="2951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920034" y="630695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Terimakasih!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456709" y="2321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600" dirty="0" err="1" smtClean="0">
                <a:solidFill>
                  <a:schemeClr val="dk1"/>
                </a:solidFill>
              </a:rPr>
              <a:t>Apabila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</a:rPr>
              <a:t>ada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</a:rPr>
              <a:t>salah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</a:rPr>
              <a:t>perkataan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</a:rPr>
              <a:t>kurang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</a:rPr>
              <a:t>lebihnya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</a:rPr>
              <a:t>mohon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</a:rPr>
              <a:t>maaf</a:t>
            </a: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b="1" dirty="0" err="1"/>
              <a:t>Wassalamualaikum</a:t>
            </a:r>
            <a:r>
              <a:rPr lang="en-US" sz="1600" b="1" dirty="0"/>
              <a:t> </a:t>
            </a:r>
            <a:r>
              <a:rPr lang="en-US" sz="1600" b="1" dirty="0" err="1"/>
              <a:t>Warahmatullahi</a:t>
            </a:r>
            <a:r>
              <a:rPr lang="en-US" sz="1600" b="1" dirty="0"/>
              <a:t> </a:t>
            </a:r>
            <a:r>
              <a:rPr lang="en-US" sz="1600" b="1" dirty="0" err="1" smtClean="0"/>
              <a:t>Wabarakatuh</a:t>
            </a:r>
            <a:r>
              <a:rPr lang="en-US" sz="1600" b="1" dirty="0" smtClean="0"/>
              <a:t>.</a:t>
            </a:r>
            <a:endParaRPr sz="1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Deskripsi Aplikasi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" dirty="0" smtClean="0">
                <a:solidFill>
                  <a:schemeClr val="lt1"/>
                </a:solidFill>
              </a:rPr>
              <a:t>Design Aplikasi dan Flowchart.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lt1"/>
                </a:solidFill>
              </a:rPr>
              <a:t>Platform Upload Aplikasi I</a:t>
            </a:r>
            <a:r>
              <a:rPr lang="en-US" dirty="0" smtClean="0">
                <a:solidFill>
                  <a:schemeClr val="lt1"/>
                </a:solidFill>
              </a:rPr>
              <a:t>n</a:t>
            </a:r>
            <a:r>
              <a:rPr lang="es" dirty="0" smtClean="0">
                <a:solidFill>
                  <a:schemeClr val="lt1"/>
                </a:solidFill>
              </a:rPr>
              <a:t>i.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Aplikasi ini dibuat menggunakan Software Emu8086.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 smtClean="0"/>
              <a:t>CANVA &amp; DRAW.IO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 smtClean="0"/>
              <a:t>GITHUB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 smtClean="0"/>
              <a:t>EMU8086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Apa Saja Fiturnya?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2572531" y="3282657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data </a:t>
            </a:r>
            <a:r>
              <a:rPr lang="en-US" dirty="0" err="1" smtClean="0"/>
              <a:t>kedalamnya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menyimpannya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4744401" y="3330277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Aplikasi dapat menampilkan data yang telah tersimpan.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2479231" y="316958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Menyimpan Data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4638517" y="316958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Menampilkan</a:t>
            </a:r>
            <a:r>
              <a:rPr lang="en-US" dirty="0" smtClean="0"/>
              <a:t> Data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3019745" y="2083605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5187685" y="2083605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Alur Kerja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26125" y="1476995"/>
            <a:ext cx="795625" cy="189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/>
              <a:t>Membuka File .ASM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/>
              <a:t>Tekan Tombol Emulate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48699" y="1439811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Tekan Tombol RUN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635508" y="4046700"/>
            <a:ext cx="997351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Memasukkan Data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Membuka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/>
              <a:t>Emu8086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850980" y="2838634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FFFF"/>
                </a:solidFill>
              </a:rPr>
              <a:t>Output Data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/>
              <a:t>Sketsa Antarmuka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Design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software </a:t>
            </a:r>
            <a:r>
              <a:rPr lang="en-US" dirty="0" err="1" smtClean="0"/>
              <a:t>Canva</a:t>
            </a:r>
            <a:r>
              <a:rPr lang="en-US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83" y="893617"/>
            <a:ext cx="1617044" cy="3499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8" y="893617"/>
            <a:ext cx="1614789" cy="3494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Syntax Screenshot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65" y="325582"/>
            <a:ext cx="3163985" cy="4623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Syntax Screenshot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49" y="159327"/>
            <a:ext cx="2786001" cy="48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Syntax Screenshot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49" y="997527"/>
            <a:ext cx="2763833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643187" y="190153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Screenshot </a:t>
            </a:r>
            <a:r>
              <a:rPr lang="en-US" dirty="0" err="1" smtClean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Tampilan</a:t>
            </a:r>
            <a:r>
              <a:rPr lang="en-US" dirty="0" smtClean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Program</a:t>
            </a:r>
            <a:endParaRPr lang="en-US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44" y="1406832"/>
            <a:ext cx="4700588" cy="2325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111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 Light</vt:lpstr>
      <vt:lpstr>Didact Gothic</vt:lpstr>
      <vt:lpstr>Roboto Black</vt:lpstr>
      <vt:lpstr>Roboto Mono Thin</vt:lpstr>
      <vt:lpstr>Arial</vt:lpstr>
      <vt:lpstr>Bree Serif</vt:lpstr>
      <vt:lpstr>WEB PROPOSAL</vt:lpstr>
      <vt:lpstr>Aplikasi Input Data Mahasiswa</vt:lpstr>
      <vt:lpstr>Deskripsi Aplikasi</vt:lpstr>
      <vt:lpstr>Apa Saja Fiturnya?</vt:lpstr>
      <vt:lpstr>Alur Kerja</vt:lpstr>
      <vt:lpstr>Sketsa Antarmuka</vt:lpstr>
      <vt:lpstr>Syntax Screenshot</vt:lpstr>
      <vt:lpstr>Syntax Screenshot</vt:lpstr>
      <vt:lpstr>Syntax Screenshot</vt:lpstr>
      <vt:lpstr>PowerPoint Presentation</vt:lpstr>
      <vt:lpstr>Halaman Github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Skeptixionist</dc:creator>
  <cp:lastModifiedBy>GF65-Series</cp:lastModifiedBy>
  <cp:revision>9</cp:revision>
  <dcterms:modified xsi:type="dcterms:W3CDTF">2023-01-06T14:38:13Z</dcterms:modified>
</cp:coreProperties>
</file>