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FA7F82-1B6C-7545-93F0-E8CDE3CEC9F4}">
          <p14:sldIdLst>
            <p14:sldId id="256"/>
            <p14:sldId id="257"/>
            <p14:sldId id="258"/>
            <p14:sldId id="265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20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06F58-8CF9-004D-BA79-C262F57A8B9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91766BA8-F6FE-A442-A4C7-0114BDF07FF7}">
      <dgm:prSet phldrT="[Text]" custT="1"/>
      <dgm:spPr/>
      <dgm:t>
        <a:bodyPr/>
        <a:lstStyle/>
        <a:p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mac=hash(</a:t>
          </a:r>
          <a:r>
            <a:rPr lang="en-US" sz="1600" dirty="0" err="1" smtClean="0">
              <a:latin typeface="Adobe Caslon Pro Bold"/>
              <a:ea typeface="微软雅黑"/>
              <a:cs typeface="Adobe Caslon Pro Bold"/>
            </a:rPr>
            <a:t>unknow</a:t>
          </a:r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)</a:t>
          </a:r>
        </a:p>
        <a:p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file=</a:t>
          </a:r>
          <a:r>
            <a:rPr lang="en-US" sz="1600" dirty="0" err="1" smtClean="0">
              <a:latin typeface="Adobe Caslon Pro Bold"/>
              <a:ea typeface="微软雅黑"/>
              <a:cs typeface="Adobe Caslon Pro Bold"/>
            </a:rPr>
            <a:t>index.txt</a:t>
          </a:r>
          <a:endParaRPr lang="en-US" sz="1600" dirty="0">
            <a:latin typeface="Adobe Caslon Pro Bold"/>
            <a:ea typeface="微软雅黑"/>
            <a:cs typeface="Adobe Caslon Pro Bold"/>
          </a:endParaRPr>
        </a:p>
      </dgm:t>
    </dgm:pt>
    <dgm:pt modelId="{32435C27-2E4C-7F4D-B90A-ABB8176B8472}" type="parTrans" cxnId="{79455806-65BB-544C-9DBD-605EC5113858}">
      <dgm:prSet/>
      <dgm:spPr/>
      <dgm:t>
        <a:bodyPr/>
        <a:lstStyle/>
        <a:p>
          <a:endParaRPr lang="en-US"/>
        </a:p>
      </dgm:t>
    </dgm:pt>
    <dgm:pt modelId="{8393448F-9C68-E548-8DD5-0ABCF6B07FD9}" type="sibTrans" cxnId="{79455806-65BB-544C-9DBD-605EC5113858}">
      <dgm:prSet/>
      <dgm:spPr/>
      <dgm:t>
        <a:bodyPr/>
        <a:lstStyle/>
        <a:p>
          <a:endParaRPr lang="en-US"/>
        </a:p>
      </dgm:t>
    </dgm:pt>
    <dgm:pt modelId="{B830D48E-A3B0-5A48-AF3D-24E06C979748}">
      <dgm:prSet phldrT="[Text]" custT="1"/>
      <dgm:spPr/>
      <dgm:t>
        <a:bodyPr/>
        <a:lstStyle/>
        <a:p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new mac</a:t>
          </a:r>
        </a:p>
        <a:p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= F(hash(</a:t>
          </a:r>
          <a:r>
            <a:rPr lang="en-US" sz="1600" dirty="0" err="1" smtClean="0">
              <a:latin typeface="Adobe Caslon Pro Bold"/>
              <a:ea typeface="微软雅黑"/>
              <a:cs typeface="Adobe Caslon Pro Bold"/>
            </a:rPr>
            <a:t>unknow</a:t>
          </a:r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) &amp;</a:t>
          </a:r>
        </a:p>
        <a:p>
          <a:r>
            <a:rPr lang="en-US" sz="1600" dirty="0" err="1" smtClean="0">
              <a:latin typeface="Adobe Caslon Pro Bold"/>
              <a:ea typeface="微软雅黑"/>
              <a:cs typeface="Adobe Caslon Pro Bold"/>
            </a:rPr>
            <a:t>flag.txt</a:t>
          </a:r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 )</a:t>
          </a:r>
          <a:endParaRPr lang="en-US" sz="1600" dirty="0">
            <a:latin typeface="Adobe Caslon Pro Bold"/>
            <a:ea typeface="微软雅黑"/>
            <a:cs typeface="Adobe Caslon Pro Bold"/>
          </a:endParaRPr>
        </a:p>
      </dgm:t>
    </dgm:pt>
    <dgm:pt modelId="{75FF5169-AB5E-5648-B192-9D8861A6627F}" type="parTrans" cxnId="{279E2FC2-29BE-F443-80B6-8FCE39DD6F3F}">
      <dgm:prSet/>
      <dgm:spPr/>
      <dgm:t>
        <a:bodyPr/>
        <a:lstStyle/>
        <a:p>
          <a:endParaRPr lang="en-US"/>
        </a:p>
      </dgm:t>
    </dgm:pt>
    <dgm:pt modelId="{E2C79815-08F5-7141-B166-E0D96B4EAB9E}" type="sibTrans" cxnId="{279E2FC2-29BE-F443-80B6-8FCE39DD6F3F}">
      <dgm:prSet/>
      <dgm:spPr/>
      <dgm:t>
        <a:bodyPr/>
        <a:lstStyle/>
        <a:p>
          <a:endParaRPr lang="en-US"/>
        </a:p>
      </dgm:t>
    </dgm:pt>
    <dgm:pt modelId="{AEB38A67-EAB9-8F4F-B9C2-B29FB93CF272}">
      <dgm:prSet phldrT="[Text]" custT="1"/>
      <dgm:spPr/>
      <dgm:t>
        <a:bodyPr/>
        <a:lstStyle/>
        <a:p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mac = new mac</a:t>
          </a:r>
        </a:p>
        <a:p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file=</a:t>
          </a:r>
          <a:r>
            <a:rPr lang="en-US" sz="1600" dirty="0" err="1" smtClean="0">
              <a:latin typeface="Adobe Caslon Pro Bold"/>
              <a:ea typeface="微软雅黑"/>
              <a:cs typeface="Adobe Caslon Pro Bold"/>
            </a:rPr>
            <a:t>index.txt</a:t>
          </a:r>
          <a:endParaRPr lang="en-US" sz="1600" dirty="0" smtClean="0">
            <a:latin typeface="Adobe Caslon Pro Bold"/>
            <a:ea typeface="微软雅黑"/>
            <a:cs typeface="Adobe Caslon Pro Bold"/>
          </a:endParaRPr>
        </a:p>
        <a:p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+ garbage bytes </a:t>
          </a:r>
        </a:p>
        <a:p>
          <a:r>
            <a:rPr lang="en-US" sz="1600" dirty="0" smtClean="0">
              <a:latin typeface="Adobe Caslon Pro Bold"/>
              <a:ea typeface="微软雅黑"/>
              <a:cs typeface="Adobe Caslon Pro Bold"/>
            </a:rPr>
            <a:t>+ </a:t>
          </a:r>
          <a:r>
            <a:rPr lang="en-US" sz="1600" dirty="0" err="1" smtClean="0">
              <a:latin typeface="Adobe Caslon Pro Bold"/>
              <a:ea typeface="微软雅黑"/>
              <a:cs typeface="Adobe Caslon Pro Bold"/>
            </a:rPr>
            <a:t>flag.txt</a:t>
          </a:r>
          <a:endParaRPr lang="en-US" sz="1600" dirty="0">
            <a:latin typeface="Adobe Caslon Pro Bold"/>
            <a:ea typeface="微软雅黑"/>
            <a:cs typeface="Adobe Caslon Pro Bold"/>
          </a:endParaRPr>
        </a:p>
      </dgm:t>
    </dgm:pt>
    <dgm:pt modelId="{F302190E-D264-E646-88F4-C625D6D20E4D}" type="parTrans" cxnId="{39CAA8AA-6EA6-F542-B005-9C3A7B5C57B7}">
      <dgm:prSet/>
      <dgm:spPr/>
      <dgm:t>
        <a:bodyPr/>
        <a:lstStyle/>
        <a:p>
          <a:endParaRPr lang="en-US"/>
        </a:p>
      </dgm:t>
    </dgm:pt>
    <dgm:pt modelId="{AE0ABE01-73F2-A74E-825F-6E55FC7FF25D}" type="sibTrans" cxnId="{39CAA8AA-6EA6-F542-B005-9C3A7B5C57B7}">
      <dgm:prSet/>
      <dgm:spPr/>
      <dgm:t>
        <a:bodyPr/>
        <a:lstStyle/>
        <a:p>
          <a:endParaRPr lang="en-US"/>
        </a:p>
      </dgm:t>
    </dgm:pt>
    <dgm:pt modelId="{27F8EF99-861B-AB41-B1CC-62B085A6AABB}" type="pres">
      <dgm:prSet presAssocID="{10506F58-8CF9-004D-BA79-C262F57A8B9B}" presName="Name0" presStyleCnt="0">
        <dgm:presLayoutVars>
          <dgm:dir/>
          <dgm:animLvl val="lvl"/>
          <dgm:resizeHandles val="exact"/>
        </dgm:presLayoutVars>
      </dgm:prSet>
      <dgm:spPr/>
    </dgm:pt>
    <dgm:pt modelId="{DE2ACE8E-818A-A641-BF64-55DA2E378BA8}" type="pres">
      <dgm:prSet presAssocID="{91766BA8-F6FE-A442-A4C7-0114BDF07FF7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9264F2-61A3-1944-9262-D08319DAAD3B}" type="pres">
      <dgm:prSet presAssocID="{8393448F-9C68-E548-8DD5-0ABCF6B07FD9}" presName="parTxOnlySpace" presStyleCnt="0"/>
      <dgm:spPr/>
    </dgm:pt>
    <dgm:pt modelId="{A42765A4-F060-3D44-8F9A-3C87493FA720}" type="pres">
      <dgm:prSet presAssocID="{B830D48E-A3B0-5A48-AF3D-24E06C97974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13BEE0-9C8B-E045-992A-D51ACBB28EFA}" type="pres">
      <dgm:prSet presAssocID="{E2C79815-08F5-7141-B166-E0D96B4EAB9E}" presName="parTxOnlySpace" presStyleCnt="0"/>
      <dgm:spPr/>
    </dgm:pt>
    <dgm:pt modelId="{7861F0ED-D3E6-6841-BC2D-1018E076B580}" type="pres">
      <dgm:prSet presAssocID="{AEB38A67-EAB9-8F4F-B9C2-B29FB93CF27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CAA8AA-6EA6-F542-B005-9C3A7B5C57B7}" srcId="{10506F58-8CF9-004D-BA79-C262F57A8B9B}" destId="{AEB38A67-EAB9-8F4F-B9C2-B29FB93CF272}" srcOrd="2" destOrd="0" parTransId="{F302190E-D264-E646-88F4-C625D6D20E4D}" sibTransId="{AE0ABE01-73F2-A74E-825F-6E55FC7FF25D}"/>
    <dgm:cxn modelId="{B5E62ED8-E12B-0346-B201-FBCCA9E53236}" type="presOf" srcId="{B830D48E-A3B0-5A48-AF3D-24E06C979748}" destId="{A42765A4-F060-3D44-8F9A-3C87493FA720}" srcOrd="0" destOrd="0" presId="urn:microsoft.com/office/officeart/2005/8/layout/chevron1"/>
    <dgm:cxn modelId="{279E2FC2-29BE-F443-80B6-8FCE39DD6F3F}" srcId="{10506F58-8CF9-004D-BA79-C262F57A8B9B}" destId="{B830D48E-A3B0-5A48-AF3D-24E06C979748}" srcOrd="1" destOrd="0" parTransId="{75FF5169-AB5E-5648-B192-9D8861A6627F}" sibTransId="{E2C79815-08F5-7141-B166-E0D96B4EAB9E}"/>
    <dgm:cxn modelId="{ADAF68F7-27E4-E04E-B628-4810C8A29096}" type="presOf" srcId="{10506F58-8CF9-004D-BA79-C262F57A8B9B}" destId="{27F8EF99-861B-AB41-B1CC-62B085A6AABB}" srcOrd="0" destOrd="0" presId="urn:microsoft.com/office/officeart/2005/8/layout/chevron1"/>
    <dgm:cxn modelId="{79455806-65BB-544C-9DBD-605EC5113858}" srcId="{10506F58-8CF9-004D-BA79-C262F57A8B9B}" destId="{91766BA8-F6FE-A442-A4C7-0114BDF07FF7}" srcOrd="0" destOrd="0" parTransId="{32435C27-2E4C-7F4D-B90A-ABB8176B8472}" sibTransId="{8393448F-9C68-E548-8DD5-0ABCF6B07FD9}"/>
    <dgm:cxn modelId="{2923D1BE-3069-5545-B48C-AE3636EC0218}" type="presOf" srcId="{AEB38A67-EAB9-8F4F-B9C2-B29FB93CF272}" destId="{7861F0ED-D3E6-6841-BC2D-1018E076B580}" srcOrd="0" destOrd="0" presId="urn:microsoft.com/office/officeart/2005/8/layout/chevron1"/>
    <dgm:cxn modelId="{81B61E7C-19AC-9C41-AD40-809559FB2055}" type="presOf" srcId="{91766BA8-F6FE-A442-A4C7-0114BDF07FF7}" destId="{DE2ACE8E-818A-A641-BF64-55DA2E378BA8}" srcOrd="0" destOrd="0" presId="urn:microsoft.com/office/officeart/2005/8/layout/chevron1"/>
    <dgm:cxn modelId="{DA8CBFD4-5545-8A44-83A8-B78B4DB327F5}" type="presParOf" srcId="{27F8EF99-861B-AB41-B1CC-62B085A6AABB}" destId="{DE2ACE8E-818A-A641-BF64-55DA2E378BA8}" srcOrd="0" destOrd="0" presId="urn:microsoft.com/office/officeart/2005/8/layout/chevron1"/>
    <dgm:cxn modelId="{81DC57C4-415D-CB46-A0EF-D1D80F2529D0}" type="presParOf" srcId="{27F8EF99-861B-AB41-B1CC-62B085A6AABB}" destId="{409264F2-61A3-1944-9262-D08319DAAD3B}" srcOrd="1" destOrd="0" presId="urn:microsoft.com/office/officeart/2005/8/layout/chevron1"/>
    <dgm:cxn modelId="{30F490B3-DD58-8B4A-A184-911AABF40256}" type="presParOf" srcId="{27F8EF99-861B-AB41-B1CC-62B085A6AABB}" destId="{A42765A4-F060-3D44-8F9A-3C87493FA720}" srcOrd="2" destOrd="0" presId="urn:microsoft.com/office/officeart/2005/8/layout/chevron1"/>
    <dgm:cxn modelId="{374E1290-EBD5-EC46-8FE7-736DE64ABAE2}" type="presParOf" srcId="{27F8EF99-861B-AB41-B1CC-62B085A6AABB}" destId="{9B13BEE0-9C8B-E045-992A-D51ACBB28EFA}" srcOrd="3" destOrd="0" presId="urn:microsoft.com/office/officeart/2005/8/layout/chevron1"/>
    <dgm:cxn modelId="{47C77D2C-C345-714E-A643-504CE26F3280}" type="presParOf" srcId="{27F8EF99-861B-AB41-B1CC-62B085A6AABB}" destId="{7861F0ED-D3E6-6841-BC2D-1018E076B58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ACE8E-818A-A641-BF64-55DA2E378BA8}">
      <dsp:nvSpPr>
        <dsp:cNvPr id="0" name=""/>
        <dsp:cNvSpPr/>
      </dsp:nvSpPr>
      <dsp:spPr>
        <a:xfrm>
          <a:off x="2624" y="561979"/>
          <a:ext cx="3197070" cy="1278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mac=hash(</a:t>
          </a:r>
          <a:r>
            <a:rPr lang="en-US" sz="1600" kern="1200" dirty="0" err="1" smtClean="0">
              <a:latin typeface="Adobe Caslon Pro Bold"/>
              <a:ea typeface="微软雅黑"/>
              <a:cs typeface="Adobe Caslon Pro Bold"/>
            </a:rPr>
            <a:t>unknow</a:t>
          </a: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)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file=</a:t>
          </a:r>
          <a:r>
            <a:rPr lang="en-US" sz="1600" kern="1200" dirty="0" err="1" smtClean="0">
              <a:latin typeface="Adobe Caslon Pro Bold"/>
              <a:ea typeface="微软雅黑"/>
              <a:cs typeface="Adobe Caslon Pro Bold"/>
            </a:rPr>
            <a:t>index.txt</a:t>
          </a:r>
          <a:endParaRPr lang="en-US" sz="1600" kern="1200" dirty="0">
            <a:latin typeface="Adobe Caslon Pro Bold"/>
            <a:ea typeface="微软雅黑"/>
            <a:cs typeface="Adobe Caslon Pro Bold"/>
          </a:endParaRPr>
        </a:p>
      </dsp:txBody>
      <dsp:txXfrm>
        <a:off x="642038" y="561979"/>
        <a:ext cx="1918242" cy="1278828"/>
      </dsp:txXfrm>
    </dsp:sp>
    <dsp:sp modelId="{A42765A4-F060-3D44-8F9A-3C87493FA720}">
      <dsp:nvSpPr>
        <dsp:cNvPr id="0" name=""/>
        <dsp:cNvSpPr/>
      </dsp:nvSpPr>
      <dsp:spPr>
        <a:xfrm>
          <a:off x="2879988" y="561979"/>
          <a:ext cx="3197070" cy="1278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new mac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= F(hash(</a:t>
          </a:r>
          <a:r>
            <a:rPr lang="en-US" sz="1600" kern="1200" dirty="0" err="1" smtClean="0">
              <a:latin typeface="Adobe Caslon Pro Bold"/>
              <a:ea typeface="微软雅黑"/>
              <a:cs typeface="Adobe Caslon Pro Bold"/>
            </a:rPr>
            <a:t>unknow</a:t>
          </a: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) &amp;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latin typeface="Adobe Caslon Pro Bold"/>
              <a:ea typeface="微软雅黑"/>
              <a:cs typeface="Adobe Caslon Pro Bold"/>
            </a:rPr>
            <a:t>flag.txt</a:t>
          </a: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 )</a:t>
          </a:r>
          <a:endParaRPr lang="en-US" sz="1600" kern="1200" dirty="0">
            <a:latin typeface="Adobe Caslon Pro Bold"/>
            <a:ea typeface="微软雅黑"/>
            <a:cs typeface="Adobe Caslon Pro Bold"/>
          </a:endParaRPr>
        </a:p>
      </dsp:txBody>
      <dsp:txXfrm>
        <a:off x="3519402" y="561979"/>
        <a:ext cx="1918242" cy="1278828"/>
      </dsp:txXfrm>
    </dsp:sp>
    <dsp:sp modelId="{7861F0ED-D3E6-6841-BC2D-1018E076B580}">
      <dsp:nvSpPr>
        <dsp:cNvPr id="0" name=""/>
        <dsp:cNvSpPr/>
      </dsp:nvSpPr>
      <dsp:spPr>
        <a:xfrm>
          <a:off x="5757351" y="561979"/>
          <a:ext cx="3197070" cy="127882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mac = new mac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file=</a:t>
          </a:r>
          <a:r>
            <a:rPr lang="en-US" sz="1600" kern="1200" dirty="0" err="1" smtClean="0">
              <a:latin typeface="Adobe Caslon Pro Bold"/>
              <a:ea typeface="微软雅黑"/>
              <a:cs typeface="Adobe Caslon Pro Bold"/>
            </a:rPr>
            <a:t>index.txt</a:t>
          </a:r>
          <a:endParaRPr lang="en-US" sz="1600" kern="1200" dirty="0" smtClean="0">
            <a:latin typeface="Adobe Caslon Pro Bold"/>
            <a:ea typeface="微软雅黑"/>
            <a:cs typeface="Adobe Caslon Pro Bold"/>
          </a:endParaRP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+ garbage bytes 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Adobe Caslon Pro Bold"/>
              <a:ea typeface="微软雅黑"/>
              <a:cs typeface="Adobe Caslon Pro Bold"/>
            </a:rPr>
            <a:t>+ </a:t>
          </a:r>
          <a:r>
            <a:rPr lang="en-US" sz="1600" kern="1200" dirty="0" err="1" smtClean="0">
              <a:latin typeface="Adobe Caslon Pro Bold"/>
              <a:ea typeface="微软雅黑"/>
              <a:cs typeface="Adobe Caslon Pro Bold"/>
            </a:rPr>
            <a:t>flag.txt</a:t>
          </a:r>
          <a:endParaRPr lang="en-US" sz="1600" kern="1200" dirty="0">
            <a:latin typeface="Adobe Caslon Pro Bold"/>
            <a:ea typeface="微软雅黑"/>
            <a:cs typeface="Adobe Caslon Pro Bold"/>
          </a:endParaRPr>
        </a:p>
      </dsp:txBody>
      <dsp:txXfrm>
        <a:off x="6396765" y="561979"/>
        <a:ext cx="1918242" cy="1278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14-10-12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blog.whitehatsec.com/hash-length-extension-attack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微软雅黑"/>
                <a:ea typeface="微软雅黑"/>
                <a:cs typeface="微软雅黑"/>
              </a:rPr>
              <a:t>XDCTF FINAL 2014	</a:t>
            </a:r>
            <a:br>
              <a:rPr lang="en-US" dirty="0" smtClean="0">
                <a:latin typeface="微软雅黑"/>
                <a:ea typeface="微软雅黑"/>
                <a:cs typeface="微软雅黑"/>
              </a:rPr>
            </a:b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思路分享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微软雅黑"/>
                <a:ea typeface="微软雅黑"/>
                <a:cs typeface="微软雅黑"/>
              </a:rPr>
              <a:t>ADoG</a:t>
            </a:r>
            <a:r>
              <a:rPr lang="en-US" dirty="0" smtClean="0">
                <a:latin typeface="微软雅黑"/>
                <a:ea typeface="微软雅黑"/>
                <a:cs typeface="微软雅黑"/>
              </a:rPr>
              <a:t>@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萌萌萌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718788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17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Vlan1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62713" y="2749812"/>
            <a:ext cx="6791679" cy="34668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SQLMAP is Awesome x2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os</a:t>
            </a:r>
            <a:r>
              <a:rPr lang="en-US" altLang="zh-CN" dirty="0" smtClean="0"/>
              <a:t>-shell</a:t>
            </a:r>
          </a:p>
          <a:p>
            <a:r>
              <a:rPr lang="en-US" altLang="zh-CN" dirty="0" smtClean="0"/>
              <a:t>--</a:t>
            </a:r>
            <a:r>
              <a:rPr lang="en-US" altLang="zh-CN" dirty="0" err="1" smtClean="0"/>
              <a:t>sql</a:t>
            </a:r>
            <a:r>
              <a:rPr lang="en-US" altLang="zh-CN" dirty="0" smtClean="0"/>
              <a:t>-shell</a:t>
            </a:r>
          </a:p>
          <a:p>
            <a:r>
              <a:rPr lang="en-US" altLang="zh-CN" dirty="0" smtClean="0"/>
              <a:t>select ‘xxx’ into </a:t>
            </a:r>
            <a:r>
              <a:rPr lang="en-US" altLang="zh-CN" dirty="0" err="1" smtClean="0"/>
              <a:t>outfile</a:t>
            </a:r>
            <a:r>
              <a:rPr lang="en-US" altLang="zh-CN" dirty="0" smtClean="0"/>
              <a:t> ‘/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/www/</a:t>
            </a:r>
            <a:r>
              <a:rPr lang="en-US" altLang="zh-CN" dirty="0" err="1" smtClean="0"/>
              <a:t>adog.php</a:t>
            </a:r>
            <a:r>
              <a:rPr lang="en-US" altLang="zh-CN" dirty="0" smtClean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282720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17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APK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98603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Hash Length Extension Attack</a:t>
            </a:r>
          </a:p>
          <a:p>
            <a:r>
              <a:rPr lang="en-US" sz="1700" dirty="0">
                <a:hlinkClick r:id="rId2"/>
              </a:rPr>
              <a:t>https://blog.whitehatsec.com/hash-length-extension-attacks</a:t>
            </a:r>
            <a:r>
              <a:rPr lang="en-US" sz="1700" dirty="0" smtClean="0">
                <a:hlinkClick r:id="rId2"/>
              </a:rPr>
              <a:t>/</a:t>
            </a:r>
            <a:endParaRPr lang="en-US" sz="1700" dirty="0" smtClean="0"/>
          </a:p>
          <a:p>
            <a:endParaRPr lang="en-US" sz="17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15242947"/>
              </p:ext>
            </p:extLst>
          </p:nvPr>
        </p:nvGraphicFramePr>
        <p:xfrm>
          <a:off x="108621" y="3979184"/>
          <a:ext cx="8957047" cy="240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927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17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APK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04" y="2263006"/>
            <a:ext cx="8063013" cy="39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4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17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APK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755900"/>
            <a:ext cx="68199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9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17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Vlan1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298601"/>
            <a:ext cx="6400800" cy="346688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After </a:t>
            </a:r>
            <a:r>
              <a:rPr lang="en-US" altLang="zh-CN" dirty="0" err="1" smtClean="0"/>
              <a:t>PortKnock</a:t>
            </a:r>
            <a:endParaRPr lang="en-US" altLang="zh-CN" dirty="0" smtClean="0"/>
          </a:p>
          <a:p>
            <a:r>
              <a:rPr lang="en-US" altLang="zh-CN" dirty="0" err="1" smtClean="0"/>
              <a:t>Nmap</a:t>
            </a:r>
            <a:endParaRPr lang="en-US" altLang="zh-CN" dirty="0" smtClean="0"/>
          </a:p>
          <a:p>
            <a:r>
              <a:rPr lang="en-US" altLang="zh-CN" dirty="0" err="1" smtClean="0"/>
              <a:t>Rsync</a:t>
            </a:r>
            <a:endParaRPr lang="en-US" altLang="zh-CN" dirty="0" smtClean="0"/>
          </a:p>
          <a:p>
            <a:r>
              <a:rPr lang="en-US" altLang="zh-CN" dirty="0" smtClean="0"/>
              <a:t>RAR</a:t>
            </a:r>
          </a:p>
          <a:p>
            <a:r>
              <a:rPr lang="en-US" altLang="zh-CN" dirty="0" smtClean="0"/>
              <a:t>Audit</a:t>
            </a:r>
          </a:p>
          <a:p>
            <a:r>
              <a:rPr lang="en-US" altLang="zh-CN" dirty="0" smtClean="0"/>
              <a:t>Vulnerable</a:t>
            </a:r>
          </a:p>
        </p:txBody>
      </p:sp>
    </p:spTree>
    <p:extLst>
      <p:ext uri="{BB962C8B-B14F-4D97-AF65-F5344CB8AC3E}">
        <p14:creationId xmlns:p14="http://schemas.microsoft.com/office/powerpoint/2010/main" val="7539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17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Vlan1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0" y="3057079"/>
            <a:ext cx="3695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9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17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Vlan1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18" y="2336800"/>
            <a:ext cx="4410679" cy="382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17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Vlan1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293746" y="2724745"/>
            <a:ext cx="6400800" cy="346688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SQL Insert  Injection</a:t>
            </a:r>
          </a:p>
          <a:p>
            <a:r>
              <a:rPr lang="en-US" altLang="zh-CN" dirty="0" smtClean="0"/>
              <a:t>Show in IP?</a:t>
            </a:r>
          </a:p>
          <a:p>
            <a:r>
              <a:rPr lang="en-US" altLang="zh-CN" dirty="0" smtClean="0"/>
              <a:t>Blind?</a:t>
            </a:r>
          </a:p>
          <a:p>
            <a:r>
              <a:rPr lang="en-US" altLang="zh-CN" dirty="0" smtClean="0"/>
              <a:t>SQLMAP is Awesome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3472501"/>
            <a:ext cx="30734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7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170"/>
            <a:ext cx="7772400" cy="1470025"/>
          </a:xfrm>
        </p:spPr>
        <p:txBody>
          <a:bodyPr/>
          <a:lstStyle/>
          <a:p>
            <a:r>
              <a:rPr lang="en-US" altLang="zh-CN" dirty="0" smtClean="0">
                <a:latin typeface="微软雅黑"/>
                <a:ea typeface="微软雅黑"/>
                <a:cs typeface="微软雅黑"/>
              </a:rPr>
              <a:t>Vlan1 </a:t>
            </a:r>
            <a:r>
              <a:rPr lang="zh-CN" altLang="en-US" dirty="0" smtClean="0">
                <a:latin typeface="微软雅黑"/>
                <a:ea typeface="微软雅黑"/>
                <a:cs typeface="微软雅黑"/>
              </a:rPr>
              <a:t>思路</a:t>
            </a:r>
            <a:endParaRPr lang="en-US" dirty="0">
              <a:latin typeface="微软雅黑"/>
              <a:ea typeface="微软雅黑"/>
              <a:cs typeface="微软雅黑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87" y="2398106"/>
            <a:ext cx="7102613" cy="409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51924"/>
      </p:ext>
    </p:extLst>
  </p:cSld>
  <p:clrMapOvr>
    <a:masterClrMapping/>
  </p:clrMapOvr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41</TotalTime>
  <Words>132</Words>
  <Application>Microsoft Macintosh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Twilight</vt:lpstr>
      <vt:lpstr>XDCTF FINAL 2014  思路分享</vt:lpstr>
      <vt:lpstr>APK思路</vt:lpstr>
      <vt:lpstr>APK思路</vt:lpstr>
      <vt:lpstr>APK思路</vt:lpstr>
      <vt:lpstr>Vlan1 思路</vt:lpstr>
      <vt:lpstr>Vlan1 思路</vt:lpstr>
      <vt:lpstr>Vlan1 思路</vt:lpstr>
      <vt:lpstr>Vlan1 思路</vt:lpstr>
      <vt:lpstr>Vlan1 思路</vt:lpstr>
      <vt:lpstr>Vlan1 思路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XDCTF FINAL 2014  思路分享</dc:title>
  <dc:creator>Yusen Chen</dc:creator>
  <cp:lastModifiedBy>Yusen Chen</cp:lastModifiedBy>
  <cp:revision>6</cp:revision>
  <dcterms:created xsi:type="dcterms:W3CDTF">2014-10-12T04:26:51Z</dcterms:created>
  <dcterms:modified xsi:type="dcterms:W3CDTF">2014-10-12T05:08:46Z</dcterms:modified>
</cp:coreProperties>
</file>