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3" r:id="rId1"/>
  </p:sldMasterIdLst>
  <p:notesMasterIdLst>
    <p:notesMasterId r:id="rId13"/>
  </p:notesMasterIdLst>
  <p:handoutMasterIdLst>
    <p:handoutMasterId r:id="rId14"/>
  </p:handoutMasterIdLst>
  <p:sldIdLst>
    <p:sldId id="506" r:id="rId2"/>
    <p:sldId id="649" r:id="rId3"/>
    <p:sldId id="669" r:id="rId4"/>
    <p:sldId id="693" r:id="rId5"/>
    <p:sldId id="695" r:id="rId6"/>
    <p:sldId id="687" r:id="rId7"/>
    <p:sldId id="688" r:id="rId8"/>
    <p:sldId id="689" r:id="rId9"/>
    <p:sldId id="691" r:id="rId10"/>
    <p:sldId id="692" r:id="rId11"/>
    <p:sldId id="694" r:id="rId12"/>
  </p:sldIdLst>
  <p:sldSz cx="9144000" cy="6858000" type="screen4x3"/>
  <p:notesSz cx="6797675" cy="9926638"/>
  <p:defaultTextStyle>
    <a:defPPr>
      <a:defRPr lang="en-AU"/>
    </a:defPPr>
    <a:lvl1pPr algn="ctr" rtl="0" eaLnBrk="0" fontAlgn="base" hangingPunct="0">
      <a:spcBef>
        <a:spcPct val="30000"/>
      </a:spcBef>
      <a:spcAft>
        <a:spcPct val="25000"/>
      </a:spcAft>
      <a:buClr>
        <a:schemeClr val="tx1"/>
      </a:buClr>
      <a:buFont typeface="Wingdings" charset="0"/>
      <a:defRPr b="1" kern="1200">
        <a:solidFill>
          <a:srgbClr val="FF0000"/>
        </a:solidFill>
        <a:latin typeface="Arial" charset="0"/>
        <a:ea typeface="ＭＳ Ｐゴシック" charset="0"/>
        <a:cs typeface="Times New Roman" charset="0"/>
      </a:defRPr>
    </a:lvl1pPr>
    <a:lvl2pPr marL="457200" algn="ctr" rtl="0" eaLnBrk="0" fontAlgn="base" hangingPunct="0">
      <a:spcBef>
        <a:spcPct val="30000"/>
      </a:spcBef>
      <a:spcAft>
        <a:spcPct val="25000"/>
      </a:spcAft>
      <a:buClr>
        <a:schemeClr val="tx1"/>
      </a:buClr>
      <a:buFont typeface="Wingdings" charset="0"/>
      <a:defRPr b="1" kern="1200">
        <a:solidFill>
          <a:srgbClr val="FF0000"/>
        </a:solidFill>
        <a:latin typeface="Arial" charset="0"/>
        <a:ea typeface="ＭＳ Ｐゴシック" charset="0"/>
        <a:cs typeface="Times New Roman" charset="0"/>
      </a:defRPr>
    </a:lvl2pPr>
    <a:lvl3pPr marL="914400" algn="ctr" rtl="0" eaLnBrk="0" fontAlgn="base" hangingPunct="0">
      <a:spcBef>
        <a:spcPct val="30000"/>
      </a:spcBef>
      <a:spcAft>
        <a:spcPct val="25000"/>
      </a:spcAft>
      <a:buClr>
        <a:schemeClr val="tx1"/>
      </a:buClr>
      <a:buFont typeface="Wingdings" charset="0"/>
      <a:defRPr b="1" kern="1200">
        <a:solidFill>
          <a:srgbClr val="FF0000"/>
        </a:solidFill>
        <a:latin typeface="Arial" charset="0"/>
        <a:ea typeface="ＭＳ Ｐゴシック" charset="0"/>
        <a:cs typeface="Times New Roman" charset="0"/>
      </a:defRPr>
    </a:lvl3pPr>
    <a:lvl4pPr marL="1371600" algn="ctr" rtl="0" eaLnBrk="0" fontAlgn="base" hangingPunct="0">
      <a:spcBef>
        <a:spcPct val="30000"/>
      </a:spcBef>
      <a:spcAft>
        <a:spcPct val="25000"/>
      </a:spcAft>
      <a:buClr>
        <a:schemeClr val="tx1"/>
      </a:buClr>
      <a:buFont typeface="Wingdings" charset="0"/>
      <a:defRPr b="1" kern="1200">
        <a:solidFill>
          <a:srgbClr val="FF0000"/>
        </a:solidFill>
        <a:latin typeface="Arial" charset="0"/>
        <a:ea typeface="ＭＳ Ｐゴシック" charset="0"/>
        <a:cs typeface="Times New Roman" charset="0"/>
      </a:defRPr>
    </a:lvl4pPr>
    <a:lvl5pPr marL="1828800" algn="ctr" rtl="0" eaLnBrk="0" fontAlgn="base" hangingPunct="0">
      <a:spcBef>
        <a:spcPct val="30000"/>
      </a:spcBef>
      <a:spcAft>
        <a:spcPct val="25000"/>
      </a:spcAft>
      <a:buClr>
        <a:schemeClr val="tx1"/>
      </a:buClr>
      <a:buFont typeface="Wingdings" charset="0"/>
      <a:defRPr b="1" kern="1200">
        <a:solidFill>
          <a:srgbClr val="FF0000"/>
        </a:solidFill>
        <a:latin typeface="Arial" charset="0"/>
        <a:ea typeface="ＭＳ Ｐゴシック" charset="0"/>
        <a:cs typeface="Times New Roman" charset="0"/>
      </a:defRPr>
    </a:lvl5pPr>
    <a:lvl6pPr marL="2286000" algn="l" defTabSz="457200" rtl="0" eaLnBrk="1" latinLnBrk="0" hangingPunct="1">
      <a:defRPr b="1" kern="1200">
        <a:solidFill>
          <a:srgbClr val="FF0000"/>
        </a:solidFill>
        <a:latin typeface="Arial" charset="0"/>
        <a:ea typeface="ＭＳ Ｐゴシック" charset="0"/>
        <a:cs typeface="Times New Roman" charset="0"/>
      </a:defRPr>
    </a:lvl6pPr>
    <a:lvl7pPr marL="2743200" algn="l" defTabSz="457200" rtl="0" eaLnBrk="1" latinLnBrk="0" hangingPunct="1">
      <a:defRPr b="1" kern="1200">
        <a:solidFill>
          <a:srgbClr val="FF0000"/>
        </a:solidFill>
        <a:latin typeface="Arial" charset="0"/>
        <a:ea typeface="ＭＳ Ｐゴシック" charset="0"/>
        <a:cs typeface="Times New Roman" charset="0"/>
      </a:defRPr>
    </a:lvl7pPr>
    <a:lvl8pPr marL="3200400" algn="l" defTabSz="457200" rtl="0" eaLnBrk="1" latinLnBrk="0" hangingPunct="1">
      <a:defRPr b="1" kern="1200">
        <a:solidFill>
          <a:srgbClr val="FF0000"/>
        </a:solidFill>
        <a:latin typeface="Arial" charset="0"/>
        <a:ea typeface="ＭＳ Ｐゴシック" charset="0"/>
        <a:cs typeface="Times New Roman" charset="0"/>
      </a:defRPr>
    </a:lvl8pPr>
    <a:lvl9pPr marL="3657600" algn="l" defTabSz="457200" rtl="0" eaLnBrk="1" latinLnBrk="0" hangingPunct="1">
      <a:defRPr b="1" kern="1200">
        <a:solidFill>
          <a:srgbClr val="FF0000"/>
        </a:solidFill>
        <a:latin typeface="Arial" charset="0"/>
        <a:ea typeface="ＭＳ Ｐゴシック" charset="0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578">
          <p15:clr>
            <a:srgbClr val="A4A3A4"/>
          </p15:clr>
        </p15:guide>
        <p15:guide id="2" pos="24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2323"/>
    <a:srgbClr val="B12025"/>
    <a:srgbClr val="FCCB0A"/>
    <a:srgbClr val="FFFF66"/>
    <a:srgbClr val="FFCC66"/>
    <a:srgbClr val="808000"/>
    <a:srgbClr val="3162DD"/>
    <a:srgbClr val="2150C7"/>
    <a:srgbClr val="0B79E8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2" autoAdjust="0"/>
    <p:restoredTop sz="99398" autoAdjust="0"/>
  </p:normalViewPr>
  <p:slideViewPr>
    <p:cSldViewPr snapToGrid="0">
      <p:cViewPr varScale="1">
        <p:scale>
          <a:sx n="75" d="100"/>
          <a:sy n="75" d="100"/>
        </p:scale>
        <p:origin x="1176" y="78"/>
      </p:cViewPr>
      <p:guideLst>
        <p:guide orient="horz" pos="2578"/>
        <p:guide pos="245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1818" y="-7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567" cy="458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69" tIns="45985" rIns="91969" bIns="45985" numCol="1" anchor="t" anchorCtr="0" compatLnSpc="1">
            <a:prstTxWarp prst="textNoShape">
              <a:avLst/>
            </a:prstTxWarp>
          </a:bodyPr>
          <a:lstStyle>
            <a:lvl1pPr algn="l" defTabSz="919517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0559" y="0"/>
            <a:ext cx="2918566" cy="458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69" tIns="45985" rIns="91969" bIns="45985" numCol="1" anchor="t" anchorCtr="0" compatLnSpc="1">
            <a:prstTxWarp prst="textNoShape">
              <a:avLst/>
            </a:prstTxWarp>
          </a:bodyPr>
          <a:lstStyle>
            <a:lvl1pPr algn="r" defTabSz="919517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4873"/>
            <a:ext cx="2918567" cy="535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69" tIns="45985" rIns="91969" bIns="45985" numCol="1" anchor="b" anchorCtr="0" compatLnSpc="1">
            <a:prstTxWarp prst="textNoShape">
              <a:avLst/>
            </a:prstTxWarp>
          </a:bodyPr>
          <a:lstStyle>
            <a:lvl1pPr algn="l" defTabSz="919517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0559" y="9414873"/>
            <a:ext cx="2918566" cy="535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69" tIns="45985" rIns="91969" bIns="45985" numCol="1" anchor="b" anchorCtr="0" compatLnSpc="1">
            <a:prstTxWarp prst="textNoShape">
              <a:avLst/>
            </a:prstTxWarp>
          </a:bodyPr>
          <a:lstStyle>
            <a:lvl1pPr algn="r" defTabSz="919517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fld id="{E3E0CD12-2182-D746-A471-B6D7346AFE65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5704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5873" cy="49577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969" tIns="45985" rIns="91969" bIns="45985" numCol="1" anchor="t" anchorCtr="0" compatLnSpc="1">
            <a:prstTxWarp prst="textNoShape">
              <a:avLst/>
            </a:prstTxWarp>
          </a:bodyPr>
          <a:lstStyle>
            <a:lvl1pPr algn="l" defTabSz="919517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AU" altLang="en-AU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802" y="1"/>
            <a:ext cx="2945873" cy="49577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969" tIns="45985" rIns="91969" bIns="45985" numCol="1" anchor="t" anchorCtr="0" compatLnSpc="1">
            <a:prstTxWarp prst="textNoShape">
              <a:avLst/>
            </a:prstTxWarp>
          </a:bodyPr>
          <a:lstStyle>
            <a:lvl1pPr algn="r" defTabSz="919517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AU" altLang="en-AU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29" y="4714633"/>
            <a:ext cx="4985818" cy="446674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969" tIns="45985" rIns="91969" bIns="459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AU" noProof="0"/>
              <a:t>Click to edit Master text styles</a:t>
            </a:r>
          </a:p>
          <a:p>
            <a:pPr lvl="1"/>
            <a:r>
              <a:rPr lang="en-AU" altLang="en-AU" noProof="0"/>
              <a:t>Second level</a:t>
            </a:r>
          </a:p>
          <a:p>
            <a:pPr lvl="2"/>
            <a:r>
              <a:rPr lang="en-AU" altLang="en-AU" noProof="0"/>
              <a:t>Third level</a:t>
            </a:r>
          </a:p>
          <a:p>
            <a:pPr lvl="3"/>
            <a:r>
              <a:rPr lang="en-AU" altLang="en-AU" noProof="0"/>
              <a:t>Fourth level</a:t>
            </a:r>
          </a:p>
          <a:p>
            <a:pPr lvl="4"/>
            <a:r>
              <a:rPr lang="en-AU" altLang="en-AU" noProof="0"/>
              <a:t>Fifth level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0866"/>
            <a:ext cx="2945873" cy="49577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969" tIns="45985" rIns="91969" bIns="45985" numCol="1" anchor="b" anchorCtr="0" compatLnSpc="1">
            <a:prstTxWarp prst="textNoShape">
              <a:avLst/>
            </a:prstTxWarp>
          </a:bodyPr>
          <a:lstStyle>
            <a:lvl1pPr algn="l" defTabSz="919517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AU" altLang="en-AU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802" y="9430866"/>
            <a:ext cx="2945873" cy="49577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969" tIns="45985" rIns="91969" bIns="45985" numCol="1" anchor="b" anchorCtr="0" compatLnSpc="1">
            <a:prstTxWarp prst="textNoShape">
              <a:avLst/>
            </a:prstTxWarp>
          </a:bodyPr>
          <a:lstStyle>
            <a:lvl1pPr algn="r" defTabSz="919517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fld id="{3A2A69C1-044A-F54C-9C1C-2B4E6BAD2031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21796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9517">
              <a:defRPr b="1">
                <a:solidFill>
                  <a:srgbClr val="FF0000"/>
                </a:solidFill>
                <a:latin typeface="Arial" charset="0"/>
                <a:ea typeface="ＭＳ Ｐゴシック" charset="0"/>
                <a:cs typeface="Times New Roman" charset="0"/>
              </a:defRPr>
            </a:lvl1pPr>
            <a:lvl2pPr marL="749711" indent="-288350" defTabSz="919517">
              <a:defRPr b="1">
                <a:solidFill>
                  <a:srgbClr val="FF0000"/>
                </a:solidFill>
                <a:latin typeface="Arial" charset="0"/>
                <a:ea typeface="Times New Roman" charset="0"/>
                <a:cs typeface="Times New Roman" charset="0"/>
              </a:defRPr>
            </a:lvl2pPr>
            <a:lvl3pPr marL="1153401" indent="-230680" defTabSz="919517">
              <a:defRPr b="1">
                <a:solidFill>
                  <a:srgbClr val="FF0000"/>
                </a:solidFill>
                <a:latin typeface="Arial" charset="0"/>
                <a:ea typeface="Times New Roman" charset="0"/>
                <a:cs typeface="Times New Roman" charset="0"/>
              </a:defRPr>
            </a:lvl3pPr>
            <a:lvl4pPr marL="1614762" indent="-230680" defTabSz="919517">
              <a:defRPr b="1">
                <a:solidFill>
                  <a:srgbClr val="FF0000"/>
                </a:solidFill>
                <a:latin typeface="Arial" charset="0"/>
                <a:ea typeface="Times New Roman" charset="0"/>
                <a:cs typeface="Times New Roman" charset="0"/>
              </a:defRPr>
            </a:lvl4pPr>
            <a:lvl5pPr marL="2076122" indent="-230680" defTabSz="919517">
              <a:defRPr b="1">
                <a:solidFill>
                  <a:srgbClr val="FF0000"/>
                </a:solidFill>
                <a:latin typeface="Arial" charset="0"/>
                <a:ea typeface="Times New Roman" charset="0"/>
                <a:cs typeface="Times New Roman" charset="0"/>
              </a:defRPr>
            </a:lvl5pPr>
            <a:lvl6pPr marL="2537483" indent="-230680" algn="ctr" defTabSz="919517" eaLnBrk="0" fontAlgn="base" hangingPunct="0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charset="0"/>
              <a:defRPr b="1">
                <a:solidFill>
                  <a:srgbClr val="FF0000"/>
                </a:solidFill>
                <a:latin typeface="Arial" charset="0"/>
                <a:ea typeface="Times New Roman" charset="0"/>
                <a:cs typeface="Times New Roman" charset="0"/>
              </a:defRPr>
            </a:lvl6pPr>
            <a:lvl7pPr marL="2998843" indent="-230680" algn="ctr" defTabSz="919517" eaLnBrk="0" fontAlgn="base" hangingPunct="0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charset="0"/>
              <a:defRPr b="1">
                <a:solidFill>
                  <a:srgbClr val="FF0000"/>
                </a:solidFill>
                <a:latin typeface="Arial" charset="0"/>
                <a:ea typeface="Times New Roman" charset="0"/>
                <a:cs typeface="Times New Roman" charset="0"/>
              </a:defRPr>
            </a:lvl7pPr>
            <a:lvl8pPr marL="3460204" indent="-230680" algn="ctr" defTabSz="919517" eaLnBrk="0" fontAlgn="base" hangingPunct="0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charset="0"/>
              <a:defRPr b="1">
                <a:solidFill>
                  <a:srgbClr val="FF0000"/>
                </a:solidFill>
                <a:latin typeface="Arial" charset="0"/>
                <a:ea typeface="Times New Roman" charset="0"/>
                <a:cs typeface="Times New Roman" charset="0"/>
              </a:defRPr>
            </a:lvl8pPr>
            <a:lvl9pPr marL="3921564" indent="-230680" algn="ctr" defTabSz="919517" eaLnBrk="0" fontAlgn="base" hangingPunct="0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charset="0"/>
              <a:defRPr b="1">
                <a:solidFill>
                  <a:srgbClr val="FF0000"/>
                </a:solidFill>
                <a:latin typeface="Arial" charset="0"/>
                <a:ea typeface="Times New Roman" charset="0"/>
                <a:cs typeface="Times New Roman" charset="0"/>
              </a:defRPr>
            </a:lvl9pPr>
          </a:lstStyle>
          <a:p>
            <a:fld id="{174CD4D1-C8A5-FC46-BED1-5ED660C18370}" type="slidenum">
              <a:rPr lang="en-AU" b="0">
                <a:solidFill>
                  <a:schemeClr val="tx1"/>
                </a:solidFill>
                <a:latin typeface="Times New Roman" charset="0"/>
              </a:rPr>
              <a:pPr/>
              <a:t>1</a:t>
            </a:fld>
            <a:endParaRPr lang="en-AU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2625" y="1557338"/>
            <a:ext cx="6553200" cy="129540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2625" y="3357563"/>
            <a:ext cx="5859463" cy="503237"/>
          </a:xfrm>
        </p:spPr>
        <p:txBody>
          <a:bodyPr/>
          <a:lstStyle>
            <a:lvl1pPr marL="0" indent="0">
              <a:buFontTx/>
              <a:buNone/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AU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62056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630D13-1B66-9A42-ADC0-A34EA53583F2}" type="slidenum">
              <a:rPr lang="en-AU"/>
              <a:pPr/>
              <a:t>‹#›</a:t>
            </a:fld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EA25B4-25FD-48B5-88FD-571FDAED8FD7}"/>
              </a:ext>
            </a:extLst>
          </p:cNvPr>
          <p:cNvGrpSpPr/>
          <p:nvPr userDrawn="1"/>
        </p:nvGrpSpPr>
        <p:grpSpPr>
          <a:xfrm>
            <a:off x="64031" y="6548050"/>
            <a:ext cx="6057369" cy="276999"/>
            <a:chOff x="64031" y="6548050"/>
            <a:chExt cx="6057369" cy="27699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C311C3F-3435-4B18-850C-F024BE995E47}"/>
                </a:ext>
              </a:extLst>
            </p:cNvPr>
            <p:cNvSpPr/>
            <p:nvPr userDrawn="1"/>
          </p:nvSpPr>
          <p:spPr bwMode="auto">
            <a:xfrm>
              <a:off x="3022600" y="6578600"/>
              <a:ext cx="3098800" cy="215900"/>
            </a:xfrm>
            <a:prstGeom prst="rect">
              <a:avLst/>
            </a:prstGeom>
            <a:solidFill>
              <a:srgbClr val="AE232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30000"/>
                </a:spcBef>
                <a:spcAft>
                  <a:spcPct val="2500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AU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Times New Roman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32F5705-2CD2-4029-8B39-B34270DAD288}"/>
                </a:ext>
              </a:extLst>
            </p:cNvPr>
            <p:cNvSpPr txBox="1"/>
            <p:nvPr userDrawn="1"/>
          </p:nvSpPr>
          <p:spPr>
            <a:xfrm>
              <a:off x="3269595" y="6548050"/>
              <a:ext cx="26613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>
                  <a:solidFill>
                    <a:schemeClr val="bg1"/>
                  </a:solidFill>
                </a:rPr>
                <a:t>francisco.tovarlopez@rmit.edu.au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7ECAFFE-8842-45DF-8DF5-D1E0F049E897}"/>
                </a:ext>
              </a:extLst>
            </p:cNvPr>
            <p:cNvSpPr/>
            <p:nvPr userDrawn="1"/>
          </p:nvSpPr>
          <p:spPr bwMode="auto">
            <a:xfrm>
              <a:off x="64031" y="6578600"/>
              <a:ext cx="3098800" cy="215900"/>
            </a:xfrm>
            <a:prstGeom prst="rect">
              <a:avLst/>
            </a:prstGeom>
            <a:solidFill>
              <a:srgbClr val="B1202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30000"/>
                </a:spcBef>
                <a:spcAft>
                  <a:spcPct val="2500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AU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Times New Roman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AFEF9A6-6888-4AEA-9FAB-D907AB7884D3}"/>
                </a:ext>
              </a:extLst>
            </p:cNvPr>
            <p:cNvSpPr txBox="1"/>
            <p:nvPr userDrawn="1"/>
          </p:nvSpPr>
          <p:spPr>
            <a:xfrm>
              <a:off x="776700" y="6548050"/>
              <a:ext cx="17299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>
                  <a:solidFill>
                    <a:schemeClr val="bg1"/>
                  </a:solidFill>
                </a:rPr>
                <a:t>RMIT University 2019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626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638"/>
            <a:ext cx="2057400" cy="58912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74638"/>
            <a:ext cx="6019800" cy="58912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B16434-8A31-DB4A-91B1-8B0CF9217ADF}" type="slidenum">
              <a:rPr lang="en-AU"/>
              <a:pPr/>
              <a:t>‹#›</a:t>
            </a:fld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93483DE-734F-445E-B1F3-CD7F6AF8109B}"/>
              </a:ext>
            </a:extLst>
          </p:cNvPr>
          <p:cNvGrpSpPr/>
          <p:nvPr userDrawn="1"/>
        </p:nvGrpSpPr>
        <p:grpSpPr>
          <a:xfrm>
            <a:off x="64031" y="6548050"/>
            <a:ext cx="6057369" cy="276999"/>
            <a:chOff x="64031" y="6548050"/>
            <a:chExt cx="6057369" cy="27699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F9815EE-C968-4500-AF46-1A32A5F33951}"/>
                </a:ext>
              </a:extLst>
            </p:cNvPr>
            <p:cNvSpPr/>
            <p:nvPr userDrawn="1"/>
          </p:nvSpPr>
          <p:spPr bwMode="auto">
            <a:xfrm>
              <a:off x="3022600" y="6578600"/>
              <a:ext cx="3098800" cy="215900"/>
            </a:xfrm>
            <a:prstGeom prst="rect">
              <a:avLst/>
            </a:prstGeom>
            <a:solidFill>
              <a:srgbClr val="AE232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30000"/>
                </a:spcBef>
                <a:spcAft>
                  <a:spcPct val="2500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AU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Times New Roman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1A984B2-FD78-4959-B14E-9435068E5250}"/>
                </a:ext>
              </a:extLst>
            </p:cNvPr>
            <p:cNvSpPr txBox="1"/>
            <p:nvPr userDrawn="1"/>
          </p:nvSpPr>
          <p:spPr>
            <a:xfrm>
              <a:off x="3269595" y="6548050"/>
              <a:ext cx="26613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>
                  <a:solidFill>
                    <a:schemeClr val="bg1"/>
                  </a:solidFill>
                </a:rPr>
                <a:t>francisco.tovarlopez@rmit.edu.au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9F43969-D0EF-4216-BA86-A85671DCF002}"/>
                </a:ext>
              </a:extLst>
            </p:cNvPr>
            <p:cNvSpPr/>
            <p:nvPr userDrawn="1"/>
          </p:nvSpPr>
          <p:spPr bwMode="auto">
            <a:xfrm>
              <a:off x="64031" y="6578600"/>
              <a:ext cx="3098800" cy="215900"/>
            </a:xfrm>
            <a:prstGeom prst="rect">
              <a:avLst/>
            </a:prstGeom>
            <a:solidFill>
              <a:srgbClr val="B1202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30000"/>
                </a:spcBef>
                <a:spcAft>
                  <a:spcPct val="2500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AU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Times New Roman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1943CB-975E-4F4E-95A7-C7198AE1C084}"/>
                </a:ext>
              </a:extLst>
            </p:cNvPr>
            <p:cNvSpPr txBox="1"/>
            <p:nvPr userDrawn="1"/>
          </p:nvSpPr>
          <p:spPr>
            <a:xfrm>
              <a:off x="776700" y="6548050"/>
              <a:ext cx="17299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>
                  <a:solidFill>
                    <a:schemeClr val="bg1"/>
                  </a:solidFill>
                </a:rPr>
                <a:t>RMIT University 2019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4663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229600" cy="9223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00163"/>
            <a:ext cx="4038600" cy="4865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300163"/>
            <a:ext cx="4038600" cy="4865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18FE7F-AF41-4F45-B982-5535A62BDF64}" type="slidenum">
              <a:rPr lang="en-AU"/>
              <a:pPr/>
              <a:t>‹#›</a:t>
            </a:fld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AA867F8-9D4E-4509-B416-747C673758C0}"/>
              </a:ext>
            </a:extLst>
          </p:cNvPr>
          <p:cNvGrpSpPr/>
          <p:nvPr userDrawn="1"/>
        </p:nvGrpSpPr>
        <p:grpSpPr>
          <a:xfrm>
            <a:off x="64031" y="6548050"/>
            <a:ext cx="6057369" cy="276999"/>
            <a:chOff x="64031" y="6548050"/>
            <a:chExt cx="6057369" cy="27699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7E3A934-153A-4CE5-BC0B-FC67FD7AEFFE}"/>
                </a:ext>
              </a:extLst>
            </p:cNvPr>
            <p:cNvSpPr/>
            <p:nvPr userDrawn="1"/>
          </p:nvSpPr>
          <p:spPr bwMode="auto">
            <a:xfrm>
              <a:off x="3022600" y="6578600"/>
              <a:ext cx="3098800" cy="215900"/>
            </a:xfrm>
            <a:prstGeom prst="rect">
              <a:avLst/>
            </a:prstGeom>
            <a:solidFill>
              <a:srgbClr val="AE232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30000"/>
                </a:spcBef>
                <a:spcAft>
                  <a:spcPct val="2500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AU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Times New Roman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B090A43-C0CF-412A-B9E9-FBB7C9016BDD}"/>
                </a:ext>
              </a:extLst>
            </p:cNvPr>
            <p:cNvSpPr txBox="1"/>
            <p:nvPr userDrawn="1"/>
          </p:nvSpPr>
          <p:spPr>
            <a:xfrm>
              <a:off x="3269595" y="6548050"/>
              <a:ext cx="26613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>
                  <a:solidFill>
                    <a:schemeClr val="bg1"/>
                  </a:solidFill>
                </a:rPr>
                <a:t>francisco.tovarlopez@rmit.edu.au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970EEB0-F596-4FA5-8BAF-1606E5530429}"/>
                </a:ext>
              </a:extLst>
            </p:cNvPr>
            <p:cNvSpPr/>
            <p:nvPr userDrawn="1"/>
          </p:nvSpPr>
          <p:spPr bwMode="auto">
            <a:xfrm>
              <a:off x="64031" y="6578600"/>
              <a:ext cx="3098800" cy="215900"/>
            </a:xfrm>
            <a:prstGeom prst="rect">
              <a:avLst/>
            </a:prstGeom>
            <a:solidFill>
              <a:srgbClr val="B1202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30000"/>
                </a:spcBef>
                <a:spcAft>
                  <a:spcPct val="2500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AU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Times New Roman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2061623-A922-492E-9FBA-D57043CCBA4E}"/>
                </a:ext>
              </a:extLst>
            </p:cNvPr>
            <p:cNvSpPr txBox="1"/>
            <p:nvPr userDrawn="1"/>
          </p:nvSpPr>
          <p:spPr>
            <a:xfrm>
              <a:off x="776700" y="6548050"/>
              <a:ext cx="17299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>
                  <a:solidFill>
                    <a:schemeClr val="bg1"/>
                  </a:solidFill>
                </a:rPr>
                <a:t>RMIT University 2019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5660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D91FF1-ED27-8F4C-92C3-107AFC2A436B}" type="slidenum">
              <a:rPr lang="en-AU"/>
              <a:pPr/>
              <a:t>‹#›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5999ED7-000F-43FC-8089-157EEA2C78DC}"/>
              </a:ext>
            </a:extLst>
          </p:cNvPr>
          <p:cNvGrpSpPr/>
          <p:nvPr userDrawn="1"/>
        </p:nvGrpSpPr>
        <p:grpSpPr>
          <a:xfrm>
            <a:off x="64031" y="6548050"/>
            <a:ext cx="6057369" cy="276999"/>
            <a:chOff x="64031" y="6548050"/>
            <a:chExt cx="6057369" cy="27699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4FA538C-A474-4B47-9F35-24B2D3BD7921}"/>
                </a:ext>
              </a:extLst>
            </p:cNvPr>
            <p:cNvSpPr/>
            <p:nvPr userDrawn="1"/>
          </p:nvSpPr>
          <p:spPr bwMode="auto">
            <a:xfrm>
              <a:off x="3022600" y="6578600"/>
              <a:ext cx="3098800" cy="215900"/>
            </a:xfrm>
            <a:prstGeom prst="rect">
              <a:avLst/>
            </a:prstGeom>
            <a:solidFill>
              <a:srgbClr val="AE232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30000"/>
                </a:spcBef>
                <a:spcAft>
                  <a:spcPct val="2500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AU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Times New Roman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E7EFDF7-7637-4B05-B83C-AE9C241A5DDF}"/>
                </a:ext>
              </a:extLst>
            </p:cNvPr>
            <p:cNvSpPr txBox="1"/>
            <p:nvPr userDrawn="1"/>
          </p:nvSpPr>
          <p:spPr>
            <a:xfrm>
              <a:off x="3269595" y="6548050"/>
              <a:ext cx="26613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>
                  <a:solidFill>
                    <a:schemeClr val="bg1"/>
                  </a:solidFill>
                </a:rPr>
                <a:t>francisco.tovarlopez@rmit.edu.au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1AA2DD1-3BAC-4CB0-9A7C-F381D17EBF87}"/>
                </a:ext>
              </a:extLst>
            </p:cNvPr>
            <p:cNvSpPr/>
            <p:nvPr userDrawn="1"/>
          </p:nvSpPr>
          <p:spPr bwMode="auto">
            <a:xfrm>
              <a:off x="64031" y="6578600"/>
              <a:ext cx="3098800" cy="215900"/>
            </a:xfrm>
            <a:prstGeom prst="rect">
              <a:avLst/>
            </a:prstGeom>
            <a:solidFill>
              <a:srgbClr val="B1202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30000"/>
                </a:spcBef>
                <a:spcAft>
                  <a:spcPct val="2500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AU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Times New Roman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8ED4483-24B1-444F-ABA8-2EF43AC5D77C}"/>
                </a:ext>
              </a:extLst>
            </p:cNvPr>
            <p:cNvSpPr txBox="1"/>
            <p:nvPr userDrawn="1"/>
          </p:nvSpPr>
          <p:spPr>
            <a:xfrm>
              <a:off x="776700" y="6548050"/>
              <a:ext cx="17299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>
                  <a:solidFill>
                    <a:schemeClr val="bg1"/>
                  </a:solidFill>
                </a:rPr>
                <a:t>RMIT University 2019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236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41C27C-1D76-044E-81E5-B8DD1DB573BE}" type="slidenum">
              <a:rPr lang="en-AU"/>
              <a:pPr/>
              <a:t>‹#›</a:t>
            </a:fld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20A5346-1478-4D79-A15C-4A4C604D9642}"/>
              </a:ext>
            </a:extLst>
          </p:cNvPr>
          <p:cNvGrpSpPr/>
          <p:nvPr userDrawn="1"/>
        </p:nvGrpSpPr>
        <p:grpSpPr>
          <a:xfrm>
            <a:off x="64031" y="6548050"/>
            <a:ext cx="6057369" cy="276999"/>
            <a:chOff x="64031" y="6548050"/>
            <a:chExt cx="6057369" cy="27699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BFCE0D4-97E1-49F9-A978-6768759F0F08}"/>
                </a:ext>
              </a:extLst>
            </p:cNvPr>
            <p:cNvSpPr/>
            <p:nvPr userDrawn="1"/>
          </p:nvSpPr>
          <p:spPr bwMode="auto">
            <a:xfrm>
              <a:off x="3022600" y="6578600"/>
              <a:ext cx="3098800" cy="215900"/>
            </a:xfrm>
            <a:prstGeom prst="rect">
              <a:avLst/>
            </a:prstGeom>
            <a:solidFill>
              <a:srgbClr val="AE232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30000"/>
                </a:spcBef>
                <a:spcAft>
                  <a:spcPct val="2500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AU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Times New Roman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A84675E-9A8A-40C3-B8A7-FD45FB995B2E}"/>
                </a:ext>
              </a:extLst>
            </p:cNvPr>
            <p:cNvSpPr txBox="1"/>
            <p:nvPr userDrawn="1"/>
          </p:nvSpPr>
          <p:spPr>
            <a:xfrm>
              <a:off x="3269595" y="6548050"/>
              <a:ext cx="26613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>
                  <a:solidFill>
                    <a:schemeClr val="bg1"/>
                  </a:solidFill>
                </a:rPr>
                <a:t>francisco.tovarlopez@rmit.edu.au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2E9EB8-3ABB-4DF2-BBAD-1E5CD6050059}"/>
                </a:ext>
              </a:extLst>
            </p:cNvPr>
            <p:cNvSpPr/>
            <p:nvPr userDrawn="1"/>
          </p:nvSpPr>
          <p:spPr bwMode="auto">
            <a:xfrm>
              <a:off x="64031" y="6578600"/>
              <a:ext cx="3098800" cy="215900"/>
            </a:xfrm>
            <a:prstGeom prst="rect">
              <a:avLst/>
            </a:prstGeom>
            <a:solidFill>
              <a:srgbClr val="B1202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30000"/>
                </a:spcBef>
                <a:spcAft>
                  <a:spcPct val="2500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AU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Times New Roman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889586-5327-412E-B4E8-0FE1CBB952A2}"/>
                </a:ext>
              </a:extLst>
            </p:cNvPr>
            <p:cNvSpPr txBox="1"/>
            <p:nvPr userDrawn="1"/>
          </p:nvSpPr>
          <p:spPr>
            <a:xfrm>
              <a:off x="776700" y="6548050"/>
              <a:ext cx="17299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>
                  <a:solidFill>
                    <a:schemeClr val="bg1"/>
                  </a:solidFill>
                </a:rPr>
                <a:t>RMIT University 2019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985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00163"/>
            <a:ext cx="4038600" cy="4865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300163"/>
            <a:ext cx="4038600" cy="4865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701093-FCD2-F046-918D-56B3FAA31E90}" type="slidenum">
              <a:rPr lang="en-AU"/>
              <a:pPr/>
              <a:t>‹#›</a:t>
            </a:fld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C3F35BF-7F0F-4026-A979-334A6278A7EF}"/>
              </a:ext>
            </a:extLst>
          </p:cNvPr>
          <p:cNvGrpSpPr/>
          <p:nvPr userDrawn="1"/>
        </p:nvGrpSpPr>
        <p:grpSpPr>
          <a:xfrm>
            <a:off x="64031" y="6548050"/>
            <a:ext cx="6057369" cy="276999"/>
            <a:chOff x="64031" y="6548050"/>
            <a:chExt cx="6057369" cy="27699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541C216-20A3-4B28-9678-9AA3DD83B8AB}"/>
                </a:ext>
              </a:extLst>
            </p:cNvPr>
            <p:cNvSpPr/>
            <p:nvPr userDrawn="1"/>
          </p:nvSpPr>
          <p:spPr bwMode="auto">
            <a:xfrm>
              <a:off x="3022600" y="6578600"/>
              <a:ext cx="3098800" cy="215900"/>
            </a:xfrm>
            <a:prstGeom prst="rect">
              <a:avLst/>
            </a:prstGeom>
            <a:solidFill>
              <a:srgbClr val="AE232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30000"/>
                </a:spcBef>
                <a:spcAft>
                  <a:spcPct val="2500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AU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Times New Roman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FA337CA-D2C5-4F4F-940B-240B2B88266F}"/>
                </a:ext>
              </a:extLst>
            </p:cNvPr>
            <p:cNvSpPr txBox="1"/>
            <p:nvPr userDrawn="1"/>
          </p:nvSpPr>
          <p:spPr>
            <a:xfrm>
              <a:off x="3269595" y="6548050"/>
              <a:ext cx="26613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>
                  <a:solidFill>
                    <a:schemeClr val="bg1"/>
                  </a:solidFill>
                </a:rPr>
                <a:t>francisco.tovarlopez@rmit.edu.au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22AF3A5-A805-4218-A2D1-6265978FEEA0}"/>
                </a:ext>
              </a:extLst>
            </p:cNvPr>
            <p:cNvSpPr/>
            <p:nvPr userDrawn="1"/>
          </p:nvSpPr>
          <p:spPr bwMode="auto">
            <a:xfrm>
              <a:off x="64031" y="6578600"/>
              <a:ext cx="3098800" cy="215900"/>
            </a:xfrm>
            <a:prstGeom prst="rect">
              <a:avLst/>
            </a:prstGeom>
            <a:solidFill>
              <a:srgbClr val="B1202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30000"/>
                </a:spcBef>
                <a:spcAft>
                  <a:spcPct val="2500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AU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Times New Roman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A2D484E-B29A-485A-B86A-52FAB446D13D}"/>
                </a:ext>
              </a:extLst>
            </p:cNvPr>
            <p:cNvSpPr txBox="1"/>
            <p:nvPr userDrawn="1"/>
          </p:nvSpPr>
          <p:spPr>
            <a:xfrm>
              <a:off x="776700" y="6548050"/>
              <a:ext cx="17299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>
                  <a:solidFill>
                    <a:schemeClr val="bg1"/>
                  </a:solidFill>
                </a:rPr>
                <a:t>RMIT University 2019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6230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DAF819-64B3-FE4A-9A4E-85C99C0503CE}" type="slidenum">
              <a:rPr lang="en-AU"/>
              <a:pPr/>
              <a:t>‹#›</a:t>
            </a:fld>
            <a:endParaRPr lang="en-A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1C565A4-EB77-43D5-8CE1-6DD000BBC815}"/>
              </a:ext>
            </a:extLst>
          </p:cNvPr>
          <p:cNvGrpSpPr/>
          <p:nvPr userDrawn="1"/>
        </p:nvGrpSpPr>
        <p:grpSpPr>
          <a:xfrm>
            <a:off x="64031" y="6548050"/>
            <a:ext cx="6057369" cy="276999"/>
            <a:chOff x="64031" y="6548050"/>
            <a:chExt cx="6057369" cy="27699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F90C1D1-3CA6-4BAA-A038-AD1DC5F4C32E}"/>
                </a:ext>
              </a:extLst>
            </p:cNvPr>
            <p:cNvSpPr/>
            <p:nvPr userDrawn="1"/>
          </p:nvSpPr>
          <p:spPr bwMode="auto">
            <a:xfrm>
              <a:off x="3022600" y="6578600"/>
              <a:ext cx="3098800" cy="215900"/>
            </a:xfrm>
            <a:prstGeom prst="rect">
              <a:avLst/>
            </a:prstGeom>
            <a:solidFill>
              <a:srgbClr val="AE232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30000"/>
                </a:spcBef>
                <a:spcAft>
                  <a:spcPct val="2500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AU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Times New Roman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D4904C8-0ABE-4D33-A47A-26B9B11535D3}"/>
                </a:ext>
              </a:extLst>
            </p:cNvPr>
            <p:cNvSpPr txBox="1"/>
            <p:nvPr userDrawn="1"/>
          </p:nvSpPr>
          <p:spPr>
            <a:xfrm>
              <a:off x="3269595" y="6548050"/>
              <a:ext cx="26613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>
                  <a:solidFill>
                    <a:schemeClr val="bg1"/>
                  </a:solidFill>
                </a:rPr>
                <a:t>francisco.tovarlopez@rmit.edu.au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43318D-9BDB-4E50-B6AE-E94C7330207A}"/>
                </a:ext>
              </a:extLst>
            </p:cNvPr>
            <p:cNvSpPr/>
            <p:nvPr userDrawn="1"/>
          </p:nvSpPr>
          <p:spPr bwMode="auto">
            <a:xfrm>
              <a:off x="64031" y="6578600"/>
              <a:ext cx="3098800" cy="215900"/>
            </a:xfrm>
            <a:prstGeom prst="rect">
              <a:avLst/>
            </a:prstGeom>
            <a:solidFill>
              <a:srgbClr val="B1202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30000"/>
                </a:spcBef>
                <a:spcAft>
                  <a:spcPct val="2500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AU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Times New Roman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2E1216E-52CD-4F81-B280-D14CA82E9901}"/>
                </a:ext>
              </a:extLst>
            </p:cNvPr>
            <p:cNvSpPr txBox="1"/>
            <p:nvPr userDrawn="1"/>
          </p:nvSpPr>
          <p:spPr>
            <a:xfrm>
              <a:off x="776700" y="6548050"/>
              <a:ext cx="17299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>
                  <a:solidFill>
                    <a:schemeClr val="bg1"/>
                  </a:solidFill>
                </a:rPr>
                <a:t>RMIT University 2019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4926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A5C9ED-1FCD-F244-8BBA-C2FD7EDA0D97}" type="slidenum">
              <a:rPr lang="en-AU"/>
              <a:pPr/>
              <a:t>‹#›</a:t>
            </a:fld>
            <a:endParaRPr lang="en-AU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D867479-862B-4E71-A05C-C652FF6867DA}"/>
              </a:ext>
            </a:extLst>
          </p:cNvPr>
          <p:cNvGrpSpPr/>
          <p:nvPr userDrawn="1"/>
        </p:nvGrpSpPr>
        <p:grpSpPr>
          <a:xfrm>
            <a:off x="64031" y="6548050"/>
            <a:ext cx="6057369" cy="276999"/>
            <a:chOff x="64031" y="6548050"/>
            <a:chExt cx="6057369" cy="27699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430FCBA-E46D-4065-879A-DB376DD58651}"/>
                </a:ext>
              </a:extLst>
            </p:cNvPr>
            <p:cNvSpPr/>
            <p:nvPr userDrawn="1"/>
          </p:nvSpPr>
          <p:spPr bwMode="auto">
            <a:xfrm>
              <a:off x="3022600" y="6578600"/>
              <a:ext cx="3098800" cy="215900"/>
            </a:xfrm>
            <a:prstGeom prst="rect">
              <a:avLst/>
            </a:prstGeom>
            <a:solidFill>
              <a:srgbClr val="AE232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30000"/>
                </a:spcBef>
                <a:spcAft>
                  <a:spcPct val="2500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AU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Times New Roman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38BB70B-2648-4684-B86D-C301E956C55C}"/>
                </a:ext>
              </a:extLst>
            </p:cNvPr>
            <p:cNvSpPr txBox="1"/>
            <p:nvPr userDrawn="1"/>
          </p:nvSpPr>
          <p:spPr>
            <a:xfrm>
              <a:off x="3269595" y="6548050"/>
              <a:ext cx="26613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>
                  <a:solidFill>
                    <a:schemeClr val="bg1"/>
                  </a:solidFill>
                </a:rPr>
                <a:t>francisco.tovarlopez@rmit.edu.au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84DA6E2-F6DC-4D7B-8C48-3E73B83A3BDC}"/>
                </a:ext>
              </a:extLst>
            </p:cNvPr>
            <p:cNvSpPr/>
            <p:nvPr userDrawn="1"/>
          </p:nvSpPr>
          <p:spPr bwMode="auto">
            <a:xfrm>
              <a:off x="64031" y="6578600"/>
              <a:ext cx="3098800" cy="215900"/>
            </a:xfrm>
            <a:prstGeom prst="rect">
              <a:avLst/>
            </a:prstGeom>
            <a:solidFill>
              <a:srgbClr val="B1202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30000"/>
                </a:spcBef>
                <a:spcAft>
                  <a:spcPct val="2500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AU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Times New Roman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495A154-7CB4-4757-A559-05A34D84D4AA}"/>
                </a:ext>
              </a:extLst>
            </p:cNvPr>
            <p:cNvSpPr txBox="1"/>
            <p:nvPr userDrawn="1"/>
          </p:nvSpPr>
          <p:spPr>
            <a:xfrm>
              <a:off x="776700" y="6548050"/>
              <a:ext cx="17299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>
                  <a:solidFill>
                    <a:schemeClr val="bg1"/>
                  </a:solidFill>
                </a:rPr>
                <a:t>RMIT University 2019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089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A775AB-1D38-BB48-91EC-E931D30B5FB6}" type="slidenum">
              <a:rPr lang="en-AU"/>
              <a:pPr/>
              <a:t>‹#›</a:t>
            </a:fld>
            <a:endParaRPr lang="en-AU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3689F32-F606-4D11-BF5A-14B435AE40B9}"/>
              </a:ext>
            </a:extLst>
          </p:cNvPr>
          <p:cNvGrpSpPr/>
          <p:nvPr userDrawn="1"/>
        </p:nvGrpSpPr>
        <p:grpSpPr>
          <a:xfrm>
            <a:off x="64031" y="6548050"/>
            <a:ext cx="6057369" cy="276999"/>
            <a:chOff x="64031" y="6548050"/>
            <a:chExt cx="6057369" cy="27699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5834814-2251-44E9-8292-946AF63F241A}"/>
                </a:ext>
              </a:extLst>
            </p:cNvPr>
            <p:cNvSpPr/>
            <p:nvPr userDrawn="1"/>
          </p:nvSpPr>
          <p:spPr bwMode="auto">
            <a:xfrm>
              <a:off x="3022600" y="6578600"/>
              <a:ext cx="3098800" cy="215900"/>
            </a:xfrm>
            <a:prstGeom prst="rect">
              <a:avLst/>
            </a:prstGeom>
            <a:solidFill>
              <a:srgbClr val="AE232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30000"/>
                </a:spcBef>
                <a:spcAft>
                  <a:spcPct val="2500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AU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6106C35-E2EA-4C61-8C0B-BA7B754AA160}"/>
                </a:ext>
              </a:extLst>
            </p:cNvPr>
            <p:cNvSpPr txBox="1"/>
            <p:nvPr userDrawn="1"/>
          </p:nvSpPr>
          <p:spPr>
            <a:xfrm>
              <a:off x="3269595" y="6548050"/>
              <a:ext cx="26613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>
                  <a:solidFill>
                    <a:schemeClr val="bg1"/>
                  </a:solidFill>
                </a:rPr>
                <a:t>francisco.tovarlopez@rmit.edu.au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BFD1E55-2067-4F14-9798-F5D19C15B91C}"/>
                </a:ext>
              </a:extLst>
            </p:cNvPr>
            <p:cNvSpPr/>
            <p:nvPr userDrawn="1"/>
          </p:nvSpPr>
          <p:spPr bwMode="auto">
            <a:xfrm>
              <a:off x="64031" y="6578600"/>
              <a:ext cx="3098800" cy="215900"/>
            </a:xfrm>
            <a:prstGeom prst="rect">
              <a:avLst/>
            </a:prstGeom>
            <a:solidFill>
              <a:srgbClr val="B1202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30000"/>
                </a:spcBef>
                <a:spcAft>
                  <a:spcPct val="2500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AU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Times New Roman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E55B2E-E532-420B-8168-ABFBF301090D}"/>
                </a:ext>
              </a:extLst>
            </p:cNvPr>
            <p:cNvSpPr txBox="1"/>
            <p:nvPr userDrawn="1"/>
          </p:nvSpPr>
          <p:spPr>
            <a:xfrm>
              <a:off x="776700" y="6548050"/>
              <a:ext cx="17299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>
                  <a:solidFill>
                    <a:schemeClr val="bg1"/>
                  </a:solidFill>
                </a:rPr>
                <a:t>RMIT University 2019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7108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F56CE0-A8D3-5D45-A139-D503A113455D}" type="slidenum">
              <a:rPr lang="en-AU"/>
              <a:pPr/>
              <a:t>‹#›</a:t>
            </a:fld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3162E83-5A39-48A7-B005-DAC71E53F7A1}"/>
              </a:ext>
            </a:extLst>
          </p:cNvPr>
          <p:cNvGrpSpPr/>
          <p:nvPr userDrawn="1"/>
        </p:nvGrpSpPr>
        <p:grpSpPr>
          <a:xfrm>
            <a:off x="64031" y="6548050"/>
            <a:ext cx="6057369" cy="276999"/>
            <a:chOff x="64031" y="6548050"/>
            <a:chExt cx="6057369" cy="27699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E19F524-0168-4924-9B0D-63F15D4B0E4D}"/>
                </a:ext>
              </a:extLst>
            </p:cNvPr>
            <p:cNvSpPr/>
            <p:nvPr userDrawn="1"/>
          </p:nvSpPr>
          <p:spPr bwMode="auto">
            <a:xfrm>
              <a:off x="3022600" y="6578600"/>
              <a:ext cx="3098800" cy="215900"/>
            </a:xfrm>
            <a:prstGeom prst="rect">
              <a:avLst/>
            </a:prstGeom>
            <a:solidFill>
              <a:srgbClr val="AE232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30000"/>
                </a:spcBef>
                <a:spcAft>
                  <a:spcPct val="2500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AU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Times New Roman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7A088EB-37F9-4716-A440-5DB4159324DB}"/>
                </a:ext>
              </a:extLst>
            </p:cNvPr>
            <p:cNvSpPr txBox="1"/>
            <p:nvPr userDrawn="1"/>
          </p:nvSpPr>
          <p:spPr>
            <a:xfrm>
              <a:off x="3269595" y="6548050"/>
              <a:ext cx="26613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>
                  <a:solidFill>
                    <a:schemeClr val="bg1"/>
                  </a:solidFill>
                </a:rPr>
                <a:t>francisco.tovarlopez@rmit.edu.au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C528A0D-80CD-4DF6-97CE-8D790C74E4DD}"/>
                </a:ext>
              </a:extLst>
            </p:cNvPr>
            <p:cNvSpPr/>
            <p:nvPr userDrawn="1"/>
          </p:nvSpPr>
          <p:spPr bwMode="auto">
            <a:xfrm>
              <a:off x="64031" y="6578600"/>
              <a:ext cx="3098800" cy="215900"/>
            </a:xfrm>
            <a:prstGeom prst="rect">
              <a:avLst/>
            </a:prstGeom>
            <a:solidFill>
              <a:srgbClr val="B1202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30000"/>
                </a:spcBef>
                <a:spcAft>
                  <a:spcPct val="2500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AU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Times New Roman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BB144D0-9AF7-44FB-8F79-9A8135E9F51C}"/>
                </a:ext>
              </a:extLst>
            </p:cNvPr>
            <p:cNvSpPr txBox="1"/>
            <p:nvPr userDrawn="1"/>
          </p:nvSpPr>
          <p:spPr>
            <a:xfrm>
              <a:off x="776700" y="6548050"/>
              <a:ext cx="17299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>
                  <a:solidFill>
                    <a:schemeClr val="bg1"/>
                  </a:solidFill>
                </a:rPr>
                <a:t>RMIT University 2019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066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823294-934A-C746-ADC5-BAFFC3DB33E5}" type="slidenum">
              <a:rPr lang="en-AU"/>
              <a:pPr/>
              <a:t>‹#›</a:t>
            </a:fld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DD5574A-E988-4A2F-80AE-4163DA70F619}"/>
              </a:ext>
            </a:extLst>
          </p:cNvPr>
          <p:cNvGrpSpPr/>
          <p:nvPr userDrawn="1"/>
        </p:nvGrpSpPr>
        <p:grpSpPr>
          <a:xfrm>
            <a:off x="64031" y="6548050"/>
            <a:ext cx="6057369" cy="276999"/>
            <a:chOff x="64031" y="6548050"/>
            <a:chExt cx="6057369" cy="27699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EA8069B-342B-4529-8365-B3FE0B1E27B2}"/>
                </a:ext>
              </a:extLst>
            </p:cNvPr>
            <p:cNvSpPr/>
            <p:nvPr userDrawn="1"/>
          </p:nvSpPr>
          <p:spPr bwMode="auto">
            <a:xfrm>
              <a:off x="3022600" y="6578600"/>
              <a:ext cx="3098800" cy="215900"/>
            </a:xfrm>
            <a:prstGeom prst="rect">
              <a:avLst/>
            </a:prstGeom>
            <a:solidFill>
              <a:srgbClr val="AE232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30000"/>
                </a:spcBef>
                <a:spcAft>
                  <a:spcPct val="2500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AU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Times New Roman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D1523E4-EEB8-4924-9F53-B3E0789228D2}"/>
                </a:ext>
              </a:extLst>
            </p:cNvPr>
            <p:cNvSpPr txBox="1"/>
            <p:nvPr userDrawn="1"/>
          </p:nvSpPr>
          <p:spPr>
            <a:xfrm>
              <a:off x="3269595" y="6548050"/>
              <a:ext cx="26613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>
                  <a:solidFill>
                    <a:schemeClr val="bg1"/>
                  </a:solidFill>
                </a:rPr>
                <a:t>francisco.tovarlopez@rmit.edu.au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88DF65D-F021-469D-B8C4-F98877E75B09}"/>
                </a:ext>
              </a:extLst>
            </p:cNvPr>
            <p:cNvSpPr/>
            <p:nvPr userDrawn="1"/>
          </p:nvSpPr>
          <p:spPr bwMode="auto">
            <a:xfrm>
              <a:off x="64031" y="6578600"/>
              <a:ext cx="3098800" cy="215900"/>
            </a:xfrm>
            <a:prstGeom prst="rect">
              <a:avLst/>
            </a:prstGeom>
            <a:solidFill>
              <a:srgbClr val="B1202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30000"/>
                </a:spcBef>
                <a:spcAft>
                  <a:spcPct val="2500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AU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Times New Roman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4926210-A11F-4786-8946-53B0D92FC5D0}"/>
                </a:ext>
              </a:extLst>
            </p:cNvPr>
            <p:cNvSpPr txBox="1"/>
            <p:nvPr userDrawn="1"/>
          </p:nvSpPr>
          <p:spPr>
            <a:xfrm>
              <a:off x="776700" y="6548050"/>
              <a:ext cx="17299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>
                  <a:solidFill>
                    <a:schemeClr val="bg1"/>
                  </a:solidFill>
                </a:rPr>
                <a:t>RMIT University 2019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3966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core footer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45263"/>
            <a:ext cx="91440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74638"/>
            <a:ext cx="82296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Header 1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00163"/>
            <a:ext cx="8229600" cy="486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44544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37338" y="6578600"/>
            <a:ext cx="2133600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100" b="0">
                <a:solidFill>
                  <a:schemeClr val="bg1"/>
                </a:solidFill>
                <a:cs typeface="Arial" charset="0"/>
              </a:defRPr>
            </a:lvl1pPr>
          </a:lstStyle>
          <a:p>
            <a:fld id="{25DBD69D-542E-4A4E-A17F-276B1C632E96}" type="slidenum">
              <a:rPr lang="en-AU"/>
              <a:pPr/>
              <a:t>‹#›</a:t>
            </a:fld>
            <a:endParaRPr lang="en-AU"/>
          </a:p>
        </p:txBody>
      </p:sp>
      <p:sp>
        <p:nvSpPr>
          <p:cNvPr id="4" name="Date Placeholder 3"/>
          <p:cNvSpPr txBox="1">
            <a:spLocks noGrp="1"/>
          </p:cNvSpPr>
          <p:nvPr userDrawn="1"/>
        </p:nvSpPr>
        <p:spPr bwMode="auto">
          <a:xfrm>
            <a:off x="288925" y="6588125"/>
            <a:ext cx="2133600" cy="215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 b="1">
                <a:solidFill>
                  <a:srgbClr val="FF0000"/>
                </a:solidFill>
                <a:latin typeface="Arial" charset="0"/>
                <a:ea typeface="ＭＳ Ｐゴシック" charset="0"/>
                <a:cs typeface="Times New Roman" charset="0"/>
              </a:defRPr>
            </a:lvl1pPr>
            <a:lvl2pPr marL="742950" indent="-285750">
              <a:defRPr b="1">
                <a:solidFill>
                  <a:srgbClr val="FF0000"/>
                </a:solidFill>
                <a:latin typeface="Arial" charset="0"/>
                <a:ea typeface="Times New Roman" charset="0"/>
                <a:cs typeface="Times New Roman" charset="0"/>
              </a:defRPr>
            </a:lvl2pPr>
            <a:lvl3pPr marL="1143000" indent="-228600">
              <a:defRPr b="1">
                <a:solidFill>
                  <a:srgbClr val="FF0000"/>
                </a:solidFill>
                <a:latin typeface="Arial" charset="0"/>
                <a:ea typeface="Times New Roman" charset="0"/>
                <a:cs typeface="Times New Roman" charset="0"/>
              </a:defRPr>
            </a:lvl3pPr>
            <a:lvl4pPr marL="1600200" indent="-228600">
              <a:defRPr b="1">
                <a:solidFill>
                  <a:srgbClr val="FF0000"/>
                </a:solidFill>
                <a:latin typeface="Arial" charset="0"/>
                <a:ea typeface="Times New Roman" charset="0"/>
                <a:cs typeface="Times New Roman" charset="0"/>
              </a:defRPr>
            </a:lvl4pPr>
            <a:lvl5pPr marL="2057400" indent="-228600">
              <a:defRPr b="1">
                <a:solidFill>
                  <a:srgbClr val="FF0000"/>
                </a:solidFill>
                <a:latin typeface="Arial" charset="0"/>
                <a:ea typeface="Times New Roman" charset="0"/>
                <a:cs typeface="Times New Roman" charset="0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charset="0"/>
              <a:defRPr b="1">
                <a:solidFill>
                  <a:srgbClr val="FF0000"/>
                </a:solidFill>
                <a:latin typeface="Arial" charset="0"/>
                <a:ea typeface="Times New Roman" charset="0"/>
                <a:cs typeface="Times New Roman" charset="0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charset="0"/>
              <a:defRPr b="1">
                <a:solidFill>
                  <a:srgbClr val="FF0000"/>
                </a:solidFill>
                <a:latin typeface="Arial" charset="0"/>
                <a:ea typeface="Times New Roman" charset="0"/>
                <a:cs typeface="Times New Roman" charset="0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charset="0"/>
              <a:defRPr b="1">
                <a:solidFill>
                  <a:srgbClr val="FF0000"/>
                </a:solidFill>
                <a:latin typeface="Arial" charset="0"/>
                <a:ea typeface="Times New Roman" charset="0"/>
                <a:cs typeface="Times New Roman" charset="0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Font typeface="Wingdings" charset="0"/>
              <a:defRPr b="1">
                <a:solidFill>
                  <a:srgbClr val="FF0000"/>
                </a:solidFill>
                <a:latin typeface="Arial" charset="0"/>
                <a:ea typeface="Times New Roman" charset="0"/>
                <a:cs typeface="Times New Roman" charset="0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AU" sz="1100" b="0" dirty="0">
                <a:solidFill>
                  <a:schemeClr val="bg1"/>
                </a:solidFill>
                <a:cs typeface="Arial" charset="0"/>
              </a:rPr>
              <a:t>RMIT University © 2014</a:t>
            </a:r>
          </a:p>
        </p:txBody>
      </p:sp>
      <p:sp>
        <p:nvSpPr>
          <p:cNvPr id="5" name="Footer Placeholder 4"/>
          <p:cNvSpPr txBox="1">
            <a:spLocks noGrp="1"/>
          </p:cNvSpPr>
          <p:nvPr userDrawn="1"/>
        </p:nvSpPr>
        <p:spPr bwMode="auto">
          <a:xfrm>
            <a:off x="2455863" y="6575425"/>
            <a:ext cx="3832225" cy="215900"/>
          </a:xfrm>
          <a:prstGeom prst="rect">
            <a:avLst/>
          </a:prstGeom>
          <a:noFill/>
          <a:ln algn="ctr"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AU" sz="1100" b="0" dirty="0">
                <a:solidFill>
                  <a:schemeClr val="bg1"/>
                </a:solidFill>
                <a:ea typeface="+mn-ea"/>
                <a:cs typeface="Arial" charset="0"/>
              </a:rPr>
              <a:t>arnan.mitchell@rmit.edu.au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AD668F1-AD7F-40EF-8145-B6FAD2F8C927}"/>
              </a:ext>
            </a:extLst>
          </p:cNvPr>
          <p:cNvGrpSpPr/>
          <p:nvPr userDrawn="1"/>
        </p:nvGrpSpPr>
        <p:grpSpPr>
          <a:xfrm>
            <a:off x="64031" y="6548050"/>
            <a:ext cx="6057369" cy="276999"/>
            <a:chOff x="64031" y="6548050"/>
            <a:chExt cx="6057369" cy="27699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4A01195-1868-4D14-92C4-76F73CBCC20F}"/>
                </a:ext>
              </a:extLst>
            </p:cNvPr>
            <p:cNvSpPr/>
            <p:nvPr userDrawn="1"/>
          </p:nvSpPr>
          <p:spPr bwMode="auto">
            <a:xfrm>
              <a:off x="3022600" y="6578600"/>
              <a:ext cx="3098800" cy="215900"/>
            </a:xfrm>
            <a:prstGeom prst="rect">
              <a:avLst/>
            </a:prstGeom>
            <a:solidFill>
              <a:srgbClr val="AE232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30000"/>
                </a:spcBef>
                <a:spcAft>
                  <a:spcPct val="2500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AU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Times New Roman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4EB4557-5B80-4181-8492-4C894D322DB4}"/>
                </a:ext>
              </a:extLst>
            </p:cNvPr>
            <p:cNvSpPr txBox="1"/>
            <p:nvPr userDrawn="1"/>
          </p:nvSpPr>
          <p:spPr>
            <a:xfrm>
              <a:off x="3269595" y="6548050"/>
              <a:ext cx="26613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>
                  <a:solidFill>
                    <a:schemeClr val="bg1"/>
                  </a:solidFill>
                </a:rPr>
                <a:t>francisco.tovarlopez@rmit.edu.au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01169EC-FBEB-43CA-922C-69A1141C8AC9}"/>
                </a:ext>
              </a:extLst>
            </p:cNvPr>
            <p:cNvSpPr/>
            <p:nvPr userDrawn="1"/>
          </p:nvSpPr>
          <p:spPr bwMode="auto">
            <a:xfrm>
              <a:off x="64031" y="6578600"/>
              <a:ext cx="3098800" cy="215900"/>
            </a:xfrm>
            <a:prstGeom prst="rect">
              <a:avLst/>
            </a:prstGeom>
            <a:solidFill>
              <a:srgbClr val="B1202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30000"/>
                </a:spcBef>
                <a:spcAft>
                  <a:spcPct val="2500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AU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Times New Roman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1C5956A-1B10-4F46-B337-0A5D1268D30C}"/>
                </a:ext>
              </a:extLst>
            </p:cNvPr>
            <p:cNvSpPr txBox="1"/>
            <p:nvPr userDrawn="1"/>
          </p:nvSpPr>
          <p:spPr>
            <a:xfrm>
              <a:off x="776700" y="6548050"/>
              <a:ext cx="17299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>
                  <a:solidFill>
                    <a:schemeClr val="bg1"/>
                  </a:solidFill>
                </a:rPr>
                <a:t>RMIT University 2019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50000"/>
        </a:spcBef>
        <a:spcAft>
          <a:spcPct val="0"/>
        </a:spcAft>
        <a:buClr>
          <a:srgbClr val="887E6E"/>
        </a:buClr>
        <a:buChar char="•"/>
        <a:defRPr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485775" indent="-161925" algn="l" rtl="0" eaLnBrk="0" fontAlgn="base" hangingPunct="0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ea typeface="Arial" charset="0"/>
          <a:cs typeface="+mn-cs"/>
        </a:defRPr>
      </a:lvl2pPr>
      <a:lvl3pPr marL="795338" indent="-161925" algn="l" rtl="0" eaLnBrk="0" fontAlgn="base" hangingPunct="0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ea typeface="Arial" charset="0"/>
          <a:cs typeface="+mn-cs"/>
        </a:defRPr>
      </a:lvl3pPr>
      <a:lvl4pPr marL="1090613" indent="-166688" algn="l" rtl="0" eaLnBrk="0" fontAlgn="base" hangingPunct="0">
        <a:spcBef>
          <a:spcPct val="25000"/>
        </a:spcBef>
        <a:spcAft>
          <a:spcPct val="0"/>
        </a:spcAft>
        <a:buClr>
          <a:srgbClr val="887E6E"/>
        </a:buClr>
        <a:buChar char="–"/>
        <a:defRPr>
          <a:solidFill>
            <a:schemeClr val="tx1"/>
          </a:solidFill>
          <a:latin typeface="+mn-lt"/>
          <a:ea typeface="Arial" charset="0"/>
          <a:cs typeface="+mn-cs"/>
        </a:defRPr>
      </a:lvl4pPr>
      <a:lvl5pPr marL="1390650" indent="-171450" algn="l" rtl="0" eaLnBrk="0" fontAlgn="base" hangingPunct="0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ea typeface="Arial" charset="0"/>
          <a:cs typeface="+mn-cs"/>
        </a:defRPr>
      </a:lvl5pPr>
      <a:lvl6pPr marL="1847850" indent="-171450" algn="l" rtl="0" fontAlgn="base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6pPr>
      <a:lvl7pPr marL="2305050" indent="-171450" algn="l" rtl="0" fontAlgn="base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7pPr>
      <a:lvl8pPr marL="2762250" indent="-171450" algn="l" rtl="0" fontAlgn="base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8pPr>
      <a:lvl9pPr marL="3219450" indent="-171450" algn="l" rtl="0" fontAlgn="base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2625" y="2532698"/>
            <a:ext cx="7702258" cy="728662"/>
          </a:xfrm>
        </p:spPr>
        <p:txBody>
          <a:bodyPr/>
          <a:lstStyle/>
          <a:p>
            <a:pPr eaLnBrk="1" hangingPunct="1"/>
            <a:r>
              <a:rPr lang="en-AU" sz="2800" dirty="0">
                <a:latin typeface="Calibri" panose="020F0502020204030204" pitchFamily="34" charset="0"/>
                <a:cs typeface="Arial" charset="0"/>
              </a:rPr>
              <a:t>Lecture 7: Research Proposal </a:t>
            </a:r>
          </a:p>
        </p:txBody>
      </p:sp>
      <p:sp>
        <p:nvSpPr>
          <p:cNvPr id="4096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82625" y="4023678"/>
            <a:ext cx="5905500" cy="1105429"/>
          </a:xfrm>
        </p:spPr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AU" sz="2000" b="1" dirty="0">
                <a:solidFill>
                  <a:srgbClr val="EAEAEA"/>
                </a:solidFill>
                <a:latin typeface="Arial" charset="0"/>
                <a:cs typeface="Times New Roman" charset="0"/>
              </a:rPr>
              <a:t>Dr Francisco Tovar</a:t>
            </a:r>
          </a:p>
          <a:p>
            <a:pPr eaLnBrk="1" hangingPunct="1">
              <a:buClr>
                <a:schemeClr val="tx1"/>
              </a:buClr>
            </a:pPr>
            <a:r>
              <a:rPr lang="en-AU" sz="2000" b="1" dirty="0">
                <a:solidFill>
                  <a:srgbClr val="EAEAEA"/>
                </a:solidFill>
                <a:latin typeface="Arial" charset="0"/>
                <a:cs typeface="Times New Roman" charset="0"/>
              </a:rPr>
              <a:t>Email: francisco.tovarlopez@rmit.edu.au</a:t>
            </a:r>
            <a:endParaRPr lang="en-AU" sz="2000" dirty="0">
              <a:latin typeface="Arial" charset="0"/>
              <a:cs typeface="Arial" charset="0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682625" y="925832"/>
            <a:ext cx="7702550" cy="106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E3224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E3224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E3224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E3224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rgbClr val="EE3224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rgbClr val="EE3224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rgbClr val="EE3224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rgbClr val="EE3224"/>
                </a:solidFill>
                <a:latin typeface="Arial" charset="0"/>
                <a:cs typeface="Arial" charset="0"/>
              </a:defRPr>
            </a:lvl9pPr>
          </a:lstStyle>
          <a:p>
            <a:pPr marL="1881188" indent="-1881188" eaLnBrk="1" hangingPunct="1">
              <a:spcAft>
                <a:spcPts val="1800"/>
              </a:spcAft>
              <a:buClrTx/>
              <a:buFontTx/>
            </a:pPr>
            <a:r>
              <a:rPr lang="en-AU" altLang="en-US" sz="2800">
                <a:ea typeface="ＭＳ Ｐゴシック" pitchFamily="34" charset="-128"/>
              </a:rPr>
              <a:t>EEET2449 Research Methods for Engineers</a:t>
            </a:r>
            <a:br>
              <a:rPr lang="en-AU" altLang="en-US" sz="2800" b="0" kern="0" dirty="0">
                <a:ea typeface="ＭＳ Ｐゴシック" pitchFamily="34" charset="-128"/>
              </a:rPr>
            </a:br>
            <a:br>
              <a:rPr lang="en-AU" altLang="en-US" sz="2800" b="0" kern="0" dirty="0">
                <a:ea typeface="ＭＳ Ｐゴシック" pitchFamily="34" charset="-128"/>
              </a:rPr>
            </a:br>
            <a:endParaRPr lang="en-AU" altLang="en-US" sz="2800" b="0" kern="0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auto">
          <a:xfrm>
            <a:off x="5007433" y="1378859"/>
            <a:ext cx="3864429" cy="497114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Still writing the proposal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1000" y="1300163"/>
            <a:ext cx="4662714" cy="4865687"/>
          </a:xfrm>
        </p:spPr>
        <p:txBody>
          <a:bodyPr/>
          <a:lstStyle/>
          <a:p>
            <a:r>
              <a:rPr lang="en-AU" dirty="0">
                <a:solidFill>
                  <a:srgbClr val="000000"/>
                </a:solidFill>
              </a:rPr>
              <a:t>Now, back to </a:t>
            </a:r>
            <a:r>
              <a:rPr lang="en-AU" b="1" dirty="0">
                <a:solidFill>
                  <a:srgbClr val="000000"/>
                </a:solidFill>
              </a:rPr>
              <a:t>Page 1</a:t>
            </a:r>
            <a:r>
              <a:rPr lang="en-AU" dirty="0">
                <a:solidFill>
                  <a:srgbClr val="000000"/>
                </a:solidFill>
              </a:rPr>
              <a:t>:</a:t>
            </a:r>
          </a:p>
          <a:p>
            <a:pPr lvl="1"/>
            <a:r>
              <a:rPr lang="en-AU" dirty="0">
                <a:solidFill>
                  <a:srgbClr val="000000"/>
                </a:solidFill>
              </a:rPr>
              <a:t>Now, summarise the whole project</a:t>
            </a:r>
            <a:br>
              <a:rPr lang="en-AU" dirty="0">
                <a:solidFill>
                  <a:srgbClr val="000000"/>
                </a:solidFill>
              </a:rPr>
            </a:br>
            <a:r>
              <a:rPr lang="en-AU" dirty="0">
                <a:solidFill>
                  <a:srgbClr val="EE3224"/>
                </a:solidFill>
              </a:rPr>
              <a:t>(in about 2-4 sentences)</a:t>
            </a:r>
          </a:p>
          <a:p>
            <a:pPr lvl="1"/>
            <a:r>
              <a:rPr lang="en-AU" dirty="0">
                <a:solidFill>
                  <a:srgbClr val="000000"/>
                </a:solidFill>
              </a:rPr>
              <a:t>Try this:</a:t>
            </a:r>
          </a:p>
          <a:p>
            <a:pPr lvl="2"/>
            <a:r>
              <a:rPr lang="en-AU" dirty="0">
                <a:solidFill>
                  <a:srgbClr val="000000"/>
                </a:solidFill>
              </a:rPr>
              <a:t>First sentence:</a:t>
            </a:r>
          </a:p>
          <a:p>
            <a:pPr lvl="3"/>
            <a:r>
              <a:rPr lang="en-AU" dirty="0">
                <a:solidFill>
                  <a:srgbClr val="000000"/>
                </a:solidFill>
              </a:rPr>
              <a:t>Significance (½ sentence)</a:t>
            </a:r>
          </a:p>
          <a:p>
            <a:pPr lvl="3"/>
            <a:r>
              <a:rPr lang="en-AU" dirty="0">
                <a:solidFill>
                  <a:srgbClr val="000000"/>
                </a:solidFill>
              </a:rPr>
              <a:t>Problem statement (other ½)</a:t>
            </a:r>
          </a:p>
          <a:p>
            <a:pPr lvl="2"/>
            <a:r>
              <a:rPr lang="en-AU" dirty="0">
                <a:solidFill>
                  <a:srgbClr val="000000"/>
                </a:solidFill>
              </a:rPr>
              <a:t>Second sentence</a:t>
            </a:r>
          </a:p>
          <a:p>
            <a:pPr lvl="3"/>
            <a:r>
              <a:rPr lang="en-AU" dirty="0">
                <a:solidFill>
                  <a:srgbClr val="000000"/>
                </a:solidFill>
              </a:rPr>
              <a:t>Your approach</a:t>
            </a:r>
          </a:p>
          <a:p>
            <a:pPr lvl="2"/>
            <a:r>
              <a:rPr lang="en-AU" dirty="0">
                <a:solidFill>
                  <a:srgbClr val="000000"/>
                </a:solidFill>
              </a:rPr>
              <a:t>Final sentence</a:t>
            </a:r>
          </a:p>
          <a:p>
            <a:pPr lvl="3"/>
            <a:r>
              <a:rPr lang="en-AU" dirty="0">
                <a:solidFill>
                  <a:srgbClr val="000000"/>
                </a:solidFill>
              </a:rPr>
              <a:t>Expected outcome (½ sentence)</a:t>
            </a:r>
          </a:p>
          <a:p>
            <a:pPr lvl="3"/>
            <a:r>
              <a:rPr lang="en-AU" dirty="0">
                <a:solidFill>
                  <a:srgbClr val="000000"/>
                </a:solidFill>
              </a:rPr>
              <a:t>Broader benefit (other ½)</a:t>
            </a:r>
          </a:p>
          <a:p>
            <a:pPr lvl="1"/>
            <a:r>
              <a:rPr lang="en-AU" dirty="0">
                <a:solidFill>
                  <a:srgbClr val="000000"/>
                </a:solidFill>
              </a:rPr>
              <a:t>Writing concisely is hard!</a:t>
            </a:r>
            <a:br>
              <a:rPr lang="en-AU" dirty="0">
                <a:solidFill>
                  <a:srgbClr val="000000"/>
                </a:solidFill>
              </a:rPr>
            </a:br>
            <a:r>
              <a:rPr lang="en-AU" dirty="0">
                <a:solidFill>
                  <a:srgbClr val="EE3224"/>
                </a:solidFill>
              </a:rPr>
              <a:t>(but valuable – you need practice!)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637338" y="6578600"/>
            <a:ext cx="2133600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100" b="0">
                <a:solidFill>
                  <a:schemeClr val="bg1"/>
                </a:solidFill>
                <a:cs typeface="Arial" charset="0"/>
              </a:defRPr>
            </a:lvl1pPr>
          </a:lstStyle>
          <a:p>
            <a:fld id="{25DBD69D-542E-4A4E-A17F-276B1C632E96}" type="slidenum">
              <a:rPr lang="en-AU"/>
              <a:pPr/>
              <a:t>10</a:t>
            </a:fld>
            <a:endParaRPr lang="en-AU"/>
          </a:p>
        </p:txBody>
      </p:sp>
      <p:sp>
        <p:nvSpPr>
          <p:cNvPr id="13" name="Rectangle 12"/>
          <p:cNvSpPr/>
          <p:nvPr/>
        </p:nvSpPr>
        <p:spPr bwMode="auto">
          <a:xfrm>
            <a:off x="5196120" y="1524002"/>
            <a:ext cx="3421741" cy="39914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Times New Roman" pitchFamily="18" charset="0"/>
              </a:rPr>
              <a:t>Title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221519" y="2039262"/>
            <a:ext cx="3421741" cy="409302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lang="en-US" b="0" dirty="0">
                <a:solidFill>
                  <a:schemeClr val="tx1"/>
                </a:solidFill>
                <a:cs typeface="Times New Roman" pitchFamily="18" charset="0"/>
              </a:rPr>
              <a:t>Description of</a:t>
            </a:r>
            <a:br>
              <a:rPr lang="en-US" b="0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b="0" dirty="0">
                <a:solidFill>
                  <a:schemeClr val="tx1"/>
                </a:solidFill>
                <a:cs typeface="Times New Roman" pitchFamily="18" charset="0"/>
              </a:rPr>
              <a:t>Proposed Research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355776" y="2100948"/>
            <a:ext cx="3153227" cy="6567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lang="en-US" b="0" dirty="0">
                <a:solidFill>
                  <a:schemeClr val="tx1"/>
                </a:solidFill>
                <a:cs typeface="Times New Roman" pitchFamily="18" charset="0"/>
              </a:rPr>
              <a:t>Brief overview (Abstract)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363032" y="2870210"/>
            <a:ext cx="3153227" cy="2046506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lang="en-US" b="0" dirty="0">
                <a:solidFill>
                  <a:schemeClr val="tx1"/>
                </a:solidFill>
                <a:cs typeface="Times New Roman" pitchFamily="18" charset="0"/>
              </a:rPr>
              <a:t>Literature Review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370288" y="5043715"/>
            <a:ext cx="3153227" cy="1005121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lang="en-US" b="0" dirty="0">
                <a:solidFill>
                  <a:schemeClr val="tx1"/>
                </a:solidFill>
                <a:cs typeface="Times New Roman" pitchFamily="18" charset="0"/>
              </a:rPr>
              <a:t>Research Questions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754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637338" y="6578600"/>
            <a:ext cx="2133600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100" b="0">
                <a:solidFill>
                  <a:schemeClr val="bg1"/>
                </a:solidFill>
                <a:cs typeface="Arial" charset="0"/>
              </a:defRPr>
            </a:lvl1pPr>
          </a:lstStyle>
          <a:p>
            <a:fld id="{25DBD69D-542E-4A4E-A17F-276B1C632E96}" type="slidenum">
              <a:rPr lang="en-AU"/>
              <a:pPr/>
              <a:t>11</a:t>
            </a:fld>
            <a:endParaRPr lang="en-AU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1452563"/>
            <a:ext cx="8229600" cy="4865687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887E6E"/>
              </a:buClr>
              <a:buChar char="•"/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485775" indent="-16192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887E6E"/>
              </a:buClr>
              <a:buFont typeface="Arial" charset="0"/>
              <a:buChar char="–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795338" indent="-16192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887E6E"/>
              </a:buClr>
              <a:buFont typeface="Arial" charset="0"/>
              <a:buChar char="–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090613" indent="-166688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887E6E"/>
              </a:buClr>
              <a:buChar char="–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1390650" indent="-17145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887E6E"/>
              </a:buClr>
              <a:buFont typeface="Arial" charset="0"/>
              <a:buChar char="–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1847850" indent="-171450" algn="l" rtl="0" fontAlgn="base">
              <a:spcBef>
                <a:spcPct val="25000"/>
              </a:spcBef>
              <a:spcAft>
                <a:spcPct val="0"/>
              </a:spcAft>
              <a:buClr>
                <a:srgbClr val="887E6E"/>
              </a:buClr>
              <a:buFont typeface="Arial" charset="0"/>
              <a:buChar char="–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305050" indent="-171450" algn="l" rtl="0" fontAlgn="base">
              <a:spcBef>
                <a:spcPct val="25000"/>
              </a:spcBef>
              <a:spcAft>
                <a:spcPct val="0"/>
              </a:spcAft>
              <a:buClr>
                <a:srgbClr val="887E6E"/>
              </a:buClr>
              <a:buFont typeface="Arial" charset="0"/>
              <a:buChar char="–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2762250" indent="-171450" algn="l" rtl="0" fontAlgn="base">
              <a:spcBef>
                <a:spcPct val="25000"/>
              </a:spcBef>
              <a:spcAft>
                <a:spcPct val="0"/>
              </a:spcAft>
              <a:buClr>
                <a:srgbClr val="887E6E"/>
              </a:buClr>
              <a:buFont typeface="Arial" charset="0"/>
              <a:buChar char="–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219450" indent="-171450" algn="l" rtl="0" fontAlgn="base">
              <a:spcBef>
                <a:spcPct val="25000"/>
              </a:spcBef>
              <a:spcAft>
                <a:spcPct val="0"/>
              </a:spcAft>
              <a:buClr>
                <a:srgbClr val="887E6E"/>
              </a:buClr>
              <a:buFont typeface="Arial" charset="0"/>
              <a:buChar char="–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Page 3: </a:t>
            </a:r>
          </a:p>
          <a:p>
            <a:pPr marL="323850" lvl="1" indent="-146050">
              <a:buFont typeface="Arial" charset="0"/>
              <a:buNone/>
            </a:pPr>
            <a:r>
              <a:rPr lang="en-US" b="0" dirty="0"/>
              <a:t>References</a:t>
            </a:r>
          </a:p>
          <a:p>
            <a:pPr marL="463550" lvl="1" indent="-285750"/>
            <a:r>
              <a:rPr lang="en-US" b="0" dirty="0"/>
              <a:t>Style IEEE</a:t>
            </a:r>
          </a:p>
          <a:p>
            <a:pPr marL="463550" lvl="1" indent="-285750"/>
            <a:r>
              <a:rPr lang="en-US" b="0" dirty="0"/>
              <a:t>Numbers: 20-25</a:t>
            </a:r>
          </a:p>
          <a:p>
            <a:pPr marL="463550" lvl="1" indent="-285750"/>
            <a:r>
              <a:rPr lang="en-US" b="0" dirty="0"/>
              <a:t>&gt;5 references after 2016</a:t>
            </a:r>
          </a:p>
          <a:p>
            <a:pPr marL="463550" lvl="1" indent="-285750"/>
            <a:r>
              <a:rPr lang="en-US" b="0" dirty="0"/>
              <a:t>5-10 references between 2012-2015</a:t>
            </a:r>
          </a:p>
          <a:p>
            <a:pPr marL="323850" lvl="1" indent="0">
              <a:buFont typeface="Arial" charset="0"/>
              <a:buNone/>
            </a:pPr>
            <a:endParaRPr lang="en-US" b="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5029201" y="1324425"/>
            <a:ext cx="3864429" cy="497114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243287" y="1505852"/>
            <a:ext cx="3421741" cy="45720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lang="en-US" b="0" dirty="0">
                <a:solidFill>
                  <a:schemeClr val="tx1"/>
                </a:solidFill>
                <a:cs typeface="Times New Roman" pitchFamily="18" charset="0"/>
              </a:rPr>
              <a:t>Rationale and </a:t>
            </a:r>
            <a:br>
              <a:rPr lang="en-US" b="0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b="0" dirty="0">
                <a:solidFill>
                  <a:schemeClr val="tx1"/>
                </a:solidFill>
                <a:cs typeface="Times New Roman" pitchFamily="18" charset="0"/>
              </a:rPr>
              <a:t>Expected Outcomes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377544" y="1592939"/>
            <a:ext cx="3153227" cy="43385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lang="en-US" b="0" dirty="0">
                <a:solidFill>
                  <a:schemeClr val="tx1"/>
                </a:solidFill>
                <a:cs typeface="Times New Roman" pitchFamily="18" charset="0"/>
              </a:rPr>
              <a:t>References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81000" y="274638"/>
            <a:ext cx="8229600" cy="92233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E3224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E3224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E3224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E3224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E3224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rgbClr val="EE3224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rgbClr val="EE3224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rgbClr val="EE3224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rgbClr val="EE3224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0"/>
              <a:t>Introducing The Research Proposal</a:t>
            </a:r>
            <a:br>
              <a:rPr lang="en-US" b="0"/>
            </a:br>
            <a:r>
              <a:rPr lang="en-US" b="0"/>
              <a:t>(based on RMIT PhD Proposal)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030012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The Research Proposal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Three critical pages</a:t>
            </a:r>
          </a:p>
          <a:p>
            <a:pPr marL="0" lvl="1" indent="0">
              <a:spcBef>
                <a:spcPct val="50000"/>
              </a:spcBef>
              <a:buNone/>
            </a:pPr>
            <a:r>
              <a:rPr lang="en-US" b="1" dirty="0"/>
              <a:t>Page 1:</a:t>
            </a:r>
            <a:r>
              <a:rPr lang="en-US" dirty="0"/>
              <a:t> </a:t>
            </a:r>
          </a:p>
          <a:p>
            <a:pPr marL="449263" lvl="1" indent="-268288"/>
            <a:r>
              <a:rPr lang="en-US" dirty="0"/>
              <a:t>Title</a:t>
            </a:r>
          </a:p>
          <a:p>
            <a:pPr marL="449263" lvl="2" indent="-268288"/>
            <a:r>
              <a:rPr lang="en-US" dirty="0"/>
              <a:t>Abstract</a:t>
            </a:r>
          </a:p>
          <a:p>
            <a:pPr marL="449263" lvl="2" indent="-268288"/>
            <a:r>
              <a:rPr lang="en-US" dirty="0"/>
              <a:t>Literature Review</a:t>
            </a:r>
          </a:p>
          <a:p>
            <a:pPr marL="449263" lvl="2" indent="-268288"/>
            <a:r>
              <a:rPr lang="en-US" dirty="0"/>
              <a:t>Research Questions</a:t>
            </a:r>
          </a:p>
          <a:p>
            <a:pPr lvl="1"/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100" b="0">
                <a:solidFill>
                  <a:schemeClr val="bg1"/>
                </a:solidFill>
                <a:cs typeface="Arial" charset="0"/>
              </a:defRPr>
            </a:lvl1pPr>
          </a:lstStyle>
          <a:p>
            <a:fld id="{25DBD69D-542E-4A4E-A17F-276B1C632E96}" type="slidenum">
              <a:rPr lang="en-AU"/>
              <a:pPr/>
              <a:t>2</a:t>
            </a:fld>
            <a:endParaRPr lang="en-AU" dirty="0"/>
          </a:p>
        </p:txBody>
      </p:sp>
      <p:sp>
        <p:nvSpPr>
          <p:cNvPr id="7" name="Rectangle 6"/>
          <p:cNvSpPr/>
          <p:nvPr/>
        </p:nvSpPr>
        <p:spPr bwMode="auto">
          <a:xfrm>
            <a:off x="5007433" y="1378859"/>
            <a:ext cx="3864429" cy="497114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196120" y="1524002"/>
            <a:ext cx="3421741" cy="39914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Times New Roman" pitchFamily="18" charset="0"/>
              </a:rPr>
              <a:t>Title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221519" y="2039262"/>
            <a:ext cx="3421741" cy="409302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lang="en-US" b="0" dirty="0">
                <a:solidFill>
                  <a:schemeClr val="tx1"/>
                </a:solidFill>
                <a:cs typeface="Times New Roman" pitchFamily="18" charset="0"/>
              </a:rPr>
              <a:t>Description of</a:t>
            </a:r>
            <a:br>
              <a:rPr lang="en-US" b="0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b="0" dirty="0">
                <a:solidFill>
                  <a:schemeClr val="tx1"/>
                </a:solidFill>
                <a:cs typeface="Times New Roman" pitchFamily="18" charset="0"/>
              </a:rPr>
              <a:t>Proposed Research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355776" y="2100948"/>
            <a:ext cx="3153227" cy="65676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lang="en-US" b="0" dirty="0">
                <a:solidFill>
                  <a:schemeClr val="tx1"/>
                </a:solidFill>
                <a:cs typeface="Times New Roman" pitchFamily="18" charset="0"/>
              </a:rPr>
              <a:t>Brief overview (Abstract)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363032" y="2870210"/>
            <a:ext cx="3153227" cy="204650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lang="en-US" b="0" dirty="0">
                <a:solidFill>
                  <a:schemeClr val="tx1"/>
                </a:solidFill>
                <a:cs typeface="Times New Roman" pitchFamily="18" charset="0"/>
              </a:rPr>
              <a:t>Literature Review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370288" y="5043715"/>
            <a:ext cx="3153227" cy="10051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lang="en-US" b="0" dirty="0">
                <a:solidFill>
                  <a:schemeClr val="tx1"/>
                </a:solidFill>
                <a:cs typeface="Times New Roman" pitchFamily="18" charset="0"/>
              </a:rPr>
              <a:t>Research Questions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936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The Research Proposal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Three critical pages</a:t>
            </a:r>
          </a:p>
          <a:p>
            <a:pPr marL="0" indent="0">
              <a:buNone/>
            </a:pPr>
            <a:r>
              <a:rPr lang="en-US" b="1" dirty="0"/>
              <a:t>Page 2: </a:t>
            </a:r>
          </a:p>
          <a:p>
            <a:pPr marL="446088" lvl="2" indent="-265113"/>
            <a:r>
              <a:rPr lang="en-US" dirty="0"/>
              <a:t>Significance</a:t>
            </a:r>
            <a:br>
              <a:rPr lang="en-US" dirty="0"/>
            </a:br>
            <a:r>
              <a:rPr lang="en-US" dirty="0">
                <a:solidFill>
                  <a:srgbClr val="EE3224"/>
                </a:solidFill>
              </a:rPr>
              <a:t>(why is this worth doing?)</a:t>
            </a:r>
          </a:p>
          <a:p>
            <a:pPr marL="446088" lvl="2" indent="-265113"/>
            <a:r>
              <a:rPr lang="en-US" dirty="0"/>
              <a:t>Connection to the </a:t>
            </a:r>
            <a:br>
              <a:rPr lang="en-US" dirty="0"/>
            </a:br>
            <a:r>
              <a:rPr lang="en-US" dirty="0"/>
              <a:t>current body of knowledge (literature)</a:t>
            </a:r>
          </a:p>
          <a:p>
            <a:pPr marL="446088" lvl="2" indent="-265113"/>
            <a:r>
              <a:rPr lang="en-US" dirty="0"/>
              <a:t>Expected outcomes</a:t>
            </a:r>
          </a:p>
          <a:p>
            <a:pPr marL="323850" lvl="1" indent="0">
              <a:buNone/>
            </a:pP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637338" y="6578600"/>
            <a:ext cx="2133600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100" b="0">
                <a:solidFill>
                  <a:schemeClr val="bg1"/>
                </a:solidFill>
                <a:cs typeface="Arial" charset="0"/>
              </a:defRPr>
            </a:lvl1pPr>
          </a:lstStyle>
          <a:p>
            <a:fld id="{25DBD69D-542E-4A4E-A17F-276B1C632E96}" type="slidenum">
              <a:rPr lang="en-AU"/>
              <a:pPr/>
              <a:t>3</a:t>
            </a:fld>
            <a:endParaRPr lang="en-AU"/>
          </a:p>
        </p:txBody>
      </p:sp>
      <p:sp>
        <p:nvSpPr>
          <p:cNvPr id="12" name="Rectangle 11"/>
          <p:cNvSpPr/>
          <p:nvPr/>
        </p:nvSpPr>
        <p:spPr bwMode="auto">
          <a:xfrm>
            <a:off x="5007433" y="1378859"/>
            <a:ext cx="3864429" cy="497114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221519" y="1560286"/>
            <a:ext cx="3421741" cy="45720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lang="en-US" b="0" dirty="0">
                <a:solidFill>
                  <a:schemeClr val="tx1"/>
                </a:solidFill>
                <a:cs typeface="Times New Roman" pitchFamily="18" charset="0"/>
              </a:rPr>
              <a:t>Rationale and </a:t>
            </a:r>
            <a:br>
              <a:rPr lang="en-US" b="0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b="0" dirty="0">
                <a:solidFill>
                  <a:schemeClr val="tx1"/>
                </a:solidFill>
                <a:cs typeface="Times New Roman" pitchFamily="18" charset="0"/>
              </a:rPr>
              <a:t>Expected Outcomes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355776" y="1647373"/>
            <a:ext cx="3153227" cy="65676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lang="en-US" b="0" dirty="0">
                <a:solidFill>
                  <a:schemeClr val="tx1"/>
                </a:solidFill>
                <a:cs typeface="Times New Roman" pitchFamily="18" charset="0"/>
              </a:rPr>
              <a:t>Significance (Rational)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363032" y="2416634"/>
            <a:ext cx="3153227" cy="24819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lang="en-US" b="0" dirty="0">
                <a:solidFill>
                  <a:schemeClr val="tx1"/>
                </a:solidFill>
                <a:cs typeface="Times New Roman" pitchFamily="18" charset="0"/>
              </a:rPr>
              <a:t>Connection to the</a:t>
            </a:r>
            <a:br>
              <a:rPr lang="en-US" b="0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b="0" dirty="0">
                <a:solidFill>
                  <a:schemeClr val="tx1"/>
                </a:solidFill>
                <a:cs typeface="Times New Roman" pitchFamily="18" charset="0"/>
              </a:rPr>
              <a:t>current body of knowledge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370288" y="5043715"/>
            <a:ext cx="3153227" cy="10051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lang="en-US" b="0" dirty="0">
                <a:solidFill>
                  <a:schemeClr val="tx1"/>
                </a:solidFill>
                <a:cs typeface="Times New Roman" pitchFamily="18" charset="0"/>
              </a:rPr>
              <a:t>Expected outcomes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245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637338" y="6578600"/>
            <a:ext cx="2133600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100" b="0">
                <a:solidFill>
                  <a:schemeClr val="bg1"/>
                </a:solidFill>
                <a:cs typeface="Arial" charset="0"/>
              </a:defRPr>
            </a:lvl1pPr>
          </a:lstStyle>
          <a:p>
            <a:fld id="{25DBD69D-542E-4A4E-A17F-276B1C632E96}" type="slidenum">
              <a:rPr lang="en-AU"/>
              <a:pPr/>
              <a:t>4</a:t>
            </a:fld>
            <a:endParaRPr lang="en-AU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23874" y="1330960"/>
            <a:ext cx="8229600" cy="4865687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887E6E"/>
              </a:buClr>
              <a:buChar char="•"/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485775" indent="-16192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887E6E"/>
              </a:buClr>
              <a:buFont typeface="Arial" charset="0"/>
              <a:buChar char="–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795338" indent="-16192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887E6E"/>
              </a:buClr>
              <a:buFont typeface="Arial" charset="0"/>
              <a:buChar char="–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090613" indent="-166688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887E6E"/>
              </a:buClr>
              <a:buChar char="–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1390650" indent="-17145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887E6E"/>
              </a:buClr>
              <a:buFont typeface="Arial" charset="0"/>
              <a:buChar char="–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1847850" indent="-171450" algn="l" rtl="0" fontAlgn="base">
              <a:spcBef>
                <a:spcPct val="25000"/>
              </a:spcBef>
              <a:spcAft>
                <a:spcPct val="0"/>
              </a:spcAft>
              <a:buClr>
                <a:srgbClr val="887E6E"/>
              </a:buClr>
              <a:buFont typeface="Arial" charset="0"/>
              <a:buChar char="–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305050" indent="-171450" algn="l" rtl="0" fontAlgn="base">
              <a:spcBef>
                <a:spcPct val="25000"/>
              </a:spcBef>
              <a:spcAft>
                <a:spcPct val="0"/>
              </a:spcAft>
              <a:buClr>
                <a:srgbClr val="887E6E"/>
              </a:buClr>
              <a:buFont typeface="Arial" charset="0"/>
              <a:buChar char="–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2762250" indent="-171450" algn="l" rtl="0" fontAlgn="base">
              <a:spcBef>
                <a:spcPct val="25000"/>
              </a:spcBef>
              <a:spcAft>
                <a:spcPct val="0"/>
              </a:spcAft>
              <a:buClr>
                <a:srgbClr val="887E6E"/>
              </a:buClr>
              <a:buFont typeface="Arial" charset="0"/>
              <a:buChar char="–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219450" indent="-171450" algn="l" rtl="0" fontAlgn="base">
              <a:spcBef>
                <a:spcPct val="25000"/>
              </a:spcBef>
              <a:spcAft>
                <a:spcPct val="0"/>
              </a:spcAft>
              <a:buClr>
                <a:srgbClr val="887E6E"/>
              </a:buClr>
              <a:buFont typeface="Arial" charset="0"/>
              <a:buChar char="–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dirty="0"/>
              <a:t>Three critical pages</a:t>
            </a:r>
          </a:p>
          <a:p>
            <a:pPr marL="0" indent="0">
              <a:buNone/>
            </a:pPr>
            <a:r>
              <a:rPr lang="en-US" dirty="0"/>
              <a:t>Page 3: </a:t>
            </a:r>
          </a:p>
          <a:p>
            <a:pPr marL="323850" lvl="1" indent="-146050">
              <a:buFont typeface="Arial" charset="0"/>
              <a:buNone/>
            </a:pPr>
            <a:r>
              <a:rPr lang="en-US" b="0" dirty="0"/>
              <a:t>References</a:t>
            </a:r>
          </a:p>
          <a:p>
            <a:pPr marL="463550" lvl="1" indent="-285750"/>
            <a:r>
              <a:rPr lang="en-US" b="0" dirty="0"/>
              <a:t>Use Endnote</a:t>
            </a:r>
          </a:p>
          <a:p>
            <a:pPr marL="463550" lvl="1" indent="-285750"/>
            <a:r>
              <a:rPr lang="en-US" b="0" dirty="0"/>
              <a:t>Numbers: 20-25</a:t>
            </a:r>
          </a:p>
          <a:p>
            <a:pPr marL="323850" lvl="1" indent="0">
              <a:buFont typeface="Arial" charset="0"/>
              <a:buNone/>
            </a:pPr>
            <a:endParaRPr lang="en-US" b="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5029201" y="1324425"/>
            <a:ext cx="3864429" cy="497114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243287" y="1505852"/>
            <a:ext cx="3421741" cy="45720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lang="en-US" b="0" dirty="0">
                <a:solidFill>
                  <a:schemeClr val="tx1"/>
                </a:solidFill>
                <a:cs typeface="Times New Roman" pitchFamily="18" charset="0"/>
              </a:rPr>
              <a:t>Rationale and </a:t>
            </a:r>
            <a:br>
              <a:rPr lang="en-US" b="0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b="0" dirty="0">
                <a:solidFill>
                  <a:schemeClr val="tx1"/>
                </a:solidFill>
                <a:cs typeface="Times New Roman" pitchFamily="18" charset="0"/>
              </a:rPr>
              <a:t>Expected Outcomes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377544" y="1592939"/>
            <a:ext cx="3153227" cy="43385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lang="en-US" b="0" dirty="0">
                <a:solidFill>
                  <a:schemeClr val="tx1"/>
                </a:solidFill>
                <a:cs typeface="Times New Roman" pitchFamily="18" charset="0"/>
              </a:rPr>
              <a:t>References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pitchFamily="18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381000" y="274638"/>
            <a:ext cx="8229600" cy="92233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E3224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E3224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E3224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E3224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E3224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rgbClr val="EE3224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rgbClr val="EE3224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rgbClr val="EE3224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rgbClr val="EE3224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0" dirty="0"/>
              <a:t>Introducing The Research Proposal</a:t>
            </a:r>
            <a:br>
              <a:rPr lang="en-US" b="0" dirty="0"/>
            </a:b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081225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5007433" y="1378859"/>
            <a:ext cx="3864429" cy="497114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  <a:cs typeface="Times New Roman" pitchFamily="18" charset="0"/>
            </a:endParaRPr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381000" y="274638"/>
            <a:ext cx="8229600" cy="92233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E3224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E3224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E3224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E3224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E3224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rgbClr val="EE3224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rgbClr val="EE3224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rgbClr val="EE3224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rgbClr val="EE3224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0" dirty="0"/>
              <a:t>Still writing the proposal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64037" y="1300163"/>
            <a:ext cx="4662714" cy="4865687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887E6E"/>
              </a:buClr>
              <a:buChar char="•"/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485775" indent="-16192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887E6E"/>
              </a:buClr>
              <a:buFont typeface="Arial" charset="0"/>
              <a:buChar char="–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795338" indent="-16192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887E6E"/>
              </a:buClr>
              <a:buFont typeface="Arial" charset="0"/>
              <a:buChar char="–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090613" indent="-166688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887E6E"/>
              </a:buClr>
              <a:buChar char="–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1390650" indent="-17145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887E6E"/>
              </a:buClr>
              <a:buFont typeface="Arial" charset="0"/>
              <a:buChar char="–"/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1847850" indent="-171450" algn="l" rtl="0" fontAlgn="base">
              <a:spcBef>
                <a:spcPct val="25000"/>
              </a:spcBef>
              <a:spcAft>
                <a:spcPct val="0"/>
              </a:spcAft>
              <a:buClr>
                <a:srgbClr val="887E6E"/>
              </a:buClr>
              <a:buFont typeface="Arial" charset="0"/>
              <a:buChar char="–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305050" indent="-171450" algn="l" rtl="0" fontAlgn="base">
              <a:spcBef>
                <a:spcPct val="25000"/>
              </a:spcBef>
              <a:spcAft>
                <a:spcPct val="0"/>
              </a:spcAft>
              <a:buClr>
                <a:srgbClr val="887E6E"/>
              </a:buClr>
              <a:buFont typeface="Arial" charset="0"/>
              <a:buChar char="–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2762250" indent="-171450" algn="l" rtl="0" fontAlgn="base">
              <a:spcBef>
                <a:spcPct val="25000"/>
              </a:spcBef>
              <a:spcAft>
                <a:spcPct val="0"/>
              </a:spcAft>
              <a:buClr>
                <a:srgbClr val="887E6E"/>
              </a:buClr>
              <a:buFont typeface="Arial" charset="0"/>
              <a:buChar char="–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219450" indent="-171450" algn="l" rtl="0" fontAlgn="base">
              <a:spcBef>
                <a:spcPct val="25000"/>
              </a:spcBef>
              <a:spcAft>
                <a:spcPct val="0"/>
              </a:spcAft>
              <a:buClr>
                <a:srgbClr val="887E6E"/>
              </a:buClr>
              <a:buFont typeface="Arial" charset="0"/>
              <a:buChar char="–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>
                <a:solidFill>
                  <a:srgbClr val="000000"/>
                </a:solidFill>
              </a:rPr>
              <a:t>Start from Page 1</a:t>
            </a:r>
            <a:r>
              <a:rPr lang="en-AU" b="0" dirty="0">
                <a:solidFill>
                  <a:srgbClr val="000000"/>
                </a:solidFill>
              </a:rPr>
              <a:t>:</a:t>
            </a:r>
          </a:p>
          <a:p>
            <a:pPr lvl="1"/>
            <a:r>
              <a:rPr lang="en-AU" b="0" dirty="0">
                <a:solidFill>
                  <a:srgbClr val="000000"/>
                </a:solidFill>
              </a:rPr>
              <a:t>Write 3-4 design/research questions</a:t>
            </a:r>
          </a:p>
          <a:p>
            <a:pPr lvl="1"/>
            <a:r>
              <a:rPr lang="en-AU" b="0" dirty="0">
                <a:solidFill>
                  <a:srgbClr val="000000"/>
                </a:solidFill>
              </a:rPr>
              <a:t>Be concise!</a:t>
            </a:r>
            <a:br>
              <a:rPr lang="en-AU" b="0" dirty="0">
                <a:solidFill>
                  <a:srgbClr val="000000"/>
                </a:solidFill>
              </a:rPr>
            </a:br>
            <a:r>
              <a:rPr lang="en-AU" b="0" dirty="0">
                <a:solidFill>
                  <a:srgbClr val="EE3224"/>
                </a:solidFill>
              </a:rPr>
              <a:t>(try to fit on ¼ page)</a:t>
            </a:r>
          </a:p>
          <a:p>
            <a:pPr lvl="1"/>
            <a:r>
              <a:rPr lang="en-AU" b="0" dirty="0">
                <a:solidFill>
                  <a:srgbClr val="000000"/>
                </a:solidFill>
              </a:rPr>
              <a:t>Refine questions</a:t>
            </a:r>
          </a:p>
          <a:p>
            <a:pPr marL="893763" lvl="2" indent="-260350">
              <a:buFont typeface="Wingdings" pitchFamily="2" charset="2"/>
              <a:buChar char="Ø"/>
            </a:pPr>
            <a:r>
              <a:rPr lang="en-AU" b="0" dirty="0">
                <a:solidFill>
                  <a:srgbClr val="000000"/>
                </a:solidFill>
              </a:rPr>
              <a:t>Be general and flexible</a:t>
            </a:r>
          </a:p>
          <a:p>
            <a:pPr marL="893763" lvl="2" indent="-260350">
              <a:buFont typeface="Wingdings" pitchFamily="2" charset="2"/>
              <a:buChar char="Ø"/>
            </a:pPr>
            <a:r>
              <a:rPr lang="en-AU" b="0" dirty="0">
                <a:solidFill>
                  <a:srgbClr val="000000"/>
                </a:solidFill>
              </a:rPr>
              <a:t> The Questions should be related</a:t>
            </a:r>
          </a:p>
          <a:p>
            <a:pPr marL="893763" lvl="2" indent="-260350">
              <a:buFont typeface="Wingdings" pitchFamily="2" charset="2"/>
              <a:buChar char="Ø"/>
            </a:pPr>
            <a:r>
              <a:rPr lang="en-AU" b="0" dirty="0">
                <a:solidFill>
                  <a:srgbClr val="000000"/>
                </a:solidFill>
              </a:rPr>
              <a:t>Research Questions</a:t>
            </a:r>
          </a:p>
          <a:p>
            <a:pPr marL="989013" lvl="3" indent="-180975">
              <a:buFont typeface="Arial" pitchFamily="34" charset="0"/>
              <a:buChar char="•"/>
              <a:tabLst>
                <a:tab pos="989013" algn="l"/>
              </a:tabLst>
            </a:pPr>
            <a:r>
              <a:rPr lang="en-AU" b="0" dirty="0">
                <a:solidFill>
                  <a:srgbClr val="000000"/>
                </a:solidFill>
              </a:rPr>
              <a:t>Should represent a journal paper</a:t>
            </a:r>
          </a:p>
          <a:p>
            <a:pPr marL="989013" lvl="3" indent="-180975">
              <a:buFont typeface="Arial" pitchFamily="34" charset="0"/>
              <a:buChar char="•"/>
              <a:tabLst>
                <a:tab pos="989013" algn="l"/>
              </a:tabLst>
            </a:pPr>
            <a:r>
              <a:rPr lang="en-AU" b="0" dirty="0">
                <a:solidFill>
                  <a:srgbClr val="000000"/>
                </a:solidFill>
              </a:rPr>
              <a:t>Should represent new knowledge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196120" y="1524002"/>
            <a:ext cx="3421741" cy="39914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Times New Roman" pitchFamily="18" charset="0"/>
              </a:rPr>
              <a:t>Title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221519" y="2039262"/>
            <a:ext cx="3421741" cy="409302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lang="en-US" b="0" dirty="0">
                <a:solidFill>
                  <a:schemeClr val="tx1"/>
                </a:solidFill>
                <a:cs typeface="Times New Roman" pitchFamily="18" charset="0"/>
              </a:rPr>
              <a:t>Description of</a:t>
            </a:r>
            <a:br>
              <a:rPr lang="en-US" b="0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b="0" dirty="0">
                <a:solidFill>
                  <a:schemeClr val="tx1"/>
                </a:solidFill>
                <a:cs typeface="Times New Roman" pitchFamily="18" charset="0"/>
              </a:rPr>
              <a:t>Proposed Research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355776" y="2100948"/>
            <a:ext cx="3153227" cy="65676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lang="en-US" b="0" dirty="0">
                <a:solidFill>
                  <a:schemeClr val="tx1"/>
                </a:solidFill>
                <a:cs typeface="Times New Roman" pitchFamily="18" charset="0"/>
              </a:rPr>
              <a:t>Brief overview (Abstract)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363032" y="2870210"/>
            <a:ext cx="3153227" cy="204650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lang="en-US" b="0" dirty="0">
                <a:solidFill>
                  <a:schemeClr val="tx1"/>
                </a:solidFill>
                <a:cs typeface="Times New Roman" pitchFamily="18" charset="0"/>
              </a:rPr>
              <a:t>Literature Review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370288" y="5043715"/>
            <a:ext cx="3153227" cy="10051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lang="en-US" b="0" dirty="0">
                <a:solidFill>
                  <a:schemeClr val="tx1"/>
                </a:solidFill>
                <a:cs typeface="Times New Roman" pitchFamily="18" charset="0"/>
              </a:rPr>
              <a:t>Research Questions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pitchFamily="18" charset="0"/>
            </a:endParaRPr>
          </a:p>
        </p:txBody>
      </p:sp>
      <p:sp>
        <p:nvSpPr>
          <p:cNvPr id="12" name="Rectangle 7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637338" y="6578600"/>
            <a:ext cx="2133600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100" b="0">
                <a:solidFill>
                  <a:schemeClr val="bg1"/>
                </a:solidFill>
                <a:cs typeface="Arial" charset="0"/>
              </a:defRPr>
            </a:lvl1pPr>
          </a:lstStyle>
          <a:p>
            <a:fld id="{25DBD69D-542E-4A4E-A17F-276B1C632E96}" type="slidenum">
              <a:rPr lang="en-AU"/>
              <a:pPr/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64572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writing the proposal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1000" y="1300163"/>
            <a:ext cx="4426857" cy="4865687"/>
          </a:xfrm>
        </p:spPr>
        <p:txBody>
          <a:bodyPr/>
          <a:lstStyle/>
          <a:p>
            <a:pPr marL="0" indent="0">
              <a:buNone/>
            </a:pPr>
            <a:r>
              <a:rPr lang="en-AU" dirty="0">
                <a:solidFill>
                  <a:srgbClr val="000000"/>
                </a:solidFill>
              </a:rPr>
              <a:t>Go to </a:t>
            </a:r>
            <a:r>
              <a:rPr lang="en-AU" b="1" dirty="0">
                <a:solidFill>
                  <a:srgbClr val="000000"/>
                </a:solidFill>
              </a:rPr>
              <a:t>Page 2</a:t>
            </a:r>
            <a:r>
              <a:rPr lang="en-AU" dirty="0">
                <a:solidFill>
                  <a:srgbClr val="000000"/>
                </a:solidFill>
              </a:rPr>
              <a:t>:</a:t>
            </a:r>
          </a:p>
          <a:p>
            <a:pPr lvl="1"/>
            <a:r>
              <a:rPr lang="en-AU" dirty="0">
                <a:solidFill>
                  <a:srgbClr val="000000"/>
                </a:solidFill>
              </a:rPr>
              <a:t>Start in the middle</a:t>
            </a:r>
            <a:br>
              <a:rPr lang="en-AU" dirty="0">
                <a:solidFill>
                  <a:srgbClr val="000000"/>
                </a:solidFill>
              </a:rPr>
            </a:br>
            <a:r>
              <a:rPr lang="en-AU" dirty="0">
                <a:solidFill>
                  <a:schemeClr val="accent2"/>
                </a:solidFill>
              </a:rPr>
              <a:t>(with the specific context)</a:t>
            </a:r>
          </a:p>
          <a:p>
            <a:pPr marL="323850" lvl="1" indent="0">
              <a:buNone/>
            </a:pPr>
            <a:endParaRPr lang="en-AU" dirty="0">
              <a:solidFill>
                <a:schemeClr val="accent2"/>
              </a:solidFill>
            </a:endParaRPr>
          </a:p>
          <a:p>
            <a:pPr lvl="1"/>
            <a:r>
              <a:rPr lang="en-AU" dirty="0">
                <a:solidFill>
                  <a:srgbClr val="000000"/>
                </a:solidFill>
              </a:rPr>
              <a:t>For each </a:t>
            </a:r>
            <a:r>
              <a:rPr lang="en-AU" u="sng" dirty="0">
                <a:solidFill>
                  <a:srgbClr val="000000"/>
                </a:solidFill>
              </a:rPr>
              <a:t>research question</a:t>
            </a:r>
            <a:r>
              <a:rPr lang="en-AU" dirty="0">
                <a:solidFill>
                  <a:srgbClr val="000000"/>
                </a:solidFill>
              </a:rPr>
              <a:t> write:</a:t>
            </a:r>
            <a:br>
              <a:rPr lang="en-AU" dirty="0">
                <a:solidFill>
                  <a:srgbClr val="000000"/>
                </a:solidFill>
              </a:rPr>
            </a:br>
            <a:r>
              <a:rPr lang="en-AU" dirty="0">
                <a:solidFill>
                  <a:srgbClr val="000000"/>
                </a:solidFill>
              </a:rPr>
              <a:t>	“</a:t>
            </a:r>
            <a:r>
              <a:rPr lang="en-AU" i="1" dirty="0">
                <a:solidFill>
                  <a:srgbClr val="000000"/>
                </a:solidFill>
              </a:rPr>
              <a:t>In [x], they have done &lt;blah&gt;, I 	am going to do what they did, 	but I am going to change the 	approach in this specific way in 	order to test &lt;some hypothesis&gt;. 	This would be an answer to 	research question y”</a:t>
            </a:r>
            <a:endParaRPr lang="en-AU" dirty="0">
              <a:solidFill>
                <a:srgbClr val="000000"/>
              </a:solidFill>
            </a:endParaRPr>
          </a:p>
          <a:p>
            <a:pPr marL="323850" lvl="1" indent="0">
              <a:buNone/>
            </a:pPr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637338" y="6578600"/>
            <a:ext cx="2133600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100" b="0">
                <a:solidFill>
                  <a:schemeClr val="bg1"/>
                </a:solidFill>
                <a:cs typeface="Arial" charset="0"/>
              </a:defRPr>
            </a:lvl1pPr>
          </a:lstStyle>
          <a:p>
            <a:fld id="{25DBD69D-542E-4A4E-A17F-276B1C632E96}" type="slidenum">
              <a:rPr lang="en-AU"/>
              <a:pPr/>
              <a:t>6</a:t>
            </a:fld>
            <a:endParaRPr lang="en-AU" dirty="0"/>
          </a:p>
        </p:txBody>
      </p:sp>
      <p:sp>
        <p:nvSpPr>
          <p:cNvPr id="5" name="Rectangle 4"/>
          <p:cNvSpPr/>
          <p:nvPr/>
        </p:nvSpPr>
        <p:spPr bwMode="auto">
          <a:xfrm>
            <a:off x="5007433" y="1378859"/>
            <a:ext cx="3864429" cy="497114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221519" y="1560286"/>
            <a:ext cx="3421741" cy="45720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lang="en-US" b="0" dirty="0">
                <a:solidFill>
                  <a:schemeClr val="tx1"/>
                </a:solidFill>
                <a:cs typeface="Times New Roman" pitchFamily="18" charset="0"/>
              </a:rPr>
              <a:t>Rationale and </a:t>
            </a:r>
            <a:br>
              <a:rPr lang="en-US" b="0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b="0" dirty="0">
                <a:solidFill>
                  <a:schemeClr val="tx1"/>
                </a:solidFill>
                <a:cs typeface="Times New Roman" pitchFamily="18" charset="0"/>
              </a:rPr>
              <a:t>Expected Outcomes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355776" y="1647373"/>
            <a:ext cx="3153227" cy="65676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lang="en-US" b="0" dirty="0">
                <a:solidFill>
                  <a:schemeClr val="tx1"/>
                </a:solidFill>
                <a:cs typeface="Times New Roman" pitchFamily="18" charset="0"/>
              </a:rPr>
              <a:t>Significance (Rational)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363032" y="2398491"/>
            <a:ext cx="3153227" cy="24819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lang="en-US" b="0" dirty="0">
                <a:solidFill>
                  <a:schemeClr val="tx1"/>
                </a:solidFill>
                <a:cs typeface="Times New Roman" pitchFamily="18" charset="0"/>
              </a:rPr>
              <a:t>Specific context within</a:t>
            </a:r>
            <a:br>
              <a:rPr lang="en-US" b="0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b="0" dirty="0">
                <a:solidFill>
                  <a:schemeClr val="tx1"/>
                </a:solidFill>
                <a:cs typeface="Times New Roman" pitchFamily="18" charset="0"/>
              </a:rPr>
              <a:t>current body of knowledge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370288" y="5043715"/>
            <a:ext cx="3153227" cy="10051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lang="en-US" b="0" dirty="0">
                <a:solidFill>
                  <a:schemeClr val="tx1"/>
                </a:solidFill>
                <a:cs typeface="Times New Roman" pitchFamily="18" charset="0"/>
              </a:rPr>
              <a:t>Expected outcomes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605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writing the proposal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1000" y="1300163"/>
            <a:ext cx="4426857" cy="4865687"/>
          </a:xfrm>
        </p:spPr>
        <p:txBody>
          <a:bodyPr/>
          <a:lstStyle/>
          <a:p>
            <a:pPr marL="0" indent="0">
              <a:buNone/>
            </a:pPr>
            <a:r>
              <a:rPr lang="en-AU" dirty="0">
                <a:solidFill>
                  <a:srgbClr val="000000"/>
                </a:solidFill>
              </a:rPr>
              <a:t>Still on </a:t>
            </a:r>
            <a:r>
              <a:rPr lang="en-AU" b="1" dirty="0">
                <a:solidFill>
                  <a:srgbClr val="000000"/>
                </a:solidFill>
              </a:rPr>
              <a:t>Page 2</a:t>
            </a:r>
            <a:r>
              <a:rPr lang="en-AU" dirty="0">
                <a:solidFill>
                  <a:srgbClr val="000000"/>
                </a:solidFill>
              </a:rPr>
              <a:t>:</a:t>
            </a:r>
          </a:p>
          <a:p>
            <a:pPr lvl="1"/>
            <a:r>
              <a:rPr lang="en-AU" dirty="0">
                <a:solidFill>
                  <a:srgbClr val="000000"/>
                </a:solidFill>
              </a:rPr>
              <a:t>Now do the significance</a:t>
            </a:r>
          </a:p>
          <a:p>
            <a:pPr lvl="1"/>
            <a:r>
              <a:rPr lang="en-AU" dirty="0">
                <a:solidFill>
                  <a:srgbClr val="000000"/>
                </a:solidFill>
              </a:rPr>
              <a:t>Why have you chosen this topic over all other possible topics?</a:t>
            </a:r>
          </a:p>
          <a:p>
            <a:pPr lvl="1"/>
            <a:r>
              <a:rPr lang="en-AU" dirty="0">
                <a:solidFill>
                  <a:srgbClr val="000000"/>
                </a:solidFill>
              </a:rPr>
              <a:t>Why is this research important?</a:t>
            </a:r>
            <a:br>
              <a:rPr lang="en-AU" dirty="0">
                <a:solidFill>
                  <a:srgbClr val="000000"/>
                </a:solidFill>
              </a:rPr>
            </a:br>
            <a:r>
              <a:rPr lang="en-AU" dirty="0">
                <a:solidFill>
                  <a:srgbClr val="EE3224"/>
                </a:solidFill>
              </a:rPr>
              <a:t>(refer to the literature)</a:t>
            </a:r>
          </a:p>
          <a:p>
            <a:pPr lvl="1"/>
            <a:r>
              <a:rPr lang="en-AU" dirty="0"/>
              <a:t>Why is it worth the investment of</a:t>
            </a:r>
          </a:p>
          <a:p>
            <a:pPr lvl="2"/>
            <a:r>
              <a:rPr lang="en-AU" dirty="0"/>
              <a:t>The resources of the institution</a:t>
            </a:r>
          </a:p>
          <a:p>
            <a:pPr lvl="2"/>
            <a:r>
              <a:rPr lang="en-AU" u="sng" dirty="0"/>
              <a:t>Your</a:t>
            </a:r>
            <a:r>
              <a:rPr lang="en-AU" dirty="0"/>
              <a:t> time</a:t>
            </a:r>
          </a:p>
          <a:p>
            <a:pPr marL="323850" lvl="1" indent="0">
              <a:buNone/>
            </a:pPr>
            <a:br>
              <a:rPr lang="en-AU" dirty="0">
                <a:solidFill>
                  <a:srgbClr val="EE3224"/>
                </a:solidFill>
              </a:rPr>
            </a:br>
            <a:endParaRPr lang="en-AU" dirty="0">
              <a:solidFill>
                <a:srgbClr val="EE3224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637338" y="6578600"/>
            <a:ext cx="2133600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100" b="0">
                <a:solidFill>
                  <a:schemeClr val="bg1"/>
                </a:solidFill>
                <a:cs typeface="Arial" charset="0"/>
              </a:defRPr>
            </a:lvl1pPr>
          </a:lstStyle>
          <a:p>
            <a:fld id="{25DBD69D-542E-4A4E-A17F-276B1C632E96}" type="slidenum">
              <a:rPr lang="en-AU"/>
              <a:pPr/>
              <a:t>7</a:t>
            </a:fld>
            <a:endParaRPr lang="en-AU"/>
          </a:p>
        </p:txBody>
      </p:sp>
      <p:sp>
        <p:nvSpPr>
          <p:cNvPr id="5" name="Rectangle 4"/>
          <p:cNvSpPr/>
          <p:nvPr/>
        </p:nvSpPr>
        <p:spPr bwMode="auto">
          <a:xfrm>
            <a:off x="5007433" y="1378859"/>
            <a:ext cx="3864429" cy="497114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221519" y="1560286"/>
            <a:ext cx="3421741" cy="45720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lang="en-US" b="0" dirty="0">
                <a:solidFill>
                  <a:schemeClr val="tx1"/>
                </a:solidFill>
                <a:cs typeface="Times New Roman" pitchFamily="18" charset="0"/>
              </a:rPr>
              <a:t>Rationale and </a:t>
            </a:r>
            <a:br>
              <a:rPr lang="en-US" b="0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b="0" dirty="0">
                <a:solidFill>
                  <a:schemeClr val="tx1"/>
                </a:solidFill>
                <a:cs typeface="Times New Roman" pitchFamily="18" charset="0"/>
              </a:rPr>
              <a:t>Expected Outcomes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355776" y="1647373"/>
            <a:ext cx="3153227" cy="656766"/>
          </a:xfrm>
          <a:prstGeom prst="rect">
            <a:avLst/>
          </a:prstGeom>
          <a:solidFill>
            <a:srgbClr val="FCD6D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lang="en-US" b="0" dirty="0">
                <a:solidFill>
                  <a:schemeClr val="tx1"/>
                </a:solidFill>
                <a:cs typeface="Times New Roman" pitchFamily="18" charset="0"/>
              </a:rPr>
              <a:t>Significance (Rational)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363032" y="2398491"/>
            <a:ext cx="3153227" cy="2481937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lang="en-US" b="0" dirty="0">
                <a:solidFill>
                  <a:schemeClr val="tx1"/>
                </a:solidFill>
                <a:cs typeface="Times New Roman" pitchFamily="18" charset="0"/>
              </a:rPr>
              <a:t>Specific context within</a:t>
            </a:r>
            <a:br>
              <a:rPr lang="en-US" b="0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b="0" dirty="0">
                <a:solidFill>
                  <a:schemeClr val="tx1"/>
                </a:solidFill>
                <a:cs typeface="Times New Roman" pitchFamily="18" charset="0"/>
              </a:rPr>
              <a:t>current body of knowledge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370288" y="5043715"/>
            <a:ext cx="3153227" cy="10051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lang="en-US" b="0" dirty="0">
                <a:solidFill>
                  <a:schemeClr val="tx1"/>
                </a:solidFill>
                <a:cs typeface="Times New Roman" pitchFamily="18" charset="0"/>
              </a:rPr>
              <a:t>Expected outcomes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791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writing the proposal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1000" y="1300163"/>
            <a:ext cx="4426857" cy="4865687"/>
          </a:xfrm>
        </p:spPr>
        <p:txBody>
          <a:bodyPr/>
          <a:lstStyle/>
          <a:p>
            <a:r>
              <a:rPr lang="en-AU" dirty="0">
                <a:solidFill>
                  <a:srgbClr val="000000"/>
                </a:solidFill>
              </a:rPr>
              <a:t>Still on </a:t>
            </a:r>
            <a:r>
              <a:rPr lang="en-AU" b="1" dirty="0">
                <a:solidFill>
                  <a:srgbClr val="000000"/>
                </a:solidFill>
              </a:rPr>
              <a:t>Page 2</a:t>
            </a:r>
            <a:r>
              <a:rPr lang="en-AU" dirty="0">
                <a:solidFill>
                  <a:srgbClr val="000000"/>
                </a:solidFill>
              </a:rPr>
              <a:t>:</a:t>
            </a:r>
          </a:p>
          <a:p>
            <a:pPr lvl="1"/>
            <a:r>
              <a:rPr lang="en-AU" dirty="0">
                <a:solidFill>
                  <a:srgbClr val="000000"/>
                </a:solidFill>
              </a:rPr>
              <a:t>Now do the expected outcomes</a:t>
            </a:r>
          </a:p>
          <a:p>
            <a:pPr lvl="1"/>
            <a:r>
              <a:rPr lang="en-AU" dirty="0">
                <a:solidFill>
                  <a:srgbClr val="000000"/>
                </a:solidFill>
              </a:rPr>
              <a:t>What specifically results from project</a:t>
            </a:r>
          </a:p>
          <a:p>
            <a:pPr lvl="2"/>
            <a:r>
              <a:rPr lang="en-AU" dirty="0">
                <a:solidFill>
                  <a:srgbClr val="000000"/>
                </a:solidFill>
              </a:rPr>
              <a:t>What physical objects will result?</a:t>
            </a:r>
          </a:p>
          <a:p>
            <a:pPr lvl="2"/>
            <a:r>
              <a:rPr lang="en-AU" dirty="0">
                <a:solidFill>
                  <a:srgbClr val="000000"/>
                </a:solidFill>
              </a:rPr>
              <a:t>What new knowledge will result?</a:t>
            </a:r>
          </a:p>
          <a:p>
            <a:pPr lvl="2"/>
            <a:r>
              <a:rPr lang="en-AU" dirty="0">
                <a:solidFill>
                  <a:srgbClr val="000000"/>
                </a:solidFill>
              </a:rPr>
              <a:t>What value will these results be?</a:t>
            </a:r>
          </a:p>
          <a:p>
            <a:pPr lvl="1"/>
            <a:r>
              <a:rPr lang="en-AU" dirty="0">
                <a:solidFill>
                  <a:srgbClr val="000000"/>
                </a:solidFill>
              </a:rPr>
              <a:t>What could be done with outcomes?</a:t>
            </a:r>
          </a:p>
          <a:p>
            <a:pPr lvl="2"/>
            <a:r>
              <a:rPr lang="en-AU" dirty="0">
                <a:solidFill>
                  <a:srgbClr val="000000"/>
                </a:solidFill>
              </a:rPr>
              <a:t>What could community do?</a:t>
            </a:r>
          </a:p>
          <a:p>
            <a:pPr lvl="2"/>
            <a:r>
              <a:rPr lang="en-AU" dirty="0">
                <a:solidFill>
                  <a:srgbClr val="000000"/>
                </a:solidFill>
              </a:rPr>
              <a:t>What could other researchers do?</a:t>
            </a:r>
          </a:p>
          <a:p>
            <a:pPr lvl="2"/>
            <a:r>
              <a:rPr lang="en-AU" dirty="0">
                <a:solidFill>
                  <a:srgbClr val="000000"/>
                </a:solidFill>
              </a:rPr>
              <a:t>If successful, what benefit?</a:t>
            </a:r>
            <a:br>
              <a:rPr lang="en-AU" dirty="0">
                <a:solidFill>
                  <a:srgbClr val="000000"/>
                </a:solidFill>
              </a:rPr>
            </a:br>
            <a:r>
              <a:rPr lang="en-AU" dirty="0">
                <a:solidFill>
                  <a:schemeClr val="accent2"/>
                </a:solidFill>
              </a:rPr>
              <a:t>(potential to translate to industrial, biomedical or community impact)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637338" y="6578600"/>
            <a:ext cx="2133600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100" b="0">
                <a:solidFill>
                  <a:schemeClr val="bg1"/>
                </a:solidFill>
                <a:cs typeface="Arial" charset="0"/>
              </a:defRPr>
            </a:lvl1pPr>
          </a:lstStyle>
          <a:p>
            <a:fld id="{25DBD69D-542E-4A4E-A17F-276B1C632E96}" type="slidenum">
              <a:rPr lang="en-AU"/>
              <a:pPr/>
              <a:t>8</a:t>
            </a:fld>
            <a:endParaRPr lang="en-AU"/>
          </a:p>
        </p:txBody>
      </p:sp>
      <p:sp>
        <p:nvSpPr>
          <p:cNvPr id="5" name="Rectangle 4"/>
          <p:cNvSpPr/>
          <p:nvPr/>
        </p:nvSpPr>
        <p:spPr bwMode="auto">
          <a:xfrm>
            <a:off x="5007433" y="1378859"/>
            <a:ext cx="3864429" cy="497114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221519" y="1560286"/>
            <a:ext cx="3421741" cy="45720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363032" y="2398491"/>
            <a:ext cx="3153227" cy="2481937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lang="en-US" b="0" dirty="0">
                <a:solidFill>
                  <a:schemeClr val="tx1"/>
                </a:solidFill>
                <a:cs typeface="Times New Roman" pitchFamily="18" charset="0"/>
              </a:rPr>
              <a:t>Specific context within</a:t>
            </a:r>
            <a:br>
              <a:rPr lang="en-US" b="0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b="0" dirty="0">
                <a:solidFill>
                  <a:schemeClr val="tx1"/>
                </a:solidFill>
                <a:cs typeface="Times New Roman" pitchFamily="18" charset="0"/>
              </a:rPr>
              <a:t>current body of knowledge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370288" y="5043715"/>
            <a:ext cx="3153227" cy="10051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lang="en-US" b="0" dirty="0">
                <a:solidFill>
                  <a:schemeClr val="tx1"/>
                </a:solidFill>
                <a:cs typeface="Times New Roman" pitchFamily="18" charset="0"/>
              </a:rPr>
              <a:t>Expected outcomes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355776" y="1647373"/>
            <a:ext cx="3153227" cy="656766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lang="en-US" b="0" dirty="0">
                <a:solidFill>
                  <a:schemeClr val="tx1"/>
                </a:solidFill>
                <a:cs typeface="Times New Roman" pitchFamily="18" charset="0"/>
              </a:rPr>
              <a:t>Significance (Rational)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478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auto">
          <a:xfrm>
            <a:off x="5007433" y="1378859"/>
            <a:ext cx="3864429" cy="497114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Still writing the proposal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8977" y="1300163"/>
            <a:ext cx="4724737" cy="4865687"/>
          </a:xfrm>
        </p:spPr>
        <p:txBody>
          <a:bodyPr/>
          <a:lstStyle/>
          <a:p>
            <a:r>
              <a:rPr lang="en-AU" dirty="0">
                <a:solidFill>
                  <a:srgbClr val="000000"/>
                </a:solidFill>
              </a:rPr>
              <a:t>Now, back to </a:t>
            </a:r>
            <a:r>
              <a:rPr lang="en-AU" b="1" dirty="0">
                <a:solidFill>
                  <a:srgbClr val="000000"/>
                </a:solidFill>
              </a:rPr>
              <a:t>Page 1</a:t>
            </a:r>
            <a:r>
              <a:rPr lang="en-AU" dirty="0">
                <a:solidFill>
                  <a:srgbClr val="000000"/>
                </a:solidFill>
              </a:rPr>
              <a:t>:</a:t>
            </a:r>
          </a:p>
          <a:p>
            <a:pPr lvl="1"/>
            <a:r>
              <a:rPr lang="en-AU" dirty="0">
                <a:solidFill>
                  <a:srgbClr val="000000"/>
                </a:solidFill>
              </a:rPr>
              <a:t>Now, re-write your literature review</a:t>
            </a:r>
          </a:p>
          <a:p>
            <a:pPr lvl="1"/>
            <a:r>
              <a:rPr lang="en-AU" dirty="0">
                <a:solidFill>
                  <a:srgbClr val="000000"/>
                </a:solidFill>
              </a:rPr>
              <a:t>Tell same story as longer review</a:t>
            </a:r>
            <a:br>
              <a:rPr lang="en-AU" dirty="0">
                <a:solidFill>
                  <a:srgbClr val="000000"/>
                </a:solidFill>
              </a:rPr>
            </a:br>
            <a:r>
              <a:rPr lang="en-AU" dirty="0">
                <a:solidFill>
                  <a:srgbClr val="EE3224"/>
                </a:solidFill>
              </a:rPr>
              <a:t>(but limit scope to specific project)</a:t>
            </a:r>
          </a:p>
          <a:p>
            <a:pPr lvl="1"/>
            <a:r>
              <a:rPr lang="en-AU" dirty="0">
                <a:solidFill>
                  <a:srgbClr val="000000"/>
                </a:solidFill>
              </a:rPr>
              <a:t>Introduce references needed on Page 2</a:t>
            </a:r>
          </a:p>
          <a:p>
            <a:pPr lvl="1"/>
            <a:r>
              <a:rPr lang="en-AU" dirty="0">
                <a:solidFill>
                  <a:srgbClr val="000000"/>
                </a:solidFill>
              </a:rPr>
              <a:t>Funnel the reader</a:t>
            </a:r>
          </a:p>
          <a:p>
            <a:pPr lvl="2"/>
            <a:r>
              <a:rPr lang="en-AU" dirty="0">
                <a:solidFill>
                  <a:srgbClr val="000000"/>
                </a:solidFill>
              </a:rPr>
              <a:t>From broad area</a:t>
            </a:r>
          </a:p>
          <a:p>
            <a:pPr lvl="2"/>
            <a:r>
              <a:rPr lang="en-AU" dirty="0">
                <a:solidFill>
                  <a:srgbClr val="000000"/>
                </a:solidFill>
              </a:rPr>
              <a:t>To your research</a:t>
            </a:r>
            <a:br>
              <a:rPr lang="en-AU" dirty="0">
                <a:solidFill>
                  <a:srgbClr val="000000"/>
                </a:solidFill>
              </a:rPr>
            </a:br>
            <a:r>
              <a:rPr lang="en-AU" dirty="0">
                <a:solidFill>
                  <a:srgbClr val="EE3224"/>
                </a:solidFill>
              </a:rPr>
              <a:t>(and specific research question(s))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637338" y="6578600"/>
            <a:ext cx="2133600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100" b="0">
                <a:solidFill>
                  <a:schemeClr val="bg1"/>
                </a:solidFill>
                <a:cs typeface="Arial" charset="0"/>
              </a:defRPr>
            </a:lvl1pPr>
          </a:lstStyle>
          <a:p>
            <a:fld id="{25DBD69D-542E-4A4E-A17F-276B1C632E96}" type="slidenum">
              <a:rPr lang="en-AU"/>
              <a:pPr/>
              <a:t>9</a:t>
            </a:fld>
            <a:endParaRPr lang="en-AU"/>
          </a:p>
        </p:txBody>
      </p:sp>
      <p:sp>
        <p:nvSpPr>
          <p:cNvPr id="13" name="Rectangle 12"/>
          <p:cNvSpPr/>
          <p:nvPr/>
        </p:nvSpPr>
        <p:spPr bwMode="auto">
          <a:xfrm>
            <a:off x="5196120" y="1524002"/>
            <a:ext cx="3421741" cy="39914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Times New Roman" pitchFamily="18" charset="0"/>
              </a:rPr>
              <a:t>Title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221519" y="2039262"/>
            <a:ext cx="3421741" cy="409302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lang="en-US" b="0" dirty="0">
                <a:solidFill>
                  <a:schemeClr val="tx1"/>
                </a:solidFill>
                <a:cs typeface="Times New Roman" pitchFamily="18" charset="0"/>
              </a:rPr>
              <a:t>Description of</a:t>
            </a:r>
            <a:br>
              <a:rPr lang="en-US" b="0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b="0" dirty="0">
                <a:solidFill>
                  <a:schemeClr val="tx1"/>
                </a:solidFill>
                <a:cs typeface="Times New Roman" pitchFamily="18" charset="0"/>
              </a:rPr>
              <a:t>Proposed Research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355776" y="2100948"/>
            <a:ext cx="3153227" cy="65676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lang="en-US" b="0" dirty="0">
                <a:solidFill>
                  <a:schemeClr val="tx1"/>
                </a:solidFill>
                <a:cs typeface="Times New Roman" pitchFamily="18" charset="0"/>
              </a:rPr>
              <a:t>Brief overview (Abstract)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363032" y="2870210"/>
            <a:ext cx="3153227" cy="2046506"/>
          </a:xfrm>
          <a:prstGeom prst="rect">
            <a:avLst/>
          </a:prstGeom>
          <a:solidFill>
            <a:srgbClr val="F8D4D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lang="en-US" b="0" dirty="0">
                <a:solidFill>
                  <a:schemeClr val="tx1"/>
                </a:solidFill>
                <a:cs typeface="Times New Roman" pitchFamily="18" charset="0"/>
              </a:rPr>
              <a:t>Literature Review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370288" y="5043715"/>
            <a:ext cx="3153227" cy="1005121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25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lang="en-US" b="0" dirty="0">
                <a:solidFill>
                  <a:schemeClr val="tx1"/>
                </a:solidFill>
                <a:cs typeface="Times New Roman" pitchFamily="18" charset="0"/>
              </a:rPr>
              <a:t>Research Questions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39280" y="6579539"/>
            <a:ext cx="2598788" cy="26161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>
                <a:schemeClr val="tx1"/>
              </a:buClr>
            </a:pPr>
            <a:r>
              <a:rPr lang="en-AU" altLang="en-US" sz="1100" b="0" dirty="0">
                <a:solidFill>
                  <a:schemeClr val="bg1"/>
                </a:solidFill>
                <a:cs typeface="Arial" charset="0"/>
              </a:rPr>
              <a:t>khashayar.khoshmanesh@rmit.edu.au</a:t>
            </a:r>
          </a:p>
        </p:txBody>
      </p:sp>
    </p:spTree>
    <p:extLst>
      <p:ext uri="{BB962C8B-B14F-4D97-AF65-F5344CB8AC3E}">
        <p14:creationId xmlns:p14="http://schemas.microsoft.com/office/powerpoint/2010/main" val="143868635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-2">
  <a:themeElements>
    <a:clrScheme name="Presentation-2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EBDB0"/>
      </a:accent1>
      <a:accent2>
        <a:srgbClr val="EE3224"/>
      </a:accent2>
      <a:accent3>
        <a:srgbClr val="FFFFFF"/>
      </a:accent3>
      <a:accent4>
        <a:srgbClr val="000000"/>
      </a:accent4>
      <a:accent5>
        <a:srgbClr val="DBDBD4"/>
      </a:accent5>
      <a:accent6>
        <a:srgbClr val="D82C20"/>
      </a:accent6>
      <a:hlink>
        <a:srgbClr val="000000"/>
      </a:hlink>
      <a:folHlink>
        <a:srgbClr val="FFEE00"/>
      </a:folHlink>
    </a:clrScheme>
    <a:fontScheme name="Presentation-2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2500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AU" sz="1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Arial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2500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AU" sz="1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Presentation-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2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EBDB0"/>
        </a:accent1>
        <a:accent2>
          <a:srgbClr val="EE3224"/>
        </a:accent2>
        <a:accent3>
          <a:srgbClr val="FFFFFF"/>
        </a:accent3>
        <a:accent4>
          <a:srgbClr val="000000"/>
        </a:accent4>
        <a:accent5>
          <a:srgbClr val="DBDBD4"/>
        </a:accent5>
        <a:accent6>
          <a:srgbClr val="D82C20"/>
        </a:accent6>
        <a:hlink>
          <a:srgbClr val="000000"/>
        </a:hlink>
        <a:folHlink>
          <a:srgbClr val="FFEE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75642</TotalTime>
  <Words>369</Words>
  <Application>Microsoft Office PowerPoint</Application>
  <PresentationFormat>On-screen Show (4:3)</PresentationFormat>
  <Paragraphs>137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ＭＳ Ｐゴシック</vt:lpstr>
      <vt:lpstr>Arial</vt:lpstr>
      <vt:lpstr>Calibri</vt:lpstr>
      <vt:lpstr>Times New Roman</vt:lpstr>
      <vt:lpstr>Wingdings</vt:lpstr>
      <vt:lpstr>Presentation-2</vt:lpstr>
      <vt:lpstr>Lecture 7: Research Proposal </vt:lpstr>
      <vt:lpstr>Introducing The Research Proposal </vt:lpstr>
      <vt:lpstr>Introducing The Research Proposal </vt:lpstr>
      <vt:lpstr>PowerPoint Presentation</vt:lpstr>
      <vt:lpstr>PowerPoint Presentation</vt:lpstr>
      <vt:lpstr>Start writing the proposal</vt:lpstr>
      <vt:lpstr>Start writing the proposal</vt:lpstr>
      <vt:lpstr>Start writing the proposal</vt:lpstr>
      <vt:lpstr>Still writing the proposal</vt:lpstr>
      <vt:lpstr>Still writing the proposal</vt:lpstr>
      <vt:lpstr>PowerPoint Presentation</vt:lpstr>
    </vt:vector>
  </TitlesOfParts>
  <Company>A P CRC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COMMUNICATIONS TO THE DESK-TOP</dc:title>
  <dc:creator>Mark Sceats</dc:creator>
  <cp:lastModifiedBy>Francisco Tovar Lopez</cp:lastModifiedBy>
  <cp:revision>573</cp:revision>
  <cp:lastPrinted>2016-05-06T08:49:57Z</cp:lastPrinted>
  <dcterms:created xsi:type="dcterms:W3CDTF">1999-04-15T20:41:24Z</dcterms:created>
  <dcterms:modified xsi:type="dcterms:W3CDTF">2019-08-14T03:03:28Z</dcterms:modified>
</cp:coreProperties>
</file>