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5" r:id="rId2"/>
    <p:sldId id="27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C8"/>
    <a:srgbClr val="AAD75F"/>
    <a:srgbClr val="FF8199"/>
    <a:srgbClr val="E18199"/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85" autoAdjust="0"/>
  </p:normalViewPr>
  <p:slideViewPr>
    <p:cSldViewPr snapToGrid="0" snapToObjects="1"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0CF0-4B94-554D-B1E5-49E1E1768DC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E8765-363E-4E4E-8CCC-A62873F7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4FE4A-E7CF-874C-8662-29C4CA5DED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2BE11-C140-E141-8CBA-CF0DF2C0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To create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above headline: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Same size and weight as the headline and set using a soft return.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Alt+Ctrl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+ - (minus)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Shift+Alt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Option+hyphen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2BE11-C140-E141-8CBA-CF0DF2C09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16200000">
            <a:off x="5148658" y="1148156"/>
            <a:ext cx="3995344" cy="3995344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Oval 12"/>
          <p:cNvSpPr/>
          <p:nvPr userDrawn="1"/>
        </p:nvSpPr>
        <p:spPr>
          <a:xfrm>
            <a:off x="1" y="1"/>
            <a:ext cx="679109" cy="136816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77200" cy="1220847"/>
          </a:xfrm>
        </p:spPr>
        <p:txBody>
          <a:bodyPr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434683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43" y="4241349"/>
            <a:ext cx="1272132" cy="5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C864C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313308"/>
            <a:ext cx="7413169" cy="3477875"/>
          </a:xfrm>
        </p:spPr>
        <p:txBody>
          <a:bodyPr lIns="0" anchor="ctr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Bo </a:t>
            </a:r>
            <a:r>
              <a:rPr lang="en-AU" dirty="0" err="1"/>
              <a:t>voloritiosam</a:t>
            </a:r>
            <a:r>
              <a:rPr lang="en-AU" dirty="0"/>
              <a:t> </a:t>
            </a:r>
            <a:r>
              <a:rPr lang="en-AU" dirty="0" err="1"/>
              <a:t>hitio</a:t>
            </a:r>
            <a:r>
              <a:rPr lang="en-AU" dirty="0"/>
              <a:t> </a:t>
            </a:r>
            <a:r>
              <a:rPr lang="en-AU" dirty="0" err="1"/>
              <a:t>molupta</a:t>
            </a:r>
            <a:r>
              <a:rPr lang="en-AU" dirty="0"/>
              <a:t> </a:t>
            </a:r>
            <a:r>
              <a:rPr lang="en-AU" dirty="0" err="1"/>
              <a:t>tiorepr</a:t>
            </a:r>
            <a:r>
              <a:rPr lang="en-AU" dirty="0"/>
              <a:t> </a:t>
            </a:r>
            <a:r>
              <a:rPr lang="en-AU" dirty="0" err="1"/>
              <a:t>estist</a:t>
            </a:r>
            <a:r>
              <a:rPr lang="en-AU" dirty="0"/>
              <a:t> </a:t>
            </a:r>
            <a:r>
              <a:rPr lang="en-AU" dirty="0" err="1"/>
              <a:t>corro</a:t>
            </a:r>
            <a:r>
              <a:rPr lang="en-AU" dirty="0"/>
              <a:t> </a:t>
            </a:r>
            <a:r>
              <a:rPr lang="en-AU" dirty="0" err="1"/>
              <a:t>debis</a:t>
            </a:r>
            <a:r>
              <a:rPr lang="en-AU" dirty="0"/>
              <a:t> re, </a:t>
            </a:r>
            <a:r>
              <a:rPr lang="en-AU" dirty="0" err="1"/>
              <a:t>corestius</a:t>
            </a:r>
            <a:r>
              <a:rPr lang="en-AU" dirty="0"/>
              <a:t> cum </a:t>
            </a:r>
            <a:r>
              <a:rPr lang="en-AU" dirty="0" err="1"/>
              <a:t>susandae</a:t>
            </a:r>
            <a:r>
              <a:rPr lang="en-AU" dirty="0"/>
              <a:t> </a:t>
            </a:r>
            <a:r>
              <a:rPr lang="en-AU" dirty="0" err="1"/>
              <a:t>atiaerferae</a:t>
            </a:r>
            <a:r>
              <a:rPr lang="en-AU" dirty="0"/>
              <a:t> </a:t>
            </a:r>
            <a:r>
              <a:rPr lang="en-AU" dirty="0" err="1"/>
              <a:t>quisqui</a:t>
            </a:r>
            <a:r>
              <a:rPr lang="en-AU" dirty="0"/>
              <a:t> con </a:t>
            </a:r>
            <a:r>
              <a:rPr lang="en-AU" dirty="0" err="1"/>
              <a:t>preius</a:t>
            </a:r>
            <a:r>
              <a:rPr lang="en-AU" dirty="0"/>
              <a:t> </a:t>
            </a:r>
            <a:r>
              <a:rPr lang="en-AU" dirty="0" err="1"/>
              <a:t>loriti</a:t>
            </a:r>
            <a:r>
              <a:rPr lang="en-AU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6" cy="560026"/>
          </a:xfrm>
          <a:prstGeom prst="rect">
            <a:avLst/>
          </a:prstGeom>
        </p:spPr>
      </p:pic>
      <p:sp>
        <p:nvSpPr>
          <p:cNvPr id="7" name="Rectangle 11"/>
          <p:cNvSpPr/>
          <p:nvPr userDrawn="1"/>
        </p:nvSpPr>
        <p:spPr>
          <a:xfrm rot="16200000">
            <a:off x="8311246" y="4310743"/>
            <a:ext cx="832754" cy="832754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6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313308"/>
            <a:ext cx="7413169" cy="3477875"/>
          </a:xfrm>
        </p:spPr>
        <p:txBody>
          <a:bodyPr lIns="0" anchor="ctr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Bo </a:t>
            </a:r>
            <a:r>
              <a:rPr lang="en-AU" dirty="0" err="1"/>
              <a:t>voloritiosam</a:t>
            </a:r>
            <a:r>
              <a:rPr lang="en-AU" dirty="0"/>
              <a:t> </a:t>
            </a:r>
            <a:r>
              <a:rPr lang="en-AU" dirty="0" err="1"/>
              <a:t>hitio</a:t>
            </a:r>
            <a:r>
              <a:rPr lang="en-AU" dirty="0"/>
              <a:t> </a:t>
            </a:r>
            <a:r>
              <a:rPr lang="en-AU" dirty="0" err="1"/>
              <a:t>molupta</a:t>
            </a:r>
            <a:r>
              <a:rPr lang="en-AU" dirty="0"/>
              <a:t> </a:t>
            </a:r>
            <a:r>
              <a:rPr lang="en-AU" dirty="0" err="1"/>
              <a:t>tiorepr</a:t>
            </a:r>
            <a:r>
              <a:rPr lang="en-AU" dirty="0"/>
              <a:t> </a:t>
            </a:r>
            <a:r>
              <a:rPr lang="en-AU" dirty="0" err="1"/>
              <a:t>estist</a:t>
            </a:r>
            <a:r>
              <a:rPr lang="en-AU" dirty="0"/>
              <a:t> </a:t>
            </a:r>
            <a:r>
              <a:rPr lang="en-AU" dirty="0" err="1"/>
              <a:t>corro</a:t>
            </a:r>
            <a:r>
              <a:rPr lang="en-AU" dirty="0"/>
              <a:t> </a:t>
            </a:r>
            <a:r>
              <a:rPr lang="en-AU" dirty="0" err="1"/>
              <a:t>debis</a:t>
            </a:r>
            <a:r>
              <a:rPr lang="en-AU" dirty="0"/>
              <a:t> re, </a:t>
            </a:r>
            <a:r>
              <a:rPr lang="en-AU" dirty="0" err="1"/>
              <a:t>corestius</a:t>
            </a:r>
            <a:r>
              <a:rPr lang="en-AU" dirty="0"/>
              <a:t> cum </a:t>
            </a:r>
            <a:r>
              <a:rPr lang="en-AU" dirty="0" err="1"/>
              <a:t>susandae</a:t>
            </a:r>
            <a:r>
              <a:rPr lang="en-AU" dirty="0"/>
              <a:t> </a:t>
            </a:r>
            <a:r>
              <a:rPr lang="en-AU" dirty="0" err="1"/>
              <a:t>atiaerferae</a:t>
            </a:r>
            <a:r>
              <a:rPr lang="en-AU" dirty="0"/>
              <a:t> </a:t>
            </a:r>
            <a:r>
              <a:rPr lang="en-AU" dirty="0" err="1"/>
              <a:t>quisqui</a:t>
            </a:r>
            <a:r>
              <a:rPr lang="en-AU" dirty="0"/>
              <a:t> con </a:t>
            </a:r>
            <a:r>
              <a:rPr lang="en-AU" dirty="0" err="1"/>
              <a:t>preius</a:t>
            </a:r>
            <a:r>
              <a:rPr lang="en-AU" dirty="0"/>
              <a:t> </a:t>
            </a:r>
            <a:r>
              <a:rPr lang="en-AU" dirty="0" err="1"/>
              <a:t>loriti</a:t>
            </a:r>
            <a:r>
              <a:rPr lang="en-AU" dirty="0"/>
              <a:t>.</a:t>
            </a:r>
            <a:endParaRPr lang="en-US" dirty="0"/>
          </a:p>
        </p:txBody>
      </p:sp>
      <p:sp>
        <p:nvSpPr>
          <p:cNvPr id="7" name="Rectangle 11"/>
          <p:cNvSpPr/>
          <p:nvPr userDrawn="1"/>
        </p:nvSpPr>
        <p:spPr>
          <a:xfrm rot="16200000">
            <a:off x="7018711" y="3018208"/>
            <a:ext cx="2125289" cy="212528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7" cy="56002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2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3"/>
          <p:cNvSpPr/>
          <p:nvPr userDrawn="1"/>
        </p:nvSpPr>
        <p:spPr>
          <a:xfrm>
            <a:off x="0" y="0"/>
            <a:ext cx="1210033" cy="1210034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/>
          <p:cNvSpPr/>
          <p:nvPr userDrawn="1"/>
        </p:nvSpPr>
        <p:spPr>
          <a:xfrm rot="16200000">
            <a:off x="4832399" y="831897"/>
            <a:ext cx="4311601" cy="4311601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048105" cy="1220847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4154330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43" y="4241349"/>
            <a:ext cx="1272132" cy="5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3"/>
          <p:cNvSpPr/>
          <p:nvPr userDrawn="1"/>
        </p:nvSpPr>
        <p:spPr>
          <a:xfrm rot="16200000">
            <a:off x="4" y="1141278"/>
            <a:ext cx="4002219" cy="4002223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43" y="4241349"/>
            <a:ext cx="1272132" cy="570048"/>
          </a:xfrm>
          <a:prstGeom prst="rect">
            <a:avLst/>
          </a:prstGeom>
        </p:spPr>
      </p:pic>
      <p:sp>
        <p:nvSpPr>
          <p:cNvPr id="11" name="L-Shape 10"/>
          <p:cNvSpPr/>
          <p:nvPr userDrawn="1"/>
        </p:nvSpPr>
        <p:spPr>
          <a:xfrm rot="10800000">
            <a:off x="6930184" y="-3"/>
            <a:ext cx="2213813" cy="2213813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/>
          <p:cNvSpPr/>
          <p:nvPr userDrawn="1"/>
        </p:nvSpPr>
        <p:spPr>
          <a:xfrm>
            <a:off x="-1" y="-1"/>
            <a:ext cx="3973859" cy="3973861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rgbClr val="FF81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937701"/>
            <a:ext cx="5477200" cy="1785104"/>
          </a:xfrm>
        </p:spPr>
        <p:txBody>
          <a:bodyPr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575799" y="2715930"/>
            <a:ext cx="5477200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/>
              <a:t>Subheadline</a:t>
            </a:r>
            <a:r>
              <a:rPr lang="en-AU" dirty="0"/>
              <a:t> to be placed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7" cy="560026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 rot="10800000">
            <a:off x="8339602" y="3522929"/>
            <a:ext cx="804397" cy="162057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1"/>
          <p:cNvSpPr/>
          <p:nvPr userDrawn="1"/>
        </p:nvSpPr>
        <p:spPr>
          <a:xfrm rot="5400000">
            <a:off x="-2" y="0"/>
            <a:ext cx="3801979" cy="380197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937701"/>
            <a:ext cx="5477200" cy="1785104"/>
          </a:xfrm>
        </p:spPr>
        <p:txBody>
          <a:bodyPr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575799" y="2715930"/>
            <a:ext cx="5477200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/>
              <a:t>Subheadline</a:t>
            </a:r>
            <a:r>
              <a:rPr lang="en-AU" dirty="0"/>
              <a:t> to be placed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6" cy="560026"/>
          </a:xfrm>
          <a:prstGeom prst="rect">
            <a:avLst/>
          </a:prstGeom>
        </p:spPr>
      </p:pic>
      <p:sp>
        <p:nvSpPr>
          <p:cNvPr id="14" name="L-Shape 13"/>
          <p:cNvSpPr/>
          <p:nvPr userDrawn="1"/>
        </p:nvSpPr>
        <p:spPr>
          <a:xfrm rot="16200000">
            <a:off x="7974362" y="3973860"/>
            <a:ext cx="1169640" cy="116964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77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/>
          <p:cNvSpPr/>
          <p:nvPr userDrawn="1"/>
        </p:nvSpPr>
        <p:spPr>
          <a:xfrm>
            <a:off x="-1" y="-1"/>
            <a:ext cx="3973859" cy="3973861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937701"/>
            <a:ext cx="5477200" cy="1785104"/>
          </a:xfrm>
        </p:spPr>
        <p:txBody>
          <a:bodyPr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575799" y="2715930"/>
            <a:ext cx="5477200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/>
              <a:t>Subheadline</a:t>
            </a:r>
            <a:r>
              <a:rPr lang="en-AU" dirty="0"/>
              <a:t> to be placed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7" cy="560026"/>
          </a:xfrm>
          <a:prstGeom prst="rect">
            <a:avLst/>
          </a:prstGeom>
        </p:spPr>
      </p:pic>
      <p:sp>
        <p:nvSpPr>
          <p:cNvPr id="8" name="Rectangle 11"/>
          <p:cNvSpPr/>
          <p:nvPr userDrawn="1"/>
        </p:nvSpPr>
        <p:spPr>
          <a:xfrm rot="16200000">
            <a:off x="7603958" y="3603455"/>
            <a:ext cx="1540042" cy="1540042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4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AAD75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1"/>
          <p:cNvSpPr/>
          <p:nvPr userDrawn="1"/>
        </p:nvSpPr>
        <p:spPr>
          <a:xfrm rot="5400000">
            <a:off x="-2" y="0"/>
            <a:ext cx="3801979" cy="380197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937701"/>
            <a:ext cx="5477200" cy="1785104"/>
          </a:xfrm>
        </p:spPr>
        <p:txBody>
          <a:bodyPr lIns="0" anchor="b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575799" y="2715930"/>
            <a:ext cx="5477200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/>
              <a:t>Subheadline</a:t>
            </a:r>
            <a:r>
              <a:rPr lang="en-AU" dirty="0"/>
              <a:t> to be placed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7" cy="560026"/>
          </a:xfrm>
          <a:prstGeom prst="rect">
            <a:avLst/>
          </a:prstGeom>
        </p:spPr>
      </p:pic>
      <p:sp>
        <p:nvSpPr>
          <p:cNvPr id="13" name="Rectangle 13"/>
          <p:cNvSpPr/>
          <p:nvPr userDrawn="1"/>
        </p:nvSpPr>
        <p:spPr>
          <a:xfrm rot="10800000">
            <a:off x="7603958" y="3603454"/>
            <a:ext cx="1540042" cy="1540043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12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0980"/>
            <a:ext cx="7538644" cy="1306559"/>
          </a:xfrm>
        </p:spPr>
        <p:txBody>
          <a:bodyPr anchor="t" anchorCtr="0">
            <a:normAutofit/>
          </a:bodyPr>
          <a:lstStyle>
            <a:lvl1pPr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57200" y="2172559"/>
            <a:ext cx="3924000" cy="2028181"/>
          </a:xfrm>
        </p:spPr>
        <p:txBody>
          <a:bodyPr/>
          <a:lstStyle>
            <a:lvl1pPr>
              <a:defRPr sz="2800"/>
            </a:lvl1pPr>
            <a:lvl2pPr>
              <a:defRPr sz="22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7200" y="1580802"/>
            <a:ext cx="7538645" cy="37174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2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AU" dirty="0"/>
              <a:t>Second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648200" y="2172559"/>
            <a:ext cx="3924000" cy="2028181"/>
          </a:xfrm>
        </p:spPr>
        <p:txBody>
          <a:bodyPr/>
          <a:lstStyle>
            <a:lvl1pPr>
              <a:defRPr sz="2800"/>
            </a:lvl1pPr>
            <a:lvl2pPr>
              <a:defRPr sz="22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510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AAD75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75799" y="313308"/>
            <a:ext cx="7413169" cy="3477875"/>
          </a:xfrm>
        </p:spPr>
        <p:txBody>
          <a:bodyPr lIns="0" anchor="ctr" anchorCtr="0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Bo </a:t>
            </a:r>
            <a:r>
              <a:rPr lang="en-AU" dirty="0" err="1"/>
              <a:t>voloritiosam</a:t>
            </a:r>
            <a:r>
              <a:rPr lang="en-AU" dirty="0"/>
              <a:t> </a:t>
            </a:r>
            <a:r>
              <a:rPr lang="en-AU" dirty="0" err="1"/>
              <a:t>hitio</a:t>
            </a:r>
            <a:r>
              <a:rPr lang="en-AU" dirty="0"/>
              <a:t> </a:t>
            </a:r>
            <a:r>
              <a:rPr lang="en-AU" dirty="0" err="1"/>
              <a:t>molupta</a:t>
            </a:r>
            <a:r>
              <a:rPr lang="en-AU" dirty="0"/>
              <a:t> </a:t>
            </a:r>
            <a:r>
              <a:rPr lang="en-AU" dirty="0" err="1"/>
              <a:t>tiorepr</a:t>
            </a:r>
            <a:r>
              <a:rPr lang="en-AU" dirty="0"/>
              <a:t> </a:t>
            </a:r>
            <a:r>
              <a:rPr lang="en-AU" dirty="0" err="1"/>
              <a:t>estist</a:t>
            </a:r>
            <a:r>
              <a:rPr lang="en-AU" dirty="0"/>
              <a:t> </a:t>
            </a:r>
            <a:r>
              <a:rPr lang="en-AU" dirty="0" err="1"/>
              <a:t>corro</a:t>
            </a:r>
            <a:r>
              <a:rPr lang="en-AU" dirty="0"/>
              <a:t> </a:t>
            </a:r>
            <a:r>
              <a:rPr lang="en-AU" dirty="0" err="1"/>
              <a:t>debis</a:t>
            </a:r>
            <a:r>
              <a:rPr lang="en-AU" dirty="0"/>
              <a:t> re, </a:t>
            </a:r>
            <a:r>
              <a:rPr lang="en-AU" dirty="0" err="1"/>
              <a:t>corestius</a:t>
            </a:r>
            <a:r>
              <a:rPr lang="en-AU" dirty="0"/>
              <a:t> cum </a:t>
            </a:r>
            <a:r>
              <a:rPr lang="en-AU" dirty="0" err="1"/>
              <a:t>susandae</a:t>
            </a:r>
            <a:r>
              <a:rPr lang="en-AU" dirty="0"/>
              <a:t> </a:t>
            </a:r>
            <a:r>
              <a:rPr lang="en-AU" dirty="0" err="1"/>
              <a:t>atiaerferae</a:t>
            </a:r>
            <a:r>
              <a:rPr lang="en-AU" dirty="0"/>
              <a:t> </a:t>
            </a:r>
            <a:r>
              <a:rPr lang="en-AU" dirty="0" err="1"/>
              <a:t>quisqui</a:t>
            </a:r>
            <a:r>
              <a:rPr lang="en-AU" dirty="0"/>
              <a:t> con </a:t>
            </a:r>
            <a:r>
              <a:rPr lang="en-AU" dirty="0" err="1"/>
              <a:t>preius</a:t>
            </a:r>
            <a:r>
              <a:rPr lang="en-AU" dirty="0"/>
              <a:t> </a:t>
            </a:r>
            <a:r>
              <a:rPr lang="en-AU" dirty="0" err="1"/>
              <a:t>loriti</a:t>
            </a:r>
            <a:r>
              <a:rPr lang="en-AU" dirty="0"/>
              <a:t>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7" cy="560026"/>
          </a:xfrm>
          <a:prstGeom prst="rect">
            <a:avLst/>
          </a:prstGeom>
        </p:spPr>
      </p:pic>
      <p:sp>
        <p:nvSpPr>
          <p:cNvPr id="8" name="L-Shape 7"/>
          <p:cNvSpPr/>
          <p:nvPr userDrawn="1"/>
        </p:nvSpPr>
        <p:spPr>
          <a:xfrm rot="16200000">
            <a:off x="8262740" y="4262238"/>
            <a:ext cx="592884" cy="592884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8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-Shape 14"/>
          <p:cNvSpPr/>
          <p:nvPr/>
        </p:nvSpPr>
        <p:spPr>
          <a:xfrm rot="10800000">
            <a:off x="8291260" y="286610"/>
            <a:ext cx="564889" cy="564889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981"/>
            <a:ext cx="8229600" cy="653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20" y="4767264"/>
            <a:ext cx="7213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E4DEE52-25AF-7B49-B9FC-7562266B6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8332510" y="4331367"/>
            <a:ext cx="811489" cy="81148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2238"/>
            <a:ext cx="1249767" cy="56002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8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52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000" b="1" i="0" kern="1200" spc="-1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600" b="1" i="0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ct val="20000"/>
        </a:spcBef>
        <a:buFont typeface="Arial"/>
        <a:buNone/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57200" rtl="0" eaLnBrk="1" latinLnBrk="0" hangingPunct="1">
        <a:lnSpc>
          <a:spcPct val="110000"/>
        </a:lnSpc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80000" indent="-180000" algn="l" defTabSz="457200" rtl="0" eaLnBrk="1" latinLnBrk="0" hangingPunct="1">
        <a:lnSpc>
          <a:spcPct val="110000"/>
        </a:lnSpc>
        <a:spcBef>
          <a:spcPct val="20000"/>
        </a:spcBef>
        <a:spcAft>
          <a:spcPts val="800"/>
        </a:spcAft>
        <a:buClr>
          <a:schemeClr val="accent6"/>
        </a:buClr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99" y="937701"/>
            <a:ext cx="5477200" cy="1785104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—</a:t>
            </a:r>
            <a:br>
              <a:rPr lang="en-US" dirty="0"/>
            </a:br>
            <a:r>
              <a:rPr lang="en-US" dirty="0"/>
              <a:t>Industry Information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799" y="2715930"/>
            <a:ext cx="4346836" cy="1107996"/>
          </a:xfrm>
        </p:spPr>
        <p:txBody>
          <a:bodyPr/>
          <a:lstStyle/>
          <a:p>
            <a:r>
              <a:rPr lang="en-US" dirty="0"/>
              <a:t>Presented with Marj </a:t>
            </a:r>
            <a:r>
              <a:rPr lang="en-US" dirty="0" err="1"/>
              <a:t>Glazebrook</a:t>
            </a:r>
            <a:r>
              <a:rPr lang="en-US" dirty="0"/>
              <a:t> Talent &amp; Acquisition Leader from Thales and RMIT Careers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5799" y="4243268"/>
            <a:ext cx="2201769" cy="55099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/>
                </a:solidFill>
              </a:rPr>
              <a:t>Monday 30</a:t>
            </a:r>
            <a:r>
              <a:rPr lang="en-US" sz="1000" b="1" baseline="30000" dirty="0">
                <a:solidFill>
                  <a:schemeClr val="tx1"/>
                </a:solidFill>
              </a:rPr>
              <a:t>th</a:t>
            </a:r>
            <a:r>
              <a:rPr lang="en-US" sz="1000" b="1" dirty="0">
                <a:solidFill>
                  <a:schemeClr val="tx1"/>
                </a:solidFill>
              </a:rPr>
              <a:t> September (Week 10)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8.30am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87891" y="4243268"/>
            <a:ext cx="2120933" cy="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6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5E8C-EA13-4343-ACCA-EE36E6B49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99" y="-645306"/>
            <a:ext cx="5048105" cy="5076261"/>
          </a:xfrm>
        </p:spPr>
        <p:txBody>
          <a:bodyPr/>
          <a:lstStyle/>
          <a:p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Throughout this industry presentation you will learn:</a:t>
            </a:r>
            <a:br>
              <a:rPr lang="en-AU" sz="1600" dirty="0"/>
            </a:br>
            <a:r>
              <a:rPr lang="en-AU" sz="1600" dirty="0"/>
              <a:t>- the best ways to present yourself to industry</a:t>
            </a:r>
            <a:br>
              <a:rPr lang="en-AU" sz="1600" dirty="0"/>
            </a:br>
            <a:r>
              <a:rPr lang="en-AU" sz="1600" dirty="0"/>
              <a:t>- current industry trends</a:t>
            </a:r>
            <a:br>
              <a:rPr lang="en-AU" sz="1600" dirty="0"/>
            </a:br>
            <a:r>
              <a:rPr lang="en-AU" sz="1600" dirty="0"/>
              <a:t>- what employers are looking for</a:t>
            </a:r>
            <a:br>
              <a:rPr lang="en-AU" sz="1600" dirty="0"/>
            </a:br>
            <a:r>
              <a:rPr lang="en-AU" sz="1600" dirty="0"/>
              <a:t>- how to make your CV and cover letter standout</a:t>
            </a:r>
            <a:br>
              <a:rPr lang="en-AU" sz="1600" dirty="0"/>
            </a:br>
            <a:r>
              <a:rPr lang="en-AU" sz="1600" dirty="0"/>
              <a:t>…and more! You’ll also be able to ask questions of our industry guest and Careers team</a:t>
            </a:r>
          </a:p>
        </p:txBody>
      </p:sp>
    </p:spTree>
    <p:extLst>
      <p:ext uri="{BB962C8B-B14F-4D97-AF65-F5344CB8AC3E}">
        <p14:creationId xmlns:p14="http://schemas.microsoft.com/office/powerpoint/2010/main" val="1689658396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Pop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RMIT_2017_Templates_Master_Pop_wide_ITS</Template>
  <TotalTime>54</TotalTime>
  <Words>69</Words>
  <Application>Microsoft Office PowerPoint</Application>
  <PresentationFormat>On-screen Show 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RMIT_2017_Templates_Master_Pop_ITS</vt:lpstr>
      <vt:lpstr>— Industry Information Session</vt:lpstr>
      <vt:lpstr>  Throughout this industry presentation you will learn: - the best ways to present yourself to industry - current industry trends - what employers are looking for - how to make your CV and cover letter standout …and more! You’ll also be able to ask questions of our industry guest and Careers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Industry Information Session</dc:title>
  <dc:creator>Olivia Dennis</dc:creator>
  <cp:lastModifiedBy>Olivia Dennis</cp:lastModifiedBy>
  <cp:revision>5</cp:revision>
  <cp:lastPrinted>2017-03-24T02:02:33Z</cp:lastPrinted>
  <dcterms:created xsi:type="dcterms:W3CDTF">2019-08-23T01:06:54Z</dcterms:created>
  <dcterms:modified xsi:type="dcterms:W3CDTF">2019-08-23T02:01:22Z</dcterms:modified>
</cp:coreProperties>
</file>