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4" r:id="rId5"/>
    <p:sldId id="261" r:id="rId6"/>
    <p:sldId id="260" r:id="rId7"/>
    <p:sldId id="263" r:id="rId8"/>
    <p:sldId id="266" r:id="rId9"/>
    <p:sldId id="268" r:id="rId10"/>
    <p:sldId id="269" r:id="rId11"/>
    <p:sldId id="267" r:id="rId12"/>
    <p:sldId id="270" r:id="rId13"/>
  </p:sldIdLst>
  <p:sldSz cx="9144000" cy="5143500" type="screen16x9"/>
  <p:notesSz cx="6858000" cy="9144000"/>
  <p:custDataLst>
    <p:tags r:id="rId14"/>
  </p:custDataLst>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CD00"/>
    <a:srgbClr val="C3D600"/>
    <a:srgbClr val="253746"/>
    <a:srgbClr val="69A3B9"/>
    <a:srgbClr val="7D7EAB"/>
    <a:srgbClr val="B42573"/>
    <a:srgbClr val="309DB5"/>
    <a:srgbClr val="242A75"/>
    <a:srgbClr val="5E5E5E"/>
    <a:srgbClr val="42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43" autoAdjust="0"/>
    <p:restoredTop sz="99743" autoAdjust="0"/>
  </p:normalViewPr>
  <p:slideViewPr>
    <p:cSldViewPr snapToGrid="0" snapToObjects="1" showGuides="1">
      <p:cViewPr varScale="1">
        <p:scale>
          <a:sx n="92" d="100"/>
          <a:sy n="92" d="100"/>
        </p:scale>
        <p:origin x="-700" y="-68"/>
      </p:cViewPr>
      <p:guideLst>
        <p:guide orient="horz" pos="1620"/>
        <p:guide pos="2880"/>
      </p:guideLst>
    </p:cSldViewPr>
  </p:slideViewPr>
  <p:outlineViewPr>
    <p:cViewPr>
      <p:scale>
        <a:sx n="33" d="100"/>
        <a:sy n="33" d="100"/>
      </p:scale>
      <p:origin x="0" y="4704"/>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Slide Title - Group">
    <p:spTree>
      <p:nvGrpSpPr>
        <p:cNvPr id="1" name=""/>
        <p:cNvGrpSpPr/>
        <p:nvPr/>
      </p:nvGrpSpPr>
      <p:grpSpPr>
        <a:xfrm>
          <a:off x="0" y="0"/>
          <a:ext cx="0" cy="0"/>
          <a:chOff x="0" y="0"/>
          <a:chExt cx="0" cy="0"/>
        </a:xfrm>
      </p:grpSpPr>
      <p:pic>
        <p:nvPicPr>
          <p:cNvPr id="10" name="Image 9" descr="logo_thales.png"/>
          <p:cNvPicPr>
            <a:picLocks noChangeAspect="1"/>
          </p:cNvPicPr>
          <p:nvPr userDrawn="1"/>
        </p:nvPicPr>
        <p:blipFill rotWithShape="1">
          <a:blip r:embed="rId2" cstate="screen">
            <a:extLst>
              <a:ext uri="{28A0092B-C50C-407E-A947-70E740481C1C}">
                <a14:useLocalDpi xmlns:a14="http://schemas.microsoft.com/office/drawing/2010/main"/>
              </a:ext>
            </a:extLst>
          </a:blip>
          <a:srcRect l="9051" t="36000" r="9051" b="36000"/>
          <a:stretch/>
        </p:blipFill>
        <p:spPr>
          <a:xfrm>
            <a:off x="235940" y="165679"/>
            <a:ext cx="2337181" cy="449458"/>
          </a:xfrm>
          <a:prstGeom prst="rect">
            <a:avLst/>
          </a:prstGeom>
        </p:spPr>
      </p:pic>
      <p:sp>
        <p:nvSpPr>
          <p:cNvPr id="24" name="Freeform 47"/>
          <p:cNvSpPr>
            <a:spLocks/>
          </p:cNvSpPr>
          <p:nvPr userDrawn="1"/>
        </p:nvSpPr>
        <p:spPr bwMode="auto">
          <a:xfrm>
            <a:off x="5210047" y="-17672"/>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350" noProof="0" dirty="0"/>
          </a:p>
        </p:txBody>
      </p:sp>
      <p:sp>
        <p:nvSpPr>
          <p:cNvPr id="12"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sp>
        <p:nvSpPr>
          <p:cNvPr id="2" name="Titre 1"/>
          <p:cNvSpPr>
            <a:spLocks noGrp="1"/>
          </p:cNvSpPr>
          <p:nvPr>
            <p:ph type="ctrTitle" hasCustomPrompt="1"/>
          </p:nvPr>
        </p:nvSpPr>
        <p:spPr>
          <a:xfrm>
            <a:off x="302049" y="1007215"/>
            <a:ext cx="4918023" cy="3190787"/>
          </a:xfrm>
        </p:spPr>
        <p:txBody>
          <a:bodyPr/>
          <a:lstStyle>
            <a:lvl1pPr algn="l">
              <a:defRPr sz="2600">
                <a:solidFill>
                  <a:schemeClr val="tx1"/>
                </a:solidFill>
              </a:defRPr>
            </a:lvl1pPr>
          </a:lstStyle>
          <a:p>
            <a:r>
              <a:rPr lang="en-GB" noProof="0" dirty="0" smtClean="0"/>
              <a:t>Click to edit Master</a:t>
            </a:r>
            <a:br>
              <a:rPr lang="en-GB" noProof="0" dirty="0" smtClean="0"/>
            </a:br>
            <a:r>
              <a:rPr lang="en-GB" noProof="0" dirty="0" smtClean="0"/>
              <a:t>title style</a:t>
            </a:r>
            <a:endParaRPr lang="en-GB" noProof="0" dirty="0"/>
          </a:p>
        </p:txBody>
      </p:sp>
      <p:sp>
        <p:nvSpPr>
          <p:cNvPr id="32" name="Sous-titre 2"/>
          <p:cNvSpPr>
            <a:spLocks noGrp="1"/>
          </p:cNvSpPr>
          <p:nvPr>
            <p:ph type="subTitle" idx="1" hasCustomPrompt="1"/>
          </p:nvPr>
        </p:nvSpPr>
        <p:spPr>
          <a:xfrm>
            <a:off x="302049" y="3134826"/>
            <a:ext cx="4918023" cy="307777"/>
          </a:xfrm>
        </p:spPr>
        <p:txBody>
          <a:bodyPr anchor="t" anchorCtr="0">
            <a:spAutoFit/>
          </a:bodyPr>
          <a:lstStyle>
            <a:lvl1pPr marL="0" indent="0" algn="l">
              <a:lnSpc>
                <a:spcPct val="100000"/>
              </a:lnSpc>
              <a:spcBef>
                <a:spcPts val="0"/>
              </a:spcBef>
              <a:spcAft>
                <a:spcPts val="0"/>
              </a:spcAft>
              <a:buNone/>
              <a:defRPr sz="1400" b="1" cap="none" baseline="0">
                <a:solidFill>
                  <a:schemeClr val="bg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smtClean="0"/>
              <a:t>Click to edit master subtitle style</a:t>
            </a:r>
            <a:endParaRPr lang="en-GB" noProof="0" dirty="0"/>
          </a:p>
        </p:txBody>
      </p:sp>
      <p:sp>
        <p:nvSpPr>
          <p:cNvPr id="11"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GB" sz="900" noProof="0" dirty="0" smtClean="0">
                <a:solidFill>
                  <a:schemeClr val="tx1"/>
                </a:solidFill>
                <a:latin typeface="Century Gothic" pitchFamily="34" charset="0"/>
              </a:rPr>
              <a:t>www.thalesgroup.com</a:t>
            </a:r>
            <a:endParaRPr lang="en-GB" sz="900" noProof="0" dirty="0">
              <a:solidFill>
                <a:schemeClr val="tx1"/>
              </a:solidFill>
              <a:latin typeface="Century Gothic" pitchFamily="34" charset="0"/>
            </a:endParaRPr>
          </a:p>
        </p:txBody>
      </p:sp>
      <p:sp>
        <p:nvSpPr>
          <p:cNvPr id="13" name="Demi-cadre 12"/>
          <p:cNvSpPr/>
          <p:nvPr userDrawn="1"/>
        </p:nvSpPr>
        <p:spPr bwMode="auto">
          <a:xfrm>
            <a:off x="302049" y="1448486"/>
            <a:ext cx="386164" cy="393963"/>
          </a:xfrm>
          <a:prstGeom prst="halfFrame">
            <a:avLst>
              <a:gd name="adj1" fmla="val 12269"/>
              <a:gd name="adj2" fmla="val 13535"/>
            </a:avLst>
          </a:pr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GB" noProof="0" dirty="0"/>
          </a:p>
        </p:txBody>
      </p:sp>
      <p:sp>
        <p:nvSpPr>
          <p:cNvPr id="15" name="ZoneTexte 11"/>
          <p:cNvSpPr txBox="1">
            <a:spLocks noChangeArrowheads="1"/>
          </p:cNvSpPr>
          <p:nvPr userDrawn="1"/>
        </p:nvSpPr>
        <p:spPr bwMode="auto">
          <a:xfrm>
            <a:off x="3968750" y="4648678"/>
            <a:ext cx="1206500" cy="401200"/>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OPEN</a:t>
            </a:r>
          </a:p>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THALES</a:t>
            </a:r>
            <a:r>
              <a:rPr lang="en-GB" sz="500" b="0" baseline="0" noProof="0" dirty="0" smtClean="0">
                <a:solidFill>
                  <a:schemeClr val="bg1">
                    <a:lumMod val="65000"/>
                  </a:schemeClr>
                </a:solidFill>
                <a:latin typeface="Arial" charset="0"/>
              </a:rPr>
              <a:t> GROUP INTERNAL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CONFIDENTIAL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SECRET</a:t>
            </a:r>
            <a:endParaRPr lang="en-GB" sz="500" b="0" noProof="0" dirty="0">
              <a:solidFill>
                <a:srgbClr val="FF0000"/>
              </a:solidFill>
              <a:latin typeface="Arial" charset="0"/>
            </a:endParaRPr>
          </a:p>
        </p:txBody>
      </p:sp>
    </p:spTree>
    <p:extLst>
      <p:ext uri="{BB962C8B-B14F-4D97-AF65-F5344CB8AC3E}">
        <p14:creationId xmlns:p14="http://schemas.microsoft.com/office/powerpoint/2010/main" val="2201798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1_Title and Content + Picture">
    <p:spTree>
      <p:nvGrpSpPr>
        <p:cNvPr id="1" name=""/>
        <p:cNvGrpSpPr/>
        <p:nvPr/>
      </p:nvGrpSpPr>
      <p:grpSpPr>
        <a:xfrm>
          <a:off x="0" y="0"/>
          <a:ext cx="0" cy="0"/>
          <a:chOff x="0" y="0"/>
          <a:chExt cx="0" cy="0"/>
        </a:xfrm>
      </p:grpSpPr>
      <p:grpSp>
        <p:nvGrpSpPr>
          <p:cNvPr id="50" name="Grouper 49"/>
          <p:cNvGrpSpPr/>
          <p:nvPr userDrawn="1"/>
        </p:nvGrpSpPr>
        <p:grpSpPr>
          <a:xfrm>
            <a:off x="5021581" y="-20538"/>
            <a:ext cx="1875985" cy="5164038"/>
            <a:chOff x="5021580" y="4728"/>
            <a:chExt cx="1875985" cy="6853272"/>
          </a:xfrm>
        </p:grpSpPr>
        <p:sp>
          <p:nvSpPr>
            <p:cNvPr id="51" name="Forme libre 50"/>
            <p:cNvSpPr/>
            <p:nvPr userDrawn="1"/>
          </p:nvSpPr>
          <p:spPr>
            <a:xfrm>
              <a:off x="5021580" y="4728"/>
              <a:ext cx="747600"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Lst>
              <a:ahLst/>
              <a:cxnLst>
                <a:cxn ang="0">
                  <a:pos x="connsiteX0" y="connsiteY0"/>
                </a:cxn>
                <a:cxn ang="0">
                  <a:pos x="connsiteX1" y="connsiteY1"/>
                </a:cxn>
                <a:cxn ang="0">
                  <a:pos x="connsiteX2" y="connsiteY2"/>
                </a:cxn>
              </a:cxnLst>
              <a:rect l="l" t="t" r="r" b="b"/>
              <a:pathLst>
                <a:path w="1730041" h="6842688">
                  <a:moveTo>
                    <a:pt x="1061726" y="6842688"/>
                  </a:moveTo>
                  <a:cubicBezTo>
                    <a:pt x="348702" y="5778927"/>
                    <a:pt x="-94305" y="4695719"/>
                    <a:pt x="17083" y="3416535"/>
                  </a:cubicBezTo>
                  <a:cubicBezTo>
                    <a:pt x="128471" y="2137351"/>
                    <a:pt x="944138" y="717949"/>
                    <a:pt x="1730041" y="0"/>
                  </a:cubicBezTo>
                </a:path>
              </a:pathLst>
            </a:custGeom>
            <a:noFill/>
            <a:ln w="63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sp>
          <p:nvSpPr>
            <p:cNvPr id="52" name="Forme libre 51"/>
            <p:cNvSpPr/>
            <p:nvPr userDrawn="1"/>
          </p:nvSpPr>
          <p:spPr>
            <a:xfrm>
              <a:off x="5422699" y="4728"/>
              <a:ext cx="1474866"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201583 w 4272315"/>
                <a:gd name="connsiteY0" fmla="*/ 6842688 h 6842688"/>
                <a:gd name="connsiteX1" fmla="*/ 156940 w 4272315"/>
                <a:gd name="connsiteY1" fmla="*/ 3416535 h 6842688"/>
                <a:gd name="connsiteX2" fmla="*/ 4272315 w 4272315"/>
                <a:gd name="connsiteY2" fmla="*/ 0 h 6842688"/>
                <a:gd name="connsiteX0" fmla="*/ 420880 w 3491612"/>
                <a:gd name="connsiteY0" fmla="*/ 6842688 h 6842688"/>
                <a:gd name="connsiteX1" fmla="*/ 521761 w 3491612"/>
                <a:gd name="connsiteY1" fmla="*/ 3196869 h 6842688"/>
                <a:gd name="connsiteX2" fmla="*/ 3491612 w 3491612"/>
                <a:gd name="connsiteY2" fmla="*/ 0 h 6842688"/>
                <a:gd name="connsiteX0" fmla="*/ 383391 w 3454123"/>
                <a:gd name="connsiteY0" fmla="*/ 6842688 h 6842688"/>
                <a:gd name="connsiteX1" fmla="*/ 484272 w 3454123"/>
                <a:gd name="connsiteY1" fmla="*/ 3196869 h 6842688"/>
                <a:gd name="connsiteX2" fmla="*/ 3454123 w 3454123"/>
                <a:gd name="connsiteY2" fmla="*/ 0 h 6842688"/>
                <a:gd name="connsiteX0" fmla="*/ 294195 w 3364927"/>
                <a:gd name="connsiteY0" fmla="*/ 6842688 h 6842688"/>
                <a:gd name="connsiteX1" fmla="*/ 395076 w 3364927"/>
                <a:gd name="connsiteY1" fmla="*/ 3196869 h 6842688"/>
                <a:gd name="connsiteX2" fmla="*/ 3364927 w 3364927"/>
                <a:gd name="connsiteY2" fmla="*/ 0 h 6842688"/>
                <a:gd name="connsiteX0" fmla="*/ 313955 w 3384687"/>
                <a:gd name="connsiteY0" fmla="*/ 6842688 h 6842688"/>
                <a:gd name="connsiteX1" fmla="*/ 414836 w 3384687"/>
                <a:gd name="connsiteY1" fmla="*/ 3196869 h 6842688"/>
                <a:gd name="connsiteX2" fmla="*/ 3384687 w 3384687"/>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42294 w 3413026"/>
                <a:gd name="connsiteY0" fmla="*/ 6842688 h 6842688"/>
                <a:gd name="connsiteX1" fmla="*/ 443175 w 3413026"/>
                <a:gd name="connsiteY1" fmla="*/ 3196869 h 6842688"/>
                <a:gd name="connsiteX2" fmla="*/ 3413026 w 3413026"/>
                <a:gd name="connsiteY2" fmla="*/ 0 h 6842688"/>
              </a:gdLst>
              <a:ahLst/>
              <a:cxnLst>
                <a:cxn ang="0">
                  <a:pos x="connsiteX0" y="connsiteY0"/>
                </a:cxn>
                <a:cxn ang="0">
                  <a:pos x="connsiteX1" y="connsiteY1"/>
                </a:cxn>
                <a:cxn ang="0">
                  <a:pos x="connsiteX2" y="connsiteY2"/>
                </a:cxn>
              </a:cxnLst>
              <a:rect l="l" t="t" r="r" b="b"/>
              <a:pathLst>
                <a:path w="3413026" h="6842688">
                  <a:moveTo>
                    <a:pt x="342294" y="6842688"/>
                  </a:moveTo>
                  <a:cubicBezTo>
                    <a:pt x="-163901" y="5710282"/>
                    <a:pt x="-90656" y="4481474"/>
                    <a:pt x="443175" y="3196869"/>
                  </a:cubicBezTo>
                  <a:cubicBezTo>
                    <a:pt x="977006" y="1912264"/>
                    <a:pt x="2180317" y="803543"/>
                    <a:pt x="3413026" y="0"/>
                  </a:cubicBezTo>
                </a:path>
              </a:pathLst>
            </a:custGeom>
            <a:noFill/>
            <a:ln w="63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grpSp>
      <p:sp>
        <p:nvSpPr>
          <p:cNvPr id="6"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solidFill>
            <a:schemeClr val="bg2"/>
          </a:solid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sp>
        <p:nvSpPr>
          <p:cNvPr id="2" name="Titre 1"/>
          <p:cNvSpPr>
            <a:spLocks noGrp="1"/>
          </p:cNvSpPr>
          <p:nvPr>
            <p:ph type="title" hasCustomPrompt="1"/>
          </p:nvPr>
        </p:nvSpPr>
        <p:spPr/>
        <p:txBody>
          <a:bodyPr/>
          <a:lstStyle>
            <a:lvl1pPr marL="0" marR="0" indent="0" algn="l" defTabSz="342900" rtl="0" eaLnBrk="1" fontAlgn="auto" latinLnBrk="0" hangingPunct="1">
              <a:lnSpc>
                <a:spcPct val="90000"/>
              </a:lnSpc>
              <a:spcBef>
                <a:spcPct val="0"/>
              </a:spcBef>
              <a:spcAft>
                <a:spcPts val="0"/>
              </a:spcAft>
              <a:buClrTx/>
              <a:buSzTx/>
              <a:buFontTx/>
              <a:buNone/>
              <a:tabLst/>
              <a:defRPr/>
            </a:lvl1pPr>
          </a:lstStyle>
          <a:p>
            <a:r>
              <a:rPr lang="en-GB" noProof="0" dirty="0" smtClean="0"/>
              <a:t>Click to edit Master title style </a:t>
            </a:r>
            <a:endParaRPr lang="en-GB" noProof="0" dirty="0"/>
          </a:p>
        </p:txBody>
      </p:sp>
      <p:sp>
        <p:nvSpPr>
          <p:cNvPr id="4" name="Picture Placeholder 3"/>
          <p:cNvSpPr>
            <a:spLocks noGrp="1"/>
          </p:cNvSpPr>
          <p:nvPr>
            <p:ph type="pic" sz="quarter" idx="10" hasCustomPrompt="1"/>
          </p:nvPr>
        </p:nvSpPr>
        <p:spPr bwMode="auto">
          <a:xfrm>
            <a:off x="4740166" y="1169559"/>
            <a:ext cx="3993826" cy="2817677"/>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600" b="0">
                <a:solidFill>
                  <a:schemeClr val="bg1"/>
                </a:solidFill>
              </a:defRPr>
            </a:lvl1pPr>
          </a:lstStyle>
          <a:p>
            <a:r>
              <a:rPr lang="en-GB" noProof="0" dirty="0" smtClean="0"/>
              <a:t>Click icon to add image</a:t>
            </a:r>
            <a:br>
              <a:rPr lang="en-GB" noProof="0" dirty="0" smtClean="0"/>
            </a:br>
            <a:r>
              <a:rPr lang="en-GB" noProof="0" dirty="0" smtClean="0"/>
              <a:t>to placeholder</a:t>
            </a:r>
            <a:endParaRPr lang="en-GB" noProof="0" dirty="0"/>
          </a:p>
        </p:txBody>
      </p:sp>
      <p:sp>
        <p:nvSpPr>
          <p:cNvPr id="5" name="Espace réservé du texte 2"/>
          <p:cNvSpPr>
            <a:spLocks noGrp="1"/>
          </p:cNvSpPr>
          <p:nvPr>
            <p:ph idx="1" hasCustomPrompt="1"/>
          </p:nvPr>
        </p:nvSpPr>
        <p:spPr>
          <a:xfrm>
            <a:off x="179515" y="696542"/>
            <a:ext cx="4450659" cy="3934455"/>
          </a:xfrm>
          <a:prstGeom prst="rect">
            <a:avLst/>
          </a:prstGeom>
        </p:spPr>
        <p:txBody>
          <a:bodyPr vert="horz" lIns="91440" tIns="45720" rIns="91440" bIns="4572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grpSp>
        <p:nvGrpSpPr>
          <p:cNvPr id="25" name="Group 25"/>
          <p:cNvGrpSpPr/>
          <p:nvPr userDrawn="1"/>
        </p:nvGrpSpPr>
        <p:grpSpPr>
          <a:xfrm>
            <a:off x="7263121" y="4812382"/>
            <a:ext cx="1632238" cy="197318"/>
            <a:chOff x="2619375" y="-595312"/>
            <a:chExt cx="1785938" cy="215899"/>
          </a:xfrm>
        </p:grpSpPr>
        <p:sp>
          <p:nvSpPr>
            <p:cNvPr id="26" name="Freeform 12"/>
            <p:cNvSpPr>
              <a:spLocks/>
            </p:cNvSpPr>
            <p:nvPr userDrawn="1"/>
          </p:nvSpPr>
          <p:spPr bwMode="auto">
            <a:xfrm>
              <a:off x="4175125" y="-595312"/>
              <a:ext cx="230188" cy="215899"/>
            </a:xfrm>
            <a:custGeom>
              <a:avLst/>
              <a:gdLst>
                <a:gd name="T0" fmla="*/ 180 w 180"/>
                <a:gd name="T1" fmla="*/ 122 h 166"/>
                <a:gd name="T2" fmla="*/ 155 w 180"/>
                <a:gd name="T3" fmla="*/ 156 h 166"/>
                <a:gd name="T4" fmla="*/ 81 w 180"/>
                <a:gd name="T5" fmla="*/ 166 h 166"/>
                <a:gd name="T6" fmla="*/ 0 w 180"/>
                <a:gd name="T7" fmla="*/ 158 h 166"/>
                <a:gd name="T8" fmla="*/ 0 w 180"/>
                <a:gd name="T9" fmla="*/ 132 h 166"/>
                <a:gd name="T10" fmla="*/ 143 w 180"/>
                <a:gd name="T11" fmla="*/ 132 h 166"/>
                <a:gd name="T12" fmla="*/ 143 w 180"/>
                <a:gd name="T13" fmla="*/ 97 h 166"/>
                <a:gd name="T14" fmla="*/ 42 w 180"/>
                <a:gd name="T15" fmla="*/ 97 h 166"/>
                <a:gd name="T16" fmla="*/ 1 w 180"/>
                <a:gd name="T17" fmla="*/ 59 h 166"/>
                <a:gd name="T18" fmla="*/ 1 w 180"/>
                <a:gd name="T19" fmla="*/ 44 h 166"/>
                <a:gd name="T20" fmla="*/ 26 w 180"/>
                <a:gd name="T21" fmla="*/ 9 h 166"/>
                <a:gd name="T22" fmla="*/ 97 w 180"/>
                <a:gd name="T23" fmla="*/ 0 h 166"/>
                <a:gd name="T24" fmla="*/ 177 w 180"/>
                <a:gd name="T25" fmla="*/ 8 h 166"/>
                <a:gd name="T26" fmla="*/ 177 w 180"/>
                <a:gd name="T27" fmla="*/ 34 h 166"/>
                <a:gd name="T28" fmla="*/ 37 w 180"/>
                <a:gd name="T29" fmla="*/ 34 h 166"/>
                <a:gd name="T30" fmla="*/ 37 w 180"/>
                <a:gd name="T31" fmla="*/ 64 h 166"/>
                <a:gd name="T32" fmla="*/ 138 w 180"/>
                <a:gd name="T33" fmla="*/ 64 h 166"/>
                <a:gd name="T34" fmla="*/ 180 w 180"/>
                <a:gd name="T35" fmla="*/ 102 h 166"/>
                <a:gd name="T36" fmla="*/ 180 w 180"/>
                <a:gd name="T37" fmla="*/ 12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66">
                  <a:moveTo>
                    <a:pt x="180" y="122"/>
                  </a:moveTo>
                  <a:cubicBezTo>
                    <a:pt x="180" y="144"/>
                    <a:pt x="173" y="151"/>
                    <a:pt x="155" y="156"/>
                  </a:cubicBezTo>
                  <a:cubicBezTo>
                    <a:pt x="136" y="162"/>
                    <a:pt x="101" y="166"/>
                    <a:pt x="81" y="166"/>
                  </a:cubicBezTo>
                  <a:cubicBezTo>
                    <a:pt x="57" y="166"/>
                    <a:pt x="26" y="164"/>
                    <a:pt x="0" y="158"/>
                  </a:cubicBezTo>
                  <a:cubicBezTo>
                    <a:pt x="0" y="132"/>
                    <a:pt x="0" y="132"/>
                    <a:pt x="0" y="132"/>
                  </a:cubicBezTo>
                  <a:cubicBezTo>
                    <a:pt x="143" y="132"/>
                    <a:pt x="143" y="132"/>
                    <a:pt x="143" y="132"/>
                  </a:cubicBezTo>
                  <a:cubicBezTo>
                    <a:pt x="143" y="97"/>
                    <a:pt x="143" y="97"/>
                    <a:pt x="143" y="97"/>
                  </a:cubicBezTo>
                  <a:cubicBezTo>
                    <a:pt x="42" y="97"/>
                    <a:pt x="42" y="97"/>
                    <a:pt x="42" y="97"/>
                  </a:cubicBezTo>
                  <a:cubicBezTo>
                    <a:pt x="12" y="97"/>
                    <a:pt x="1" y="89"/>
                    <a:pt x="1" y="59"/>
                  </a:cubicBezTo>
                  <a:cubicBezTo>
                    <a:pt x="1" y="44"/>
                    <a:pt x="1" y="44"/>
                    <a:pt x="1" y="44"/>
                  </a:cubicBezTo>
                  <a:cubicBezTo>
                    <a:pt x="1" y="20"/>
                    <a:pt x="7" y="13"/>
                    <a:pt x="26" y="9"/>
                  </a:cubicBezTo>
                  <a:cubicBezTo>
                    <a:pt x="45" y="4"/>
                    <a:pt x="77" y="0"/>
                    <a:pt x="97" y="0"/>
                  </a:cubicBezTo>
                  <a:cubicBezTo>
                    <a:pt x="122" y="0"/>
                    <a:pt x="151" y="2"/>
                    <a:pt x="177" y="8"/>
                  </a:cubicBezTo>
                  <a:cubicBezTo>
                    <a:pt x="177" y="34"/>
                    <a:pt x="177" y="34"/>
                    <a:pt x="177" y="34"/>
                  </a:cubicBezTo>
                  <a:cubicBezTo>
                    <a:pt x="37" y="34"/>
                    <a:pt x="37" y="34"/>
                    <a:pt x="37" y="34"/>
                  </a:cubicBezTo>
                  <a:cubicBezTo>
                    <a:pt x="37" y="64"/>
                    <a:pt x="37" y="64"/>
                    <a:pt x="37" y="64"/>
                  </a:cubicBezTo>
                  <a:cubicBezTo>
                    <a:pt x="138" y="64"/>
                    <a:pt x="138" y="64"/>
                    <a:pt x="138" y="64"/>
                  </a:cubicBezTo>
                  <a:cubicBezTo>
                    <a:pt x="168" y="64"/>
                    <a:pt x="180" y="72"/>
                    <a:pt x="180" y="102"/>
                  </a:cubicBezTo>
                  <a:cubicBezTo>
                    <a:pt x="180" y="122"/>
                    <a:pt x="180" y="122"/>
                    <a:pt x="180" y="12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7" name="Freeform 13"/>
            <p:cNvSpPr>
              <a:spLocks/>
            </p:cNvSpPr>
            <p:nvPr userDrawn="1"/>
          </p:nvSpPr>
          <p:spPr bwMode="auto">
            <a:xfrm>
              <a:off x="3868738" y="-595312"/>
              <a:ext cx="225425" cy="215899"/>
            </a:xfrm>
            <a:custGeom>
              <a:avLst/>
              <a:gdLst>
                <a:gd name="T0" fmla="*/ 177 w 177"/>
                <a:gd name="T1" fmla="*/ 158 h 166"/>
                <a:gd name="T2" fmla="*/ 89 w 177"/>
                <a:gd name="T3" fmla="*/ 166 h 166"/>
                <a:gd name="T4" fmla="*/ 0 w 177"/>
                <a:gd name="T5" fmla="*/ 158 h 166"/>
                <a:gd name="T6" fmla="*/ 0 w 177"/>
                <a:gd name="T7" fmla="*/ 8 h 166"/>
                <a:gd name="T8" fmla="*/ 88 w 177"/>
                <a:gd name="T9" fmla="*/ 0 h 166"/>
                <a:gd name="T10" fmla="*/ 176 w 177"/>
                <a:gd name="T11" fmla="*/ 8 h 166"/>
                <a:gd name="T12" fmla="*/ 176 w 177"/>
                <a:gd name="T13" fmla="*/ 35 h 166"/>
                <a:gd name="T14" fmla="*/ 43 w 177"/>
                <a:gd name="T15" fmla="*/ 35 h 166"/>
                <a:gd name="T16" fmla="*/ 43 w 177"/>
                <a:gd name="T17" fmla="*/ 65 h 166"/>
                <a:gd name="T18" fmla="*/ 130 w 177"/>
                <a:gd name="T19" fmla="*/ 65 h 166"/>
                <a:gd name="T20" fmla="*/ 130 w 177"/>
                <a:gd name="T21" fmla="*/ 96 h 166"/>
                <a:gd name="T22" fmla="*/ 43 w 177"/>
                <a:gd name="T23" fmla="*/ 96 h 166"/>
                <a:gd name="T24" fmla="*/ 43 w 177"/>
                <a:gd name="T25" fmla="*/ 132 h 166"/>
                <a:gd name="T26" fmla="*/ 177 w 177"/>
                <a:gd name="T27" fmla="*/ 132 h 166"/>
                <a:gd name="T28" fmla="*/ 177 w 177"/>
                <a:gd name="T2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66">
                  <a:moveTo>
                    <a:pt x="177" y="158"/>
                  </a:moveTo>
                  <a:cubicBezTo>
                    <a:pt x="147" y="164"/>
                    <a:pt x="118" y="166"/>
                    <a:pt x="89" y="166"/>
                  </a:cubicBezTo>
                  <a:cubicBezTo>
                    <a:pt x="60" y="166"/>
                    <a:pt x="30" y="164"/>
                    <a:pt x="0" y="158"/>
                  </a:cubicBezTo>
                  <a:cubicBezTo>
                    <a:pt x="0" y="8"/>
                    <a:pt x="0" y="8"/>
                    <a:pt x="0" y="8"/>
                  </a:cubicBezTo>
                  <a:cubicBezTo>
                    <a:pt x="30" y="2"/>
                    <a:pt x="60" y="0"/>
                    <a:pt x="88" y="0"/>
                  </a:cubicBezTo>
                  <a:cubicBezTo>
                    <a:pt x="117" y="0"/>
                    <a:pt x="147" y="2"/>
                    <a:pt x="176" y="8"/>
                  </a:cubicBezTo>
                  <a:cubicBezTo>
                    <a:pt x="176" y="35"/>
                    <a:pt x="176" y="35"/>
                    <a:pt x="176" y="35"/>
                  </a:cubicBezTo>
                  <a:cubicBezTo>
                    <a:pt x="43" y="35"/>
                    <a:pt x="43" y="35"/>
                    <a:pt x="43" y="35"/>
                  </a:cubicBezTo>
                  <a:cubicBezTo>
                    <a:pt x="43" y="65"/>
                    <a:pt x="43" y="65"/>
                    <a:pt x="43" y="65"/>
                  </a:cubicBezTo>
                  <a:cubicBezTo>
                    <a:pt x="130" y="65"/>
                    <a:pt x="130" y="65"/>
                    <a:pt x="130" y="65"/>
                  </a:cubicBezTo>
                  <a:cubicBezTo>
                    <a:pt x="130" y="96"/>
                    <a:pt x="130" y="96"/>
                    <a:pt x="130" y="96"/>
                  </a:cubicBezTo>
                  <a:cubicBezTo>
                    <a:pt x="43" y="96"/>
                    <a:pt x="43" y="96"/>
                    <a:pt x="43" y="96"/>
                  </a:cubicBezTo>
                  <a:cubicBezTo>
                    <a:pt x="43" y="132"/>
                    <a:pt x="43" y="132"/>
                    <a:pt x="43" y="132"/>
                  </a:cubicBezTo>
                  <a:cubicBezTo>
                    <a:pt x="177" y="132"/>
                    <a:pt x="177" y="132"/>
                    <a:pt x="177" y="132"/>
                  </a:cubicBezTo>
                  <a:cubicBezTo>
                    <a:pt x="177" y="158"/>
                    <a:pt x="177" y="158"/>
                    <a:pt x="177"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8" name="Freeform 14"/>
            <p:cNvSpPr>
              <a:spLocks/>
            </p:cNvSpPr>
            <p:nvPr userDrawn="1"/>
          </p:nvSpPr>
          <p:spPr bwMode="auto">
            <a:xfrm>
              <a:off x="3602038" y="-588963"/>
              <a:ext cx="201613" cy="209550"/>
            </a:xfrm>
            <a:custGeom>
              <a:avLst/>
              <a:gdLst>
                <a:gd name="T0" fmla="*/ 158 w 158"/>
                <a:gd name="T1" fmla="*/ 154 h 162"/>
                <a:gd name="T2" fmla="*/ 80 w 158"/>
                <a:gd name="T3" fmla="*/ 162 h 162"/>
                <a:gd name="T4" fmla="*/ 0 w 158"/>
                <a:gd name="T5" fmla="*/ 154 h 162"/>
                <a:gd name="T6" fmla="*/ 0 w 158"/>
                <a:gd name="T7" fmla="*/ 0 h 162"/>
                <a:gd name="T8" fmla="*/ 43 w 158"/>
                <a:gd name="T9" fmla="*/ 0 h 162"/>
                <a:gd name="T10" fmla="*/ 43 w 158"/>
                <a:gd name="T11" fmla="*/ 126 h 162"/>
                <a:gd name="T12" fmla="*/ 158 w 158"/>
                <a:gd name="T13" fmla="*/ 126 h 162"/>
                <a:gd name="T14" fmla="*/ 158 w 158"/>
                <a:gd name="T15" fmla="*/ 154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62">
                  <a:moveTo>
                    <a:pt x="158" y="154"/>
                  </a:moveTo>
                  <a:cubicBezTo>
                    <a:pt x="132" y="160"/>
                    <a:pt x="105" y="162"/>
                    <a:pt x="80" y="162"/>
                  </a:cubicBezTo>
                  <a:cubicBezTo>
                    <a:pt x="54" y="162"/>
                    <a:pt x="27" y="160"/>
                    <a:pt x="0" y="154"/>
                  </a:cubicBezTo>
                  <a:cubicBezTo>
                    <a:pt x="0" y="0"/>
                    <a:pt x="0" y="0"/>
                    <a:pt x="0" y="0"/>
                  </a:cubicBezTo>
                  <a:cubicBezTo>
                    <a:pt x="43" y="0"/>
                    <a:pt x="43" y="0"/>
                    <a:pt x="43" y="0"/>
                  </a:cubicBezTo>
                  <a:cubicBezTo>
                    <a:pt x="43" y="126"/>
                    <a:pt x="43" y="126"/>
                    <a:pt x="43" y="126"/>
                  </a:cubicBezTo>
                  <a:cubicBezTo>
                    <a:pt x="158" y="126"/>
                    <a:pt x="158" y="126"/>
                    <a:pt x="158" y="126"/>
                  </a:cubicBezTo>
                  <a:cubicBezTo>
                    <a:pt x="158" y="154"/>
                    <a:pt x="158" y="154"/>
                    <a:pt x="158" y="15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9" name="Freeform 15"/>
            <p:cNvSpPr>
              <a:spLocks/>
            </p:cNvSpPr>
            <p:nvPr userDrawn="1"/>
          </p:nvSpPr>
          <p:spPr bwMode="auto">
            <a:xfrm>
              <a:off x="3248025" y="-588963"/>
              <a:ext cx="288925" cy="207962"/>
            </a:xfrm>
            <a:custGeom>
              <a:avLst/>
              <a:gdLst>
                <a:gd name="T0" fmla="*/ 226 w 226"/>
                <a:gd name="T1" fmla="*/ 155 h 161"/>
                <a:gd name="T2" fmla="*/ 179 w 226"/>
                <a:gd name="T3" fmla="*/ 161 h 161"/>
                <a:gd name="T4" fmla="*/ 114 w 226"/>
                <a:gd name="T5" fmla="*/ 29 h 161"/>
                <a:gd name="T6" fmla="*/ 110 w 226"/>
                <a:gd name="T7" fmla="*/ 29 h 161"/>
                <a:gd name="T8" fmla="*/ 45 w 226"/>
                <a:gd name="T9" fmla="*/ 161 h 161"/>
                <a:gd name="T10" fmla="*/ 0 w 226"/>
                <a:gd name="T11" fmla="*/ 155 h 161"/>
                <a:gd name="T12" fmla="*/ 83 w 226"/>
                <a:gd name="T13" fmla="*/ 0 h 161"/>
                <a:gd name="T14" fmla="*/ 142 w 226"/>
                <a:gd name="T15" fmla="*/ 0 h 161"/>
                <a:gd name="T16" fmla="*/ 226 w 226"/>
                <a:gd name="T17" fmla="*/ 15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161">
                  <a:moveTo>
                    <a:pt x="226" y="155"/>
                  </a:moveTo>
                  <a:cubicBezTo>
                    <a:pt x="212" y="159"/>
                    <a:pt x="193" y="161"/>
                    <a:pt x="179" y="161"/>
                  </a:cubicBezTo>
                  <a:cubicBezTo>
                    <a:pt x="114" y="29"/>
                    <a:pt x="114" y="29"/>
                    <a:pt x="114" y="29"/>
                  </a:cubicBezTo>
                  <a:cubicBezTo>
                    <a:pt x="110" y="29"/>
                    <a:pt x="110" y="29"/>
                    <a:pt x="110" y="29"/>
                  </a:cubicBezTo>
                  <a:cubicBezTo>
                    <a:pt x="45" y="161"/>
                    <a:pt x="45" y="161"/>
                    <a:pt x="45" y="161"/>
                  </a:cubicBezTo>
                  <a:cubicBezTo>
                    <a:pt x="31" y="161"/>
                    <a:pt x="15" y="159"/>
                    <a:pt x="0" y="155"/>
                  </a:cubicBezTo>
                  <a:cubicBezTo>
                    <a:pt x="83" y="0"/>
                    <a:pt x="83" y="0"/>
                    <a:pt x="83" y="0"/>
                  </a:cubicBezTo>
                  <a:cubicBezTo>
                    <a:pt x="142" y="0"/>
                    <a:pt x="142" y="0"/>
                    <a:pt x="142" y="0"/>
                  </a:cubicBezTo>
                  <a:cubicBezTo>
                    <a:pt x="226" y="155"/>
                    <a:pt x="226" y="155"/>
                    <a:pt x="226" y="15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30" name="Oval 16"/>
            <p:cNvSpPr>
              <a:spLocks noChangeArrowheads="1"/>
            </p:cNvSpPr>
            <p:nvPr userDrawn="1"/>
          </p:nvSpPr>
          <p:spPr bwMode="auto">
            <a:xfrm>
              <a:off x="3355975" y="-474663"/>
              <a:ext cx="71438" cy="714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31" name="Freeform 17"/>
            <p:cNvSpPr>
              <a:spLocks/>
            </p:cNvSpPr>
            <p:nvPr userDrawn="1"/>
          </p:nvSpPr>
          <p:spPr bwMode="auto">
            <a:xfrm>
              <a:off x="2940050" y="-592138"/>
              <a:ext cx="242888" cy="211137"/>
            </a:xfrm>
            <a:custGeom>
              <a:avLst/>
              <a:gdLst>
                <a:gd name="T0" fmla="*/ 190 w 190"/>
                <a:gd name="T1" fmla="*/ 158 h 163"/>
                <a:gd name="T2" fmla="*/ 148 w 190"/>
                <a:gd name="T3" fmla="*/ 163 h 163"/>
                <a:gd name="T4" fmla="*/ 148 w 190"/>
                <a:gd name="T5" fmla="*/ 96 h 163"/>
                <a:gd name="T6" fmla="*/ 42 w 190"/>
                <a:gd name="T7" fmla="*/ 96 h 163"/>
                <a:gd name="T8" fmla="*/ 42 w 190"/>
                <a:gd name="T9" fmla="*/ 163 h 163"/>
                <a:gd name="T10" fmla="*/ 0 w 190"/>
                <a:gd name="T11" fmla="*/ 158 h 163"/>
                <a:gd name="T12" fmla="*/ 0 w 190"/>
                <a:gd name="T13" fmla="*/ 5 h 163"/>
                <a:gd name="T14" fmla="*/ 42 w 190"/>
                <a:gd name="T15" fmla="*/ 0 h 163"/>
                <a:gd name="T16" fmla="*/ 42 w 190"/>
                <a:gd name="T17" fmla="*/ 65 h 163"/>
                <a:gd name="T18" fmla="*/ 148 w 190"/>
                <a:gd name="T19" fmla="*/ 65 h 163"/>
                <a:gd name="T20" fmla="*/ 148 w 190"/>
                <a:gd name="T21" fmla="*/ 0 h 163"/>
                <a:gd name="T22" fmla="*/ 190 w 190"/>
                <a:gd name="T23" fmla="*/ 5 h 163"/>
                <a:gd name="T24" fmla="*/ 190 w 190"/>
                <a:gd name="T2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63">
                  <a:moveTo>
                    <a:pt x="190" y="158"/>
                  </a:moveTo>
                  <a:cubicBezTo>
                    <a:pt x="177" y="161"/>
                    <a:pt x="162" y="163"/>
                    <a:pt x="148" y="163"/>
                  </a:cubicBezTo>
                  <a:cubicBezTo>
                    <a:pt x="148" y="96"/>
                    <a:pt x="148" y="96"/>
                    <a:pt x="148" y="96"/>
                  </a:cubicBezTo>
                  <a:cubicBezTo>
                    <a:pt x="42" y="96"/>
                    <a:pt x="42" y="96"/>
                    <a:pt x="42" y="96"/>
                  </a:cubicBezTo>
                  <a:cubicBezTo>
                    <a:pt x="42" y="163"/>
                    <a:pt x="42" y="163"/>
                    <a:pt x="42" y="163"/>
                  </a:cubicBezTo>
                  <a:cubicBezTo>
                    <a:pt x="28" y="163"/>
                    <a:pt x="13" y="161"/>
                    <a:pt x="0" y="158"/>
                  </a:cubicBezTo>
                  <a:cubicBezTo>
                    <a:pt x="0" y="5"/>
                    <a:pt x="0" y="5"/>
                    <a:pt x="0" y="5"/>
                  </a:cubicBezTo>
                  <a:cubicBezTo>
                    <a:pt x="13" y="1"/>
                    <a:pt x="28" y="0"/>
                    <a:pt x="42" y="0"/>
                  </a:cubicBezTo>
                  <a:cubicBezTo>
                    <a:pt x="42" y="65"/>
                    <a:pt x="42" y="65"/>
                    <a:pt x="42" y="65"/>
                  </a:cubicBezTo>
                  <a:cubicBezTo>
                    <a:pt x="148" y="65"/>
                    <a:pt x="148" y="65"/>
                    <a:pt x="148" y="65"/>
                  </a:cubicBezTo>
                  <a:cubicBezTo>
                    <a:pt x="148" y="0"/>
                    <a:pt x="148" y="0"/>
                    <a:pt x="148" y="0"/>
                  </a:cubicBezTo>
                  <a:cubicBezTo>
                    <a:pt x="162" y="0"/>
                    <a:pt x="177" y="1"/>
                    <a:pt x="190" y="5"/>
                  </a:cubicBezTo>
                  <a:cubicBezTo>
                    <a:pt x="190" y="158"/>
                    <a:pt x="190" y="158"/>
                    <a:pt x="190"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32" name="Freeform 18"/>
            <p:cNvSpPr>
              <a:spLocks/>
            </p:cNvSpPr>
            <p:nvPr userDrawn="1"/>
          </p:nvSpPr>
          <p:spPr bwMode="auto">
            <a:xfrm>
              <a:off x="2619375" y="-595312"/>
              <a:ext cx="244475" cy="211137"/>
            </a:xfrm>
            <a:custGeom>
              <a:avLst/>
              <a:gdLst>
                <a:gd name="T0" fmla="*/ 192 w 192"/>
                <a:gd name="T1" fmla="*/ 35 h 162"/>
                <a:gd name="T2" fmla="*/ 117 w 192"/>
                <a:gd name="T3" fmla="*/ 35 h 162"/>
                <a:gd name="T4" fmla="*/ 117 w 192"/>
                <a:gd name="T5" fmla="*/ 162 h 162"/>
                <a:gd name="T6" fmla="*/ 75 w 192"/>
                <a:gd name="T7" fmla="*/ 162 h 162"/>
                <a:gd name="T8" fmla="*/ 75 w 192"/>
                <a:gd name="T9" fmla="*/ 35 h 162"/>
                <a:gd name="T10" fmla="*/ 0 w 192"/>
                <a:gd name="T11" fmla="*/ 35 h 162"/>
                <a:gd name="T12" fmla="*/ 0 w 192"/>
                <a:gd name="T13" fmla="*/ 8 h 162"/>
                <a:gd name="T14" fmla="*/ 96 w 192"/>
                <a:gd name="T15" fmla="*/ 0 h 162"/>
                <a:gd name="T16" fmla="*/ 192 w 192"/>
                <a:gd name="T17" fmla="*/ 8 h 162"/>
                <a:gd name="T18" fmla="*/ 192 w 192"/>
                <a:gd name="T19" fmla="*/ 3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2">
                  <a:moveTo>
                    <a:pt x="192" y="35"/>
                  </a:moveTo>
                  <a:cubicBezTo>
                    <a:pt x="117" y="35"/>
                    <a:pt x="117" y="35"/>
                    <a:pt x="117" y="35"/>
                  </a:cubicBezTo>
                  <a:cubicBezTo>
                    <a:pt x="117" y="162"/>
                    <a:pt x="117" y="162"/>
                    <a:pt x="117" y="162"/>
                  </a:cubicBezTo>
                  <a:cubicBezTo>
                    <a:pt x="75" y="162"/>
                    <a:pt x="75" y="162"/>
                    <a:pt x="75" y="162"/>
                  </a:cubicBezTo>
                  <a:cubicBezTo>
                    <a:pt x="75" y="35"/>
                    <a:pt x="75" y="35"/>
                    <a:pt x="75" y="35"/>
                  </a:cubicBezTo>
                  <a:cubicBezTo>
                    <a:pt x="0" y="35"/>
                    <a:pt x="0" y="35"/>
                    <a:pt x="0" y="35"/>
                  </a:cubicBezTo>
                  <a:cubicBezTo>
                    <a:pt x="0" y="8"/>
                    <a:pt x="0" y="8"/>
                    <a:pt x="0" y="8"/>
                  </a:cubicBezTo>
                  <a:cubicBezTo>
                    <a:pt x="33" y="2"/>
                    <a:pt x="65" y="0"/>
                    <a:pt x="96" y="0"/>
                  </a:cubicBezTo>
                  <a:cubicBezTo>
                    <a:pt x="127" y="0"/>
                    <a:pt x="160" y="2"/>
                    <a:pt x="192" y="8"/>
                  </a:cubicBezTo>
                  <a:cubicBezTo>
                    <a:pt x="192" y="35"/>
                    <a:pt x="192" y="35"/>
                    <a:pt x="192" y="3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grpSp>
    </p:spTree>
    <p:extLst>
      <p:ext uri="{BB962C8B-B14F-4D97-AF65-F5344CB8AC3E}">
        <p14:creationId xmlns:p14="http://schemas.microsoft.com/office/powerpoint/2010/main" val="132395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2_Title and Content + Picture">
    <p:spTree>
      <p:nvGrpSpPr>
        <p:cNvPr id="1" name=""/>
        <p:cNvGrpSpPr/>
        <p:nvPr/>
      </p:nvGrpSpPr>
      <p:grpSpPr>
        <a:xfrm>
          <a:off x="0" y="0"/>
          <a:ext cx="0" cy="0"/>
          <a:chOff x="0" y="0"/>
          <a:chExt cx="0" cy="0"/>
        </a:xfrm>
      </p:grpSpPr>
      <p:sp>
        <p:nvSpPr>
          <p:cNvPr id="32"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solidFill>
            <a:schemeClr val="bg2"/>
          </a:solid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grpSp>
        <p:nvGrpSpPr>
          <p:cNvPr id="29" name="Grouper 28"/>
          <p:cNvGrpSpPr/>
          <p:nvPr userDrawn="1"/>
        </p:nvGrpSpPr>
        <p:grpSpPr>
          <a:xfrm>
            <a:off x="5021581" y="-20538"/>
            <a:ext cx="1875985" cy="5164038"/>
            <a:chOff x="5021580" y="4728"/>
            <a:chExt cx="1875985" cy="6853272"/>
          </a:xfrm>
        </p:grpSpPr>
        <p:sp>
          <p:nvSpPr>
            <p:cNvPr id="30" name="Forme libre 29"/>
            <p:cNvSpPr/>
            <p:nvPr userDrawn="1"/>
          </p:nvSpPr>
          <p:spPr>
            <a:xfrm>
              <a:off x="5021580" y="4728"/>
              <a:ext cx="747600"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Lst>
              <a:ahLst/>
              <a:cxnLst>
                <a:cxn ang="0">
                  <a:pos x="connsiteX0" y="connsiteY0"/>
                </a:cxn>
                <a:cxn ang="0">
                  <a:pos x="connsiteX1" y="connsiteY1"/>
                </a:cxn>
                <a:cxn ang="0">
                  <a:pos x="connsiteX2" y="connsiteY2"/>
                </a:cxn>
              </a:cxnLst>
              <a:rect l="l" t="t" r="r" b="b"/>
              <a:pathLst>
                <a:path w="1730041" h="6842688">
                  <a:moveTo>
                    <a:pt x="1061726" y="6842688"/>
                  </a:moveTo>
                  <a:cubicBezTo>
                    <a:pt x="348702" y="5778927"/>
                    <a:pt x="-94305" y="4695719"/>
                    <a:pt x="17083" y="3416535"/>
                  </a:cubicBezTo>
                  <a:cubicBezTo>
                    <a:pt x="128471" y="2137351"/>
                    <a:pt x="944138" y="717949"/>
                    <a:pt x="1730041" y="0"/>
                  </a:cubicBezTo>
                </a:path>
              </a:pathLst>
            </a:custGeom>
            <a:noFill/>
            <a:ln w="63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sp>
          <p:nvSpPr>
            <p:cNvPr id="31" name="Forme libre 30"/>
            <p:cNvSpPr/>
            <p:nvPr userDrawn="1"/>
          </p:nvSpPr>
          <p:spPr>
            <a:xfrm>
              <a:off x="5422699" y="4728"/>
              <a:ext cx="1474866"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201583 w 4272315"/>
                <a:gd name="connsiteY0" fmla="*/ 6842688 h 6842688"/>
                <a:gd name="connsiteX1" fmla="*/ 156940 w 4272315"/>
                <a:gd name="connsiteY1" fmla="*/ 3416535 h 6842688"/>
                <a:gd name="connsiteX2" fmla="*/ 4272315 w 4272315"/>
                <a:gd name="connsiteY2" fmla="*/ 0 h 6842688"/>
                <a:gd name="connsiteX0" fmla="*/ 420880 w 3491612"/>
                <a:gd name="connsiteY0" fmla="*/ 6842688 h 6842688"/>
                <a:gd name="connsiteX1" fmla="*/ 521761 w 3491612"/>
                <a:gd name="connsiteY1" fmla="*/ 3196869 h 6842688"/>
                <a:gd name="connsiteX2" fmla="*/ 3491612 w 3491612"/>
                <a:gd name="connsiteY2" fmla="*/ 0 h 6842688"/>
                <a:gd name="connsiteX0" fmla="*/ 383391 w 3454123"/>
                <a:gd name="connsiteY0" fmla="*/ 6842688 h 6842688"/>
                <a:gd name="connsiteX1" fmla="*/ 484272 w 3454123"/>
                <a:gd name="connsiteY1" fmla="*/ 3196869 h 6842688"/>
                <a:gd name="connsiteX2" fmla="*/ 3454123 w 3454123"/>
                <a:gd name="connsiteY2" fmla="*/ 0 h 6842688"/>
                <a:gd name="connsiteX0" fmla="*/ 294195 w 3364927"/>
                <a:gd name="connsiteY0" fmla="*/ 6842688 h 6842688"/>
                <a:gd name="connsiteX1" fmla="*/ 395076 w 3364927"/>
                <a:gd name="connsiteY1" fmla="*/ 3196869 h 6842688"/>
                <a:gd name="connsiteX2" fmla="*/ 3364927 w 3364927"/>
                <a:gd name="connsiteY2" fmla="*/ 0 h 6842688"/>
                <a:gd name="connsiteX0" fmla="*/ 313955 w 3384687"/>
                <a:gd name="connsiteY0" fmla="*/ 6842688 h 6842688"/>
                <a:gd name="connsiteX1" fmla="*/ 414836 w 3384687"/>
                <a:gd name="connsiteY1" fmla="*/ 3196869 h 6842688"/>
                <a:gd name="connsiteX2" fmla="*/ 3384687 w 3384687"/>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42294 w 3413026"/>
                <a:gd name="connsiteY0" fmla="*/ 6842688 h 6842688"/>
                <a:gd name="connsiteX1" fmla="*/ 443175 w 3413026"/>
                <a:gd name="connsiteY1" fmla="*/ 3196869 h 6842688"/>
                <a:gd name="connsiteX2" fmla="*/ 3413026 w 3413026"/>
                <a:gd name="connsiteY2" fmla="*/ 0 h 6842688"/>
              </a:gdLst>
              <a:ahLst/>
              <a:cxnLst>
                <a:cxn ang="0">
                  <a:pos x="connsiteX0" y="connsiteY0"/>
                </a:cxn>
                <a:cxn ang="0">
                  <a:pos x="connsiteX1" y="connsiteY1"/>
                </a:cxn>
                <a:cxn ang="0">
                  <a:pos x="connsiteX2" y="connsiteY2"/>
                </a:cxn>
              </a:cxnLst>
              <a:rect l="l" t="t" r="r" b="b"/>
              <a:pathLst>
                <a:path w="3413026" h="6842688">
                  <a:moveTo>
                    <a:pt x="342294" y="6842688"/>
                  </a:moveTo>
                  <a:cubicBezTo>
                    <a:pt x="-163901" y="5710282"/>
                    <a:pt x="-90656" y="4481474"/>
                    <a:pt x="443175" y="3196869"/>
                  </a:cubicBezTo>
                  <a:cubicBezTo>
                    <a:pt x="977006" y="1912264"/>
                    <a:pt x="2180317" y="803543"/>
                    <a:pt x="3413026" y="0"/>
                  </a:cubicBezTo>
                </a:path>
              </a:pathLst>
            </a:custGeom>
            <a:noFill/>
            <a:ln w="63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grpSp>
      <p:sp>
        <p:nvSpPr>
          <p:cNvPr id="2" name="Titre 1"/>
          <p:cNvSpPr>
            <a:spLocks noGrp="1"/>
          </p:cNvSpPr>
          <p:nvPr>
            <p:ph type="title" hasCustomPrompt="1"/>
          </p:nvPr>
        </p:nvSpPr>
        <p:spPr/>
        <p:txBody>
          <a:bodyPr/>
          <a:lstStyle>
            <a:lvl1pPr marL="0" marR="0" indent="0" algn="l" defTabSz="342900" rtl="0" eaLnBrk="1" fontAlgn="auto" latinLnBrk="0" hangingPunct="1">
              <a:lnSpc>
                <a:spcPct val="90000"/>
              </a:lnSpc>
              <a:spcBef>
                <a:spcPct val="0"/>
              </a:spcBef>
              <a:spcAft>
                <a:spcPts val="0"/>
              </a:spcAft>
              <a:buClrTx/>
              <a:buSzTx/>
              <a:buFontTx/>
              <a:buNone/>
              <a:tabLst/>
              <a:defRPr/>
            </a:lvl1pPr>
          </a:lstStyle>
          <a:p>
            <a:r>
              <a:rPr lang="en-GB" noProof="0" dirty="0" smtClean="0"/>
              <a:t>Click to edit Master title style </a:t>
            </a:r>
            <a:endParaRPr lang="en-GB" noProof="0" dirty="0"/>
          </a:p>
        </p:txBody>
      </p:sp>
      <p:sp>
        <p:nvSpPr>
          <p:cNvPr id="5" name="Picture Placeholder 3"/>
          <p:cNvSpPr>
            <a:spLocks noGrp="1"/>
          </p:cNvSpPr>
          <p:nvPr>
            <p:ph type="pic" sz="quarter" idx="10" hasCustomPrompt="1"/>
          </p:nvPr>
        </p:nvSpPr>
        <p:spPr bwMode="auto">
          <a:xfrm>
            <a:off x="5898598" y="1229181"/>
            <a:ext cx="2916868" cy="2057875"/>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600" b="0">
                <a:solidFill>
                  <a:schemeClr val="bg1"/>
                </a:solidFill>
              </a:defRPr>
            </a:lvl1pPr>
          </a:lstStyle>
          <a:p>
            <a:r>
              <a:rPr lang="en-GB" noProof="0" dirty="0" smtClean="0"/>
              <a:t>Click icon to add image</a:t>
            </a:r>
            <a:br>
              <a:rPr lang="en-GB" noProof="0" dirty="0" smtClean="0"/>
            </a:br>
            <a:r>
              <a:rPr lang="en-GB" noProof="0" dirty="0" smtClean="0"/>
              <a:t>to placeholder</a:t>
            </a:r>
            <a:endParaRPr lang="en-GB" noProof="0" dirty="0"/>
          </a:p>
        </p:txBody>
      </p:sp>
      <p:sp>
        <p:nvSpPr>
          <p:cNvPr id="7" name="Espace réservé du texte 6"/>
          <p:cNvSpPr>
            <a:spLocks noGrp="1"/>
          </p:cNvSpPr>
          <p:nvPr>
            <p:ph type="body" sz="quarter" idx="11" hasCustomPrompt="1"/>
          </p:nvPr>
        </p:nvSpPr>
        <p:spPr>
          <a:xfrm>
            <a:off x="5898598" y="3396030"/>
            <a:ext cx="2916868" cy="1234967"/>
          </a:xfrm>
        </p:spPr>
        <p:txBody>
          <a:bodyPr/>
          <a:lstStyle>
            <a:lvl1pPr marL="0" indent="0">
              <a:spcBef>
                <a:spcPts val="0"/>
              </a:spcBef>
              <a:buFontTx/>
              <a:buNone/>
              <a:defRPr sz="1200" b="0">
                <a:solidFill>
                  <a:schemeClr val="bg1"/>
                </a:solidFill>
              </a:defRPr>
            </a:lvl1pPr>
          </a:lstStyle>
          <a:p>
            <a:pPr lvl="0"/>
            <a:r>
              <a:rPr lang="en-GB" noProof="0" dirty="0" smtClean="0"/>
              <a:t>Click to edit Master text styles</a:t>
            </a:r>
            <a:endParaRPr lang="en-GB" noProof="0" dirty="0"/>
          </a:p>
        </p:txBody>
      </p:sp>
      <p:sp>
        <p:nvSpPr>
          <p:cNvPr id="8" name="Espace réservé du texte 2"/>
          <p:cNvSpPr>
            <a:spLocks noGrp="1"/>
          </p:cNvSpPr>
          <p:nvPr>
            <p:ph idx="1" hasCustomPrompt="1"/>
          </p:nvPr>
        </p:nvSpPr>
        <p:spPr>
          <a:xfrm>
            <a:off x="179515" y="696542"/>
            <a:ext cx="5578623" cy="3934455"/>
          </a:xfrm>
          <a:prstGeom prst="rect">
            <a:avLst/>
          </a:prstGeom>
        </p:spPr>
        <p:txBody>
          <a:bodyPr vert="horz" lIns="91440" tIns="45720" rIns="91440" bIns="4572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grpSp>
        <p:nvGrpSpPr>
          <p:cNvPr id="19" name="Group 25"/>
          <p:cNvGrpSpPr/>
          <p:nvPr userDrawn="1"/>
        </p:nvGrpSpPr>
        <p:grpSpPr>
          <a:xfrm>
            <a:off x="7263121" y="4812382"/>
            <a:ext cx="1632238" cy="197318"/>
            <a:chOff x="2619375" y="-595312"/>
            <a:chExt cx="1785938" cy="215899"/>
          </a:xfrm>
        </p:grpSpPr>
        <p:sp>
          <p:nvSpPr>
            <p:cNvPr id="20" name="Freeform 12"/>
            <p:cNvSpPr>
              <a:spLocks/>
            </p:cNvSpPr>
            <p:nvPr userDrawn="1"/>
          </p:nvSpPr>
          <p:spPr bwMode="auto">
            <a:xfrm>
              <a:off x="4175125" y="-595312"/>
              <a:ext cx="230188" cy="215899"/>
            </a:xfrm>
            <a:custGeom>
              <a:avLst/>
              <a:gdLst>
                <a:gd name="T0" fmla="*/ 180 w 180"/>
                <a:gd name="T1" fmla="*/ 122 h 166"/>
                <a:gd name="T2" fmla="*/ 155 w 180"/>
                <a:gd name="T3" fmla="*/ 156 h 166"/>
                <a:gd name="T4" fmla="*/ 81 w 180"/>
                <a:gd name="T5" fmla="*/ 166 h 166"/>
                <a:gd name="T6" fmla="*/ 0 w 180"/>
                <a:gd name="T7" fmla="*/ 158 h 166"/>
                <a:gd name="T8" fmla="*/ 0 w 180"/>
                <a:gd name="T9" fmla="*/ 132 h 166"/>
                <a:gd name="T10" fmla="*/ 143 w 180"/>
                <a:gd name="T11" fmla="*/ 132 h 166"/>
                <a:gd name="T12" fmla="*/ 143 w 180"/>
                <a:gd name="T13" fmla="*/ 97 h 166"/>
                <a:gd name="T14" fmla="*/ 42 w 180"/>
                <a:gd name="T15" fmla="*/ 97 h 166"/>
                <a:gd name="T16" fmla="*/ 1 w 180"/>
                <a:gd name="T17" fmla="*/ 59 h 166"/>
                <a:gd name="T18" fmla="*/ 1 w 180"/>
                <a:gd name="T19" fmla="*/ 44 h 166"/>
                <a:gd name="T20" fmla="*/ 26 w 180"/>
                <a:gd name="T21" fmla="*/ 9 h 166"/>
                <a:gd name="T22" fmla="*/ 97 w 180"/>
                <a:gd name="T23" fmla="*/ 0 h 166"/>
                <a:gd name="T24" fmla="*/ 177 w 180"/>
                <a:gd name="T25" fmla="*/ 8 h 166"/>
                <a:gd name="T26" fmla="*/ 177 w 180"/>
                <a:gd name="T27" fmla="*/ 34 h 166"/>
                <a:gd name="T28" fmla="*/ 37 w 180"/>
                <a:gd name="T29" fmla="*/ 34 h 166"/>
                <a:gd name="T30" fmla="*/ 37 w 180"/>
                <a:gd name="T31" fmla="*/ 64 h 166"/>
                <a:gd name="T32" fmla="*/ 138 w 180"/>
                <a:gd name="T33" fmla="*/ 64 h 166"/>
                <a:gd name="T34" fmla="*/ 180 w 180"/>
                <a:gd name="T35" fmla="*/ 102 h 166"/>
                <a:gd name="T36" fmla="*/ 180 w 180"/>
                <a:gd name="T37" fmla="*/ 12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66">
                  <a:moveTo>
                    <a:pt x="180" y="122"/>
                  </a:moveTo>
                  <a:cubicBezTo>
                    <a:pt x="180" y="144"/>
                    <a:pt x="173" y="151"/>
                    <a:pt x="155" y="156"/>
                  </a:cubicBezTo>
                  <a:cubicBezTo>
                    <a:pt x="136" y="162"/>
                    <a:pt x="101" y="166"/>
                    <a:pt x="81" y="166"/>
                  </a:cubicBezTo>
                  <a:cubicBezTo>
                    <a:pt x="57" y="166"/>
                    <a:pt x="26" y="164"/>
                    <a:pt x="0" y="158"/>
                  </a:cubicBezTo>
                  <a:cubicBezTo>
                    <a:pt x="0" y="132"/>
                    <a:pt x="0" y="132"/>
                    <a:pt x="0" y="132"/>
                  </a:cubicBezTo>
                  <a:cubicBezTo>
                    <a:pt x="143" y="132"/>
                    <a:pt x="143" y="132"/>
                    <a:pt x="143" y="132"/>
                  </a:cubicBezTo>
                  <a:cubicBezTo>
                    <a:pt x="143" y="97"/>
                    <a:pt x="143" y="97"/>
                    <a:pt x="143" y="97"/>
                  </a:cubicBezTo>
                  <a:cubicBezTo>
                    <a:pt x="42" y="97"/>
                    <a:pt x="42" y="97"/>
                    <a:pt x="42" y="97"/>
                  </a:cubicBezTo>
                  <a:cubicBezTo>
                    <a:pt x="12" y="97"/>
                    <a:pt x="1" y="89"/>
                    <a:pt x="1" y="59"/>
                  </a:cubicBezTo>
                  <a:cubicBezTo>
                    <a:pt x="1" y="44"/>
                    <a:pt x="1" y="44"/>
                    <a:pt x="1" y="44"/>
                  </a:cubicBezTo>
                  <a:cubicBezTo>
                    <a:pt x="1" y="20"/>
                    <a:pt x="7" y="13"/>
                    <a:pt x="26" y="9"/>
                  </a:cubicBezTo>
                  <a:cubicBezTo>
                    <a:pt x="45" y="4"/>
                    <a:pt x="77" y="0"/>
                    <a:pt x="97" y="0"/>
                  </a:cubicBezTo>
                  <a:cubicBezTo>
                    <a:pt x="122" y="0"/>
                    <a:pt x="151" y="2"/>
                    <a:pt x="177" y="8"/>
                  </a:cubicBezTo>
                  <a:cubicBezTo>
                    <a:pt x="177" y="34"/>
                    <a:pt x="177" y="34"/>
                    <a:pt x="177" y="34"/>
                  </a:cubicBezTo>
                  <a:cubicBezTo>
                    <a:pt x="37" y="34"/>
                    <a:pt x="37" y="34"/>
                    <a:pt x="37" y="34"/>
                  </a:cubicBezTo>
                  <a:cubicBezTo>
                    <a:pt x="37" y="64"/>
                    <a:pt x="37" y="64"/>
                    <a:pt x="37" y="64"/>
                  </a:cubicBezTo>
                  <a:cubicBezTo>
                    <a:pt x="138" y="64"/>
                    <a:pt x="138" y="64"/>
                    <a:pt x="138" y="64"/>
                  </a:cubicBezTo>
                  <a:cubicBezTo>
                    <a:pt x="168" y="64"/>
                    <a:pt x="180" y="72"/>
                    <a:pt x="180" y="102"/>
                  </a:cubicBezTo>
                  <a:cubicBezTo>
                    <a:pt x="180" y="122"/>
                    <a:pt x="180" y="122"/>
                    <a:pt x="180" y="12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1" name="Freeform 13"/>
            <p:cNvSpPr>
              <a:spLocks/>
            </p:cNvSpPr>
            <p:nvPr userDrawn="1"/>
          </p:nvSpPr>
          <p:spPr bwMode="auto">
            <a:xfrm>
              <a:off x="3868738" y="-595312"/>
              <a:ext cx="225425" cy="215899"/>
            </a:xfrm>
            <a:custGeom>
              <a:avLst/>
              <a:gdLst>
                <a:gd name="T0" fmla="*/ 177 w 177"/>
                <a:gd name="T1" fmla="*/ 158 h 166"/>
                <a:gd name="T2" fmla="*/ 89 w 177"/>
                <a:gd name="T3" fmla="*/ 166 h 166"/>
                <a:gd name="T4" fmla="*/ 0 w 177"/>
                <a:gd name="T5" fmla="*/ 158 h 166"/>
                <a:gd name="T6" fmla="*/ 0 w 177"/>
                <a:gd name="T7" fmla="*/ 8 h 166"/>
                <a:gd name="T8" fmla="*/ 88 w 177"/>
                <a:gd name="T9" fmla="*/ 0 h 166"/>
                <a:gd name="T10" fmla="*/ 176 w 177"/>
                <a:gd name="T11" fmla="*/ 8 h 166"/>
                <a:gd name="T12" fmla="*/ 176 w 177"/>
                <a:gd name="T13" fmla="*/ 35 h 166"/>
                <a:gd name="T14" fmla="*/ 43 w 177"/>
                <a:gd name="T15" fmla="*/ 35 h 166"/>
                <a:gd name="T16" fmla="*/ 43 w 177"/>
                <a:gd name="T17" fmla="*/ 65 h 166"/>
                <a:gd name="T18" fmla="*/ 130 w 177"/>
                <a:gd name="T19" fmla="*/ 65 h 166"/>
                <a:gd name="T20" fmla="*/ 130 w 177"/>
                <a:gd name="T21" fmla="*/ 96 h 166"/>
                <a:gd name="T22" fmla="*/ 43 w 177"/>
                <a:gd name="T23" fmla="*/ 96 h 166"/>
                <a:gd name="T24" fmla="*/ 43 w 177"/>
                <a:gd name="T25" fmla="*/ 132 h 166"/>
                <a:gd name="T26" fmla="*/ 177 w 177"/>
                <a:gd name="T27" fmla="*/ 132 h 166"/>
                <a:gd name="T28" fmla="*/ 177 w 177"/>
                <a:gd name="T2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66">
                  <a:moveTo>
                    <a:pt x="177" y="158"/>
                  </a:moveTo>
                  <a:cubicBezTo>
                    <a:pt x="147" y="164"/>
                    <a:pt x="118" y="166"/>
                    <a:pt x="89" y="166"/>
                  </a:cubicBezTo>
                  <a:cubicBezTo>
                    <a:pt x="60" y="166"/>
                    <a:pt x="30" y="164"/>
                    <a:pt x="0" y="158"/>
                  </a:cubicBezTo>
                  <a:cubicBezTo>
                    <a:pt x="0" y="8"/>
                    <a:pt x="0" y="8"/>
                    <a:pt x="0" y="8"/>
                  </a:cubicBezTo>
                  <a:cubicBezTo>
                    <a:pt x="30" y="2"/>
                    <a:pt x="60" y="0"/>
                    <a:pt x="88" y="0"/>
                  </a:cubicBezTo>
                  <a:cubicBezTo>
                    <a:pt x="117" y="0"/>
                    <a:pt x="147" y="2"/>
                    <a:pt x="176" y="8"/>
                  </a:cubicBezTo>
                  <a:cubicBezTo>
                    <a:pt x="176" y="35"/>
                    <a:pt x="176" y="35"/>
                    <a:pt x="176" y="35"/>
                  </a:cubicBezTo>
                  <a:cubicBezTo>
                    <a:pt x="43" y="35"/>
                    <a:pt x="43" y="35"/>
                    <a:pt x="43" y="35"/>
                  </a:cubicBezTo>
                  <a:cubicBezTo>
                    <a:pt x="43" y="65"/>
                    <a:pt x="43" y="65"/>
                    <a:pt x="43" y="65"/>
                  </a:cubicBezTo>
                  <a:cubicBezTo>
                    <a:pt x="130" y="65"/>
                    <a:pt x="130" y="65"/>
                    <a:pt x="130" y="65"/>
                  </a:cubicBezTo>
                  <a:cubicBezTo>
                    <a:pt x="130" y="96"/>
                    <a:pt x="130" y="96"/>
                    <a:pt x="130" y="96"/>
                  </a:cubicBezTo>
                  <a:cubicBezTo>
                    <a:pt x="43" y="96"/>
                    <a:pt x="43" y="96"/>
                    <a:pt x="43" y="96"/>
                  </a:cubicBezTo>
                  <a:cubicBezTo>
                    <a:pt x="43" y="132"/>
                    <a:pt x="43" y="132"/>
                    <a:pt x="43" y="132"/>
                  </a:cubicBezTo>
                  <a:cubicBezTo>
                    <a:pt x="177" y="132"/>
                    <a:pt x="177" y="132"/>
                    <a:pt x="177" y="132"/>
                  </a:cubicBezTo>
                  <a:cubicBezTo>
                    <a:pt x="177" y="158"/>
                    <a:pt x="177" y="158"/>
                    <a:pt x="177"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2" name="Freeform 14"/>
            <p:cNvSpPr>
              <a:spLocks/>
            </p:cNvSpPr>
            <p:nvPr userDrawn="1"/>
          </p:nvSpPr>
          <p:spPr bwMode="auto">
            <a:xfrm>
              <a:off x="3602038" y="-588963"/>
              <a:ext cx="201613" cy="209550"/>
            </a:xfrm>
            <a:custGeom>
              <a:avLst/>
              <a:gdLst>
                <a:gd name="T0" fmla="*/ 158 w 158"/>
                <a:gd name="T1" fmla="*/ 154 h 162"/>
                <a:gd name="T2" fmla="*/ 80 w 158"/>
                <a:gd name="T3" fmla="*/ 162 h 162"/>
                <a:gd name="T4" fmla="*/ 0 w 158"/>
                <a:gd name="T5" fmla="*/ 154 h 162"/>
                <a:gd name="T6" fmla="*/ 0 w 158"/>
                <a:gd name="T7" fmla="*/ 0 h 162"/>
                <a:gd name="T8" fmla="*/ 43 w 158"/>
                <a:gd name="T9" fmla="*/ 0 h 162"/>
                <a:gd name="T10" fmla="*/ 43 w 158"/>
                <a:gd name="T11" fmla="*/ 126 h 162"/>
                <a:gd name="T12" fmla="*/ 158 w 158"/>
                <a:gd name="T13" fmla="*/ 126 h 162"/>
                <a:gd name="T14" fmla="*/ 158 w 158"/>
                <a:gd name="T15" fmla="*/ 154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62">
                  <a:moveTo>
                    <a:pt x="158" y="154"/>
                  </a:moveTo>
                  <a:cubicBezTo>
                    <a:pt x="132" y="160"/>
                    <a:pt x="105" y="162"/>
                    <a:pt x="80" y="162"/>
                  </a:cubicBezTo>
                  <a:cubicBezTo>
                    <a:pt x="54" y="162"/>
                    <a:pt x="27" y="160"/>
                    <a:pt x="0" y="154"/>
                  </a:cubicBezTo>
                  <a:cubicBezTo>
                    <a:pt x="0" y="0"/>
                    <a:pt x="0" y="0"/>
                    <a:pt x="0" y="0"/>
                  </a:cubicBezTo>
                  <a:cubicBezTo>
                    <a:pt x="43" y="0"/>
                    <a:pt x="43" y="0"/>
                    <a:pt x="43" y="0"/>
                  </a:cubicBezTo>
                  <a:cubicBezTo>
                    <a:pt x="43" y="126"/>
                    <a:pt x="43" y="126"/>
                    <a:pt x="43" y="126"/>
                  </a:cubicBezTo>
                  <a:cubicBezTo>
                    <a:pt x="158" y="126"/>
                    <a:pt x="158" y="126"/>
                    <a:pt x="158" y="126"/>
                  </a:cubicBezTo>
                  <a:cubicBezTo>
                    <a:pt x="158" y="154"/>
                    <a:pt x="158" y="154"/>
                    <a:pt x="158" y="15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3" name="Freeform 15"/>
            <p:cNvSpPr>
              <a:spLocks/>
            </p:cNvSpPr>
            <p:nvPr userDrawn="1"/>
          </p:nvSpPr>
          <p:spPr bwMode="auto">
            <a:xfrm>
              <a:off x="3248025" y="-588963"/>
              <a:ext cx="288925" cy="207962"/>
            </a:xfrm>
            <a:custGeom>
              <a:avLst/>
              <a:gdLst>
                <a:gd name="T0" fmla="*/ 226 w 226"/>
                <a:gd name="T1" fmla="*/ 155 h 161"/>
                <a:gd name="T2" fmla="*/ 179 w 226"/>
                <a:gd name="T3" fmla="*/ 161 h 161"/>
                <a:gd name="T4" fmla="*/ 114 w 226"/>
                <a:gd name="T5" fmla="*/ 29 h 161"/>
                <a:gd name="T6" fmla="*/ 110 w 226"/>
                <a:gd name="T7" fmla="*/ 29 h 161"/>
                <a:gd name="T8" fmla="*/ 45 w 226"/>
                <a:gd name="T9" fmla="*/ 161 h 161"/>
                <a:gd name="T10" fmla="*/ 0 w 226"/>
                <a:gd name="T11" fmla="*/ 155 h 161"/>
                <a:gd name="T12" fmla="*/ 83 w 226"/>
                <a:gd name="T13" fmla="*/ 0 h 161"/>
                <a:gd name="T14" fmla="*/ 142 w 226"/>
                <a:gd name="T15" fmla="*/ 0 h 161"/>
                <a:gd name="T16" fmla="*/ 226 w 226"/>
                <a:gd name="T17" fmla="*/ 15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161">
                  <a:moveTo>
                    <a:pt x="226" y="155"/>
                  </a:moveTo>
                  <a:cubicBezTo>
                    <a:pt x="212" y="159"/>
                    <a:pt x="193" y="161"/>
                    <a:pt x="179" y="161"/>
                  </a:cubicBezTo>
                  <a:cubicBezTo>
                    <a:pt x="114" y="29"/>
                    <a:pt x="114" y="29"/>
                    <a:pt x="114" y="29"/>
                  </a:cubicBezTo>
                  <a:cubicBezTo>
                    <a:pt x="110" y="29"/>
                    <a:pt x="110" y="29"/>
                    <a:pt x="110" y="29"/>
                  </a:cubicBezTo>
                  <a:cubicBezTo>
                    <a:pt x="45" y="161"/>
                    <a:pt x="45" y="161"/>
                    <a:pt x="45" y="161"/>
                  </a:cubicBezTo>
                  <a:cubicBezTo>
                    <a:pt x="31" y="161"/>
                    <a:pt x="15" y="159"/>
                    <a:pt x="0" y="155"/>
                  </a:cubicBezTo>
                  <a:cubicBezTo>
                    <a:pt x="83" y="0"/>
                    <a:pt x="83" y="0"/>
                    <a:pt x="83" y="0"/>
                  </a:cubicBezTo>
                  <a:cubicBezTo>
                    <a:pt x="142" y="0"/>
                    <a:pt x="142" y="0"/>
                    <a:pt x="142" y="0"/>
                  </a:cubicBezTo>
                  <a:cubicBezTo>
                    <a:pt x="226" y="155"/>
                    <a:pt x="226" y="155"/>
                    <a:pt x="226" y="15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4" name="Oval 16"/>
            <p:cNvSpPr>
              <a:spLocks noChangeArrowheads="1"/>
            </p:cNvSpPr>
            <p:nvPr userDrawn="1"/>
          </p:nvSpPr>
          <p:spPr bwMode="auto">
            <a:xfrm>
              <a:off x="3355975" y="-474663"/>
              <a:ext cx="71438" cy="714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5" name="Freeform 17"/>
            <p:cNvSpPr>
              <a:spLocks/>
            </p:cNvSpPr>
            <p:nvPr userDrawn="1"/>
          </p:nvSpPr>
          <p:spPr bwMode="auto">
            <a:xfrm>
              <a:off x="2940050" y="-592138"/>
              <a:ext cx="242888" cy="211137"/>
            </a:xfrm>
            <a:custGeom>
              <a:avLst/>
              <a:gdLst>
                <a:gd name="T0" fmla="*/ 190 w 190"/>
                <a:gd name="T1" fmla="*/ 158 h 163"/>
                <a:gd name="T2" fmla="*/ 148 w 190"/>
                <a:gd name="T3" fmla="*/ 163 h 163"/>
                <a:gd name="T4" fmla="*/ 148 w 190"/>
                <a:gd name="T5" fmla="*/ 96 h 163"/>
                <a:gd name="T6" fmla="*/ 42 w 190"/>
                <a:gd name="T7" fmla="*/ 96 h 163"/>
                <a:gd name="T8" fmla="*/ 42 w 190"/>
                <a:gd name="T9" fmla="*/ 163 h 163"/>
                <a:gd name="T10" fmla="*/ 0 w 190"/>
                <a:gd name="T11" fmla="*/ 158 h 163"/>
                <a:gd name="T12" fmla="*/ 0 w 190"/>
                <a:gd name="T13" fmla="*/ 5 h 163"/>
                <a:gd name="T14" fmla="*/ 42 w 190"/>
                <a:gd name="T15" fmla="*/ 0 h 163"/>
                <a:gd name="T16" fmla="*/ 42 w 190"/>
                <a:gd name="T17" fmla="*/ 65 h 163"/>
                <a:gd name="T18" fmla="*/ 148 w 190"/>
                <a:gd name="T19" fmla="*/ 65 h 163"/>
                <a:gd name="T20" fmla="*/ 148 w 190"/>
                <a:gd name="T21" fmla="*/ 0 h 163"/>
                <a:gd name="T22" fmla="*/ 190 w 190"/>
                <a:gd name="T23" fmla="*/ 5 h 163"/>
                <a:gd name="T24" fmla="*/ 190 w 190"/>
                <a:gd name="T2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63">
                  <a:moveTo>
                    <a:pt x="190" y="158"/>
                  </a:moveTo>
                  <a:cubicBezTo>
                    <a:pt x="177" y="161"/>
                    <a:pt x="162" y="163"/>
                    <a:pt x="148" y="163"/>
                  </a:cubicBezTo>
                  <a:cubicBezTo>
                    <a:pt x="148" y="96"/>
                    <a:pt x="148" y="96"/>
                    <a:pt x="148" y="96"/>
                  </a:cubicBezTo>
                  <a:cubicBezTo>
                    <a:pt x="42" y="96"/>
                    <a:pt x="42" y="96"/>
                    <a:pt x="42" y="96"/>
                  </a:cubicBezTo>
                  <a:cubicBezTo>
                    <a:pt x="42" y="163"/>
                    <a:pt x="42" y="163"/>
                    <a:pt x="42" y="163"/>
                  </a:cubicBezTo>
                  <a:cubicBezTo>
                    <a:pt x="28" y="163"/>
                    <a:pt x="13" y="161"/>
                    <a:pt x="0" y="158"/>
                  </a:cubicBezTo>
                  <a:cubicBezTo>
                    <a:pt x="0" y="5"/>
                    <a:pt x="0" y="5"/>
                    <a:pt x="0" y="5"/>
                  </a:cubicBezTo>
                  <a:cubicBezTo>
                    <a:pt x="13" y="1"/>
                    <a:pt x="28" y="0"/>
                    <a:pt x="42" y="0"/>
                  </a:cubicBezTo>
                  <a:cubicBezTo>
                    <a:pt x="42" y="65"/>
                    <a:pt x="42" y="65"/>
                    <a:pt x="42" y="65"/>
                  </a:cubicBezTo>
                  <a:cubicBezTo>
                    <a:pt x="148" y="65"/>
                    <a:pt x="148" y="65"/>
                    <a:pt x="148" y="65"/>
                  </a:cubicBezTo>
                  <a:cubicBezTo>
                    <a:pt x="148" y="0"/>
                    <a:pt x="148" y="0"/>
                    <a:pt x="148" y="0"/>
                  </a:cubicBezTo>
                  <a:cubicBezTo>
                    <a:pt x="162" y="0"/>
                    <a:pt x="177" y="1"/>
                    <a:pt x="190" y="5"/>
                  </a:cubicBezTo>
                  <a:cubicBezTo>
                    <a:pt x="190" y="158"/>
                    <a:pt x="190" y="158"/>
                    <a:pt x="190"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6" name="Freeform 18"/>
            <p:cNvSpPr>
              <a:spLocks/>
            </p:cNvSpPr>
            <p:nvPr userDrawn="1"/>
          </p:nvSpPr>
          <p:spPr bwMode="auto">
            <a:xfrm>
              <a:off x="2619375" y="-595312"/>
              <a:ext cx="244475" cy="211137"/>
            </a:xfrm>
            <a:custGeom>
              <a:avLst/>
              <a:gdLst>
                <a:gd name="T0" fmla="*/ 192 w 192"/>
                <a:gd name="T1" fmla="*/ 35 h 162"/>
                <a:gd name="T2" fmla="*/ 117 w 192"/>
                <a:gd name="T3" fmla="*/ 35 h 162"/>
                <a:gd name="T4" fmla="*/ 117 w 192"/>
                <a:gd name="T5" fmla="*/ 162 h 162"/>
                <a:gd name="T6" fmla="*/ 75 w 192"/>
                <a:gd name="T7" fmla="*/ 162 h 162"/>
                <a:gd name="T8" fmla="*/ 75 w 192"/>
                <a:gd name="T9" fmla="*/ 35 h 162"/>
                <a:gd name="T10" fmla="*/ 0 w 192"/>
                <a:gd name="T11" fmla="*/ 35 h 162"/>
                <a:gd name="T12" fmla="*/ 0 w 192"/>
                <a:gd name="T13" fmla="*/ 8 h 162"/>
                <a:gd name="T14" fmla="*/ 96 w 192"/>
                <a:gd name="T15" fmla="*/ 0 h 162"/>
                <a:gd name="T16" fmla="*/ 192 w 192"/>
                <a:gd name="T17" fmla="*/ 8 h 162"/>
                <a:gd name="T18" fmla="*/ 192 w 192"/>
                <a:gd name="T19" fmla="*/ 3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2">
                  <a:moveTo>
                    <a:pt x="192" y="35"/>
                  </a:moveTo>
                  <a:cubicBezTo>
                    <a:pt x="117" y="35"/>
                    <a:pt x="117" y="35"/>
                    <a:pt x="117" y="35"/>
                  </a:cubicBezTo>
                  <a:cubicBezTo>
                    <a:pt x="117" y="162"/>
                    <a:pt x="117" y="162"/>
                    <a:pt x="117" y="162"/>
                  </a:cubicBezTo>
                  <a:cubicBezTo>
                    <a:pt x="75" y="162"/>
                    <a:pt x="75" y="162"/>
                    <a:pt x="75" y="162"/>
                  </a:cubicBezTo>
                  <a:cubicBezTo>
                    <a:pt x="75" y="35"/>
                    <a:pt x="75" y="35"/>
                    <a:pt x="75" y="35"/>
                  </a:cubicBezTo>
                  <a:cubicBezTo>
                    <a:pt x="0" y="35"/>
                    <a:pt x="0" y="35"/>
                    <a:pt x="0" y="35"/>
                  </a:cubicBezTo>
                  <a:cubicBezTo>
                    <a:pt x="0" y="8"/>
                    <a:pt x="0" y="8"/>
                    <a:pt x="0" y="8"/>
                  </a:cubicBezTo>
                  <a:cubicBezTo>
                    <a:pt x="33" y="2"/>
                    <a:pt x="65" y="0"/>
                    <a:pt x="96" y="0"/>
                  </a:cubicBezTo>
                  <a:cubicBezTo>
                    <a:pt x="127" y="0"/>
                    <a:pt x="160" y="2"/>
                    <a:pt x="192" y="8"/>
                  </a:cubicBezTo>
                  <a:cubicBezTo>
                    <a:pt x="192" y="35"/>
                    <a:pt x="192" y="35"/>
                    <a:pt x="192" y="3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grpSp>
    </p:spTree>
    <p:extLst>
      <p:ext uri="{BB962C8B-B14F-4D97-AF65-F5344CB8AC3E}">
        <p14:creationId xmlns:p14="http://schemas.microsoft.com/office/powerpoint/2010/main" val="1972067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3_Title and Content + Picture">
    <p:spTree>
      <p:nvGrpSpPr>
        <p:cNvPr id="1" name=""/>
        <p:cNvGrpSpPr/>
        <p:nvPr/>
      </p:nvGrpSpPr>
      <p:grpSpPr>
        <a:xfrm>
          <a:off x="0" y="0"/>
          <a:ext cx="0" cy="0"/>
          <a:chOff x="0" y="0"/>
          <a:chExt cx="0" cy="0"/>
        </a:xfrm>
      </p:grpSpPr>
      <p:sp>
        <p:nvSpPr>
          <p:cNvPr id="31"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solidFill>
            <a:schemeClr val="bg2"/>
          </a:solid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sp>
        <p:nvSpPr>
          <p:cNvPr id="2" name="Titre 1"/>
          <p:cNvSpPr>
            <a:spLocks noGrp="1"/>
          </p:cNvSpPr>
          <p:nvPr>
            <p:ph type="title" hasCustomPrompt="1"/>
          </p:nvPr>
        </p:nvSpPr>
        <p:spPr/>
        <p:txBody>
          <a:bodyPr/>
          <a:lstStyle>
            <a:lvl1pPr marL="0" marR="0" indent="0" algn="l" defTabSz="342900" rtl="0" eaLnBrk="1" fontAlgn="auto" latinLnBrk="0" hangingPunct="1">
              <a:lnSpc>
                <a:spcPct val="90000"/>
              </a:lnSpc>
              <a:spcBef>
                <a:spcPct val="0"/>
              </a:spcBef>
              <a:spcAft>
                <a:spcPts val="0"/>
              </a:spcAft>
              <a:buClrTx/>
              <a:buSzTx/>
              <a:buFontTx/>
              <a:buNone/>
              <a:tabLst/>
              <a:defRPr/>
            </a:lvl1pPr>
          </a:lstStyle>
          <a:p>
            <a:r>
              <a:rPr lang="en-GB" noProof="0" dirty="0" smtClean="0"/>
              <a:t>Click to edit Master title style </a:t>
            </a:r>
            <a:endParaRPr lang="en-GB" noProof="0" dirty="0"/>
          </a:p>
        </p:txBody>
      </p:sp>
      <p:sp>
        <p:nvSpPr>
          <p:cNvPr id="5" name="Picture Placeholder 3"/>
          <p:cNvSpPr>
            <a:spLocks noGrp="1"/>
          </p:cNvSpPr>
          <p:nvPr>
            <p:ph type="pic" sz="quarter" idx="10" hasCustomPrompt="1"/>
          </p:nvPr>
        </p:nvSpPr>
        <p:spPr bwMode="auto">
          <a:xfrm>
            <a:off x="6227132" y="1439420"/>
            <a:ext cx="2916868" cy="2057875"/>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600" b="0">
                <a:solidFill>
                  <a:schemeClr val="bg1"/>
                </a:solidFill>
              </a:defRPr>
            </a:lvl1pPr>
          </a:lstStyle>
          <a:p>
            <a:r>
              <a:rPr lang="en-GB" noProof="0" dirty="0" smtClean="0"/>
              <a:t>Click icon to add image</a:t>
            </a:r>
            <a:br>
              <a:rPr lang="en-GB" noProof="0" dirty="0" smtClean="0"/>
            </a:br>
            <a:r>
              <a:rPr lang="en-GB" noProof="0" dirty="0" smtClean="0"/>
              <a:t>to placeholder</a:t>
            </a:r>
            <a:endParaRPr lang="en-GB" noProof="0" dirty="0"/>
          </a:p>
        </p:txBody>
      </p:sp>
      <p:sp>
        <p:nvSpPr>
          <p:cNvPr id="7" name="Espace réservé du texte 6"/>
          <p:cNvSpPr>
            <a:spLocks noGrp="1"/>
          </p:cNvSpPr>
          <p:nvPr>
            <p:ph type="body" sz="quarter" idx="11" hasCustomPrompt="1"/>
          </p:nvPr>
        </p:nvSpPr>
        <p:spPr>
          <a:xfrm>
            <a:off x="6227132" y="3554186"/>
            <a:ext cx="2916868" cy="1076811"/>
          </a:xfrm>
        </p:spPr>
        <p:txBody>
          <a:bodyPr/>
          <a:lstStyle>
            <a:lvl1pPr marL="0" indent="0">
              <a:spcBef>
                <a:spcPts val="0"/>
              </a:spcBef>
              <a:buFontTx/>
              <a:buNone/>
              <a:defRPr sz="1200" b="0">
                <a:solidFill>
                  <a:schemeClr val="bg1"/>
                </a:solidFill>
              </a:defRPr>
            </a:lvl1pPr>
          </a:lstStyle>
          <a:p>
            <a:pPr lvl="0"/>
            <a:r>
              <a:rPr lang="en-GB" noProof="0" dirty="0" smtClean="0"/>
              <a:t>Click to edit Master text styles</a:t>
            </a:r>
            <a:endParaRPr lang="en-GB" noProof="0" dirty="0"/>
          </a:p>
        </p:txBody>
      </p:sp>
      <p:sp>
        <p:nvSpPr>
          <p:cNvPr id="8" name="Espace réservé du texte 2"/>
          <p:cNvSpPr>
            <a:spLocks noGrp="1"/>
          </p:cNvSpPr>
          <p:nvPr>
            <p:ph idx="1" hasCustomPrompt="1"/>
          </p:nvPr>
        </p:nvSpPr>
        <p:spPr>
          <a:xfrm>
            <a:off x="179515" y="696542"/>
            <a:ext cx="5578623" cy="3934455"/>
          </a:xfrm>
          <a:prstGeom prst="rect">
            <a:avLst/>
          </a:prstGeom>
        </p:spPr>
        <p:txBody>
          <a:bodyPr vert="horz" lIns="91440" tIns="45720" rIns="91440" bIns="4572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grpSp>
        <p:nvGrpSpPr>
          <p:cNvPr id="28" name="Grouper 27"/>
          <p:cNvGrpSpPr/>
          <p:nvPr userDrawn="1"/>
        </p:nvGrpSpPr>
        <p:grpSpPr>
          <a:xfrm>
            <a:off x="5021581" y="-20538"/>
            <a:ext cx="1875985" cy="5164038"/>
            <a:chOff x="5021580" y="4728"/>
            <a:chExt cx="1875985" cy="6853272"/>
          </a:xfrm>
        </p:grpSpPr>
        <p:sp>
          <p:nvSpPr>
            <p:cNvPr id="29" name="Forme libre 28"/>
            <p:cNvSpPr/>
            <p:nvPr userDrawn="1"/>
          </p:nvSpPr>
          <p:spPr>
            <a:xfrm>
              <a:off x="5021580" y="4728"/>
              <a:ext cx="747600"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Lst>
              <a:ahLst/>
              <a:cxnLst>
                <a:cxn ang="0">
                  <a:pos x="connsiteX0" y="connsiteY0"/>
                </a:cxn>
                <a:cxn ang="0">
                  <a:pos x="connsiteX1" y="connsiteY1"/>
                </a:cxn>
                <a:cxn ang="0">
                  <a:pos x="connsiteX2" y="connsiteY2"/>
                </a:cxn>
              </a:cxnLst>
              <a:rect l="l" t="t" r="r" b="b"/>
              <a:pathLst>
                <a:path w="1730041" h="6842688">
                  <a:moveTo>
                    <a:pt x="1061726" y="6842688"/>
                  </a:moveTo>
                  <a:cubicBezTo>
                    <a:pt x="348702" y="5778927"/>
                    <a:pt x="-94305" y="4695719"/>
                    <a:pt x="17083" y="3416535"/>
                  </a:cubicBezTo>
                  <a:cubicBezTo>
                    <a:pt x="128471" y="2137351"/>
                    <a:pt x="944138" y="717949"/>
                    <a:pt x="1730041" y="0"/>
                  </a:cubicBezTo>
                </a:path>
              </a:pathLst>
            </a:custGeom>
            <a:noFill/>
            <a:ln w="63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sp>
          <p:nvSpPr>
            <p:cNvPr id="30" name="Forme libre 29"/>
            <p:cNvSpPr/>
            <p:nvPr userDrawn="1"/>
          </p:nvSpPr>
          <p:spPr>
            <a:xfrm>
              <a:off x="5422699" y="4728"/>
              <a:ext cx="1474866"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201583 w 4272315"/>
                <a:gd name="connsiteY0" fmla="*/ 6842688 h 6842688"/>
                <a:gd name="connsiteX1" fmla="*/ 156940 w 4272315"/>
                <a:gd name="connsiteY1" fmla="*/ 3416535 h 6842688"/>
                <a:gd name="connsiteX2" fmla="*/ 4272315 w 4272315"/>
                <a:gd name="connsiteY2" fmla="*/ 0 h 6842688"/>
                <a:gd name="connsiteX0" fmla="*/ 420880 w 3491612"/>
                <a:gd name="connsiteY0" fmla="*/ 6842688 h 6842688"/>
                <a:gd name="connsiteX1" fmla="*/ 521761 w 3491612"/>
                <a:gd name="connsiteY1" fmla="*/ 3196869 h 6842688"/>
                <a:gd name="connsiteX2" fmla="*/ 3491612 w 3491612"/>
                <a:gd name="connsiteY2" fmla="*/ 0 h 6842688"/>
                <a:gd name="connsiteX0" fmla="*/ 383391 w 3454123"/>
                <a:gd name="connsiteY0" fmla="*/ 6842688 h 6842688"/>
                <a:gd name="connsiteX1" fmla="*/ 484272 w 3454123"/>
                <a:gd name="connsiteY1" fmla="*/ 3196869 h 6842688"/>
                <a:gd name="connsiteX2" fmla="*/ 3454123 w 3454123"/>
                <a:gd name="connsiteY2" fmla="*/ 0 h 6842688"/>
                <a:gd name="connsiteX0" fmla="*/ 294195 w 3364927"/>
                <a:gd name="connsiteY0" fmla="*/ 6842688 h 6842688"/>
                <a:gd name="connsiteX1" fmla="*/ 395076 w 3364927"/>
                <a:gd name="connsiteY1" fmla="*/ 3196869 h 6842688"/>
                <a:gd name="connsiteX2" fmla="*/ 3364927 w 3364927"/>
                <a:gd name="connsiteY2" fmla="*/ 0 h 6842688"/>
                <a:gd name="connsiteX0" fmla="*/ 313955 w 3384687"/>
                <a:gd name="connsiteY0" fmla="*/ 6842688 h 6842688"/>
                <a:gd name="connsiteX1" fmla="*/ 414836 w 3384687"/>
                <a:gd name="connsiteY1" fmla="*/ 3196869 h 6842688"/>
                <a:gd name="connsiteX2" fmla="*/ 3384687 w 3384687"/>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42294 w 3413026"/>
                <a:gd name="connsiteY0" fmla="*/ 6842688 h 6842688"/>
                <a:gd name="connsiteX1" fmla="*/ 443175 w 3413026"/>
                <a:gd name="connsiteY1" fmla="*/ 3196869 h 6842688"/>
                <a:gd name="connsiteX2" fmla="*/ 3413026 w 3413026"/>
                <a:gd name="connsiteY2" fmla="*/ 0 h 6842688"/>
              </a:gdLst>
              <a:ahLst/>
              <a:cxnLst>
                <a:cxn ang="0">
                  <a:pos x="connsiteX0" y="connsiteY0"/>
                </a:cxn>
                <a:cxn ang="0">
                  <a:pos x="connsiteX1" y="connsiteY1"/>
                </a:cxn>
                <a:cxn ang="0">
                  <a:pos x="connsiteX2" y="connsiteY2"/>
                </a:cxn>
              </a:cxnLst>
              <a:rect l="l" t="t" r="r" b="b"/>
              <a:pathLst>
                <a:path w="3413026" h="6842688">
                  <a:moveTo>
                    <a:pt x="342294" y="6842688"/>
                  </a:moveTo>
                  <a:cubicBezTo>
                    <a:pt x="-163901" y="5710282"/>
                    <a:pt x="-90656" y="4481474"/>
                    <a:pt x="443175" y="3196869"/>
                  </a:cubicBezTo>
                  <a:cubicBezTo>
                    <a:pt x="977006" y="1912264"/>
                    <a:pt x="2180317" y="803543"/>
                    <a:pt x="3413026" y="0"/>
                  </a:cubicBezTo>
                </a:path>
              </a:pathLst>
            </a:custGeom>
            <a:noFill/>
            <a:ln w="63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grpSp>
      <p:grpSp>
        <p:nvGrpSpPr>
          <p:cNvPr id="19" name="Group 25"/>
          <p:cNvGrpSpPr/>
          <p:nvPr userDrawn="1"/>
        </p:nvGrpSpPr>
        <p:grpSpPr>
          <a:xfrm>
            <a:off x="7263121" y="4812382"/>
            <a:ext cx="1632238" cy="197318"/>
            <a:chOff x="2619375" y="-595312"/>
            <a:chExt cx="1785938" cy="215899"/>
          </a:xfrm>
        </p:grpSpPr>
        <p:sp>
          <p:nvSpPr>
            <p:cNvPr id="20" name="Freeform 12"/>
            <p:cNvSpPr>
              <a:spLocks/>
            </p:cNvSpPr>
            <p:nvPr userDrawn="1"/>
          </p:nvSpPr>
          <p:spPr bwMode="auto">
            <a:xfrm>
              <a:off x="4175125" y="-595312"/>
              <a:ext cx="230188" cy="215899"/>
            </a:xfrm>
            <a:custGeom>
              <a:avLst/>
              <a:gdLst>
                <a:gd name="T0" fmla="*/ 180 w 180"/>
                <a:gd name="T1" fmla="*/ 122 h 166"/>
                <a:gd name="T2" fmla="*/ 155 w 180"/>
                <a:gd name="T3" fmla="*/ 156 h 166"/>
                <a:gd name="T4" fmla="*/ 81 w 180"/>
                <a:gd name="T5" fmla="*/ 166 h 166"/>
                <a:gd name="T6" fmla="*/ 0 w 180"/>
                <a:gd name="T7" fmla="*/ 158 h 166"/>
                <a:gd name="T8" fmla="*/ 0 w 180"/>
                <a:gd name="T9" fmla="*/ 132 h 166"/>
                <a:gd name="T10" fmla="*/ 143 w 180"/>
                <a:gd name="T11" fmla="*/ 132 h 166"/>
                <a:gd name="T12" fmla="*/ 143 w 180"/>
                <a:gd name="T13" fmla="*/ 97 h 166"/>
                <a:gd name="T14" fmla="*/ 42 w 180"/>
                <a:gd name="T15" fmla="*/ 97 h 166"/>
                <a:gd name="T16" fmla="*/ 1 w 180"/>
                <a:gd name="T17" fmla="*/ 59 h 166"/>
                <a:gd name="T18" fmla="*/ 1 w 180"/>
                <a:gd name="T19" fmla="*/ 44 h 166"/>
                <a:gd name="T20" fmla="*/ 26 w 180"/>
                <a:gd name="T21" fmla="*/ 9 h 166"/>
                <a:gd name="T22" fmla="*/ 97 w 180"/>
                <a:gd name="T23" fmla="*/ 0 h 166"/>
                <a:gd name="T24" fmla="*/ 177 w 180"/>
                <a:gd name="T25" fmla="*/ 8 h 166"/>
                <a:gd name="T26" fmla="*/ 177 w 180"/>
                <a:gd name="T27" fmla="*/ 34 h 166"/>
                <a:gd name="T28" fmla="*/ 37 w 180"/>
                <a:gd name="T29" fmla="*/ 34 h 166"/>
                <a:gd name="T30" fmla="*/ 37 w 180"/>
                <a:gd name="T31" fmla="*/ 64 h 166"/>
                <a:gd name="T32" fmla="*/ 138 w 180"/>
                <a:gd name="T33" fmla="*/ 64 h 166"/>
                <a:gd name="T34" fmla="*/ 180 w 180"/>
                <a:gd name="T35" fmla="*/ 102 h 166"/>
                <a:gd name="T36" fmla="*/ 180 w 180"/>
                <a:gd name="T37" fmla="*/ 12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66">
                  <a:moveTo>
                    <a:pt x="180" y="122"/>
                  </a:moveTo>
                  <a:cubicBezTo>
                    <a:pt x="180" y="144"/>
                    <a:pt x="173" y="151"/>
                    <a:pt x="155" y="156"/>
                  </a:cubicBezTo>
                  <a:cubicBezTo>
                    <a:pt x="136" y="162"/>
                    <a:pt x="101" y="166"/>
                    <a:pt x="81" y="166"/>
                  </a:cubicBezTo>
                  <a:cubicBezTo>
                    <a:pt x="57" y="166"/>
                    <a:pt x="26" y="164"/>
                    <a:pt x="0" y="158"/>
                  </a:cubicBezTo>
                  <a:cubicBezTo>
                    <a:pt x="0" y="132"/>
                    <a:pt x="0" y="132"/>
                    <a:pt x="0" y="132"/>
                  </a:cubicBezTo>
                  <a:cubicBezTo>
                    <a:pt x="143" y="132"/>
                    <a:pt x="143" y="132"/>
                    <a:pt x="143" y="132"/>
                  </a:cubicBezTo>
                  <a:cubicBezTo>
                    <a:pt x="143" y="97"/>
                    <a:pt x="143" y="97"/>
                    <a:pt x="143" y="97"/>
                  </a:cubicBezTo>
                  <a:cubicBezTo>
                    <a:pt x="42" y="97"/>
                    <a:pt x="42" y="97"/>
                    <a:pt x="42" y="97"/>
                  </a:cubicBezTo>
                  <a:cubicBezTo>
                    <a:pt x="12" y="97"/>
                    <a:pt x="1" y="89"/>
                    <a:pt x="1" y="59"/>
                  </a:cubicBezTo>
                  <a:cubicBezTo>
                    <a:pt x="1" y="44"/>
                    <a:pt x="1" y="44"/>
                    <a:pt x="1" y="44"/>
                  </a:cubicBezTo>
                  <a:cubicBezTo>
                    <a:pt x="1" y="20"/>
                    <a:pt x="7" y="13"/>
                    <a:pt x="26" y="9"/>
                  </a:cubicBezTo>
                  <a:cubicBezTo>
                    <a:pt x="45" y="4"/>
                    <a:pt x="77" y="0"/>
                    <a:pt x="97" y="0"/>
                  </a:cubicBezTo>
                  <a:cubicBezTo>
                    <a:pt x="122" y="0"/>
                    <a:pt x="151" y="2"/>
                    <a:pt x="177" y="8"/>
                  </a:cubicBezTo>
                  <a:cubicBezTo>
                    <a:pt x="177" y="34"/>
                    <a:pt x="177" y="34"/>
                    <a:pt x="177" y="34"/>
                  </a:cubicBezTo>
                  <a:cubicBezTo>
                    <a:pt x="37" y="34"/>
                    <a:pt x="37" y="34"/>
                    <a:pt x="37" y="34"/>
                  </a:cubicBezTo>
                  <a:cubicBezTo>
                    <a:pt x="37" y="64"/>
                    <a:pt x="37" y="64"/>
                    <a:pt x="37" y="64"/>
                  </a:cubicBezTo>
                  <a:cubicBezTo>
                    <a:pt x="138" y="64"/>
                    <a:pt x="138" y="64"/>
                    <a:pt x="138" y="64"/>
                  </a:cubicBezTo>
                  <a:cubicBezTo>
                    <a:pt x="168" y="64"/>
                    <a:pt x="180" y="72"/>
                    <a:pt x="180" y="102"/>
                  </a:cubicBezTo>
                  <a:cubicBezTo>
                    <a:pt x="180" y="122"/>
                    <a:pt x="180" y="122"/>
                    <a:pt x="180" y="12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1" name="Freeform 13"/>
            <p:cNvSpPr>
              <a:spLocks/>
            </p:cNvSpPr>
            <p:nvPr userDrawn="1"/>
          </p:nvSpPr>
          <p:spPr bwMode="auto">
            <a:xfrm>
              <a:off x="3868738" y="-595312"/>
              <a:ext cx="225425" cy="215899"/>
            </a:xfrm>
            <a:custGeom>
              <a:avLst/>
              <a:gdLst>
                <a:gd name="T0" fmla="*/ 177 w 177"/>
                <a:gd name="T1" fmla="*/ 158 h 166"/>
                <a:gd name="T2" fmla="*/ 89 w 177"/>
                <a:gd name="T3" fmla="*/ 166 h 166"/>
                <a:gd name="T4" fmla="*/ 0 w 177"/>
                <a:gd name="T5" fmla="*/ 158 h 166"/>
                <a:gd name="T6" fmla="*/ 0 w 177"/>
                <a:gd name="T7" fmla="*/ 8 h 166"/>
                <a:gd name="T8" fmla="*/ 88 w 177"/>
                <a:gd name="T9" fmla="*/ 0 h 166"/>
                <a:gd name="T10" fmla="*/ 176 w 177"/>
                <a:gd name="T11" fmla="*/ 8 h 166"/>
                <a:gd name="T12" fmla="*/ 176 w 177"/>
                <a:gd name="T13" fmla="*/ 35 h 166"/>
                <a:gd name="T14" fmla="*/ 43 w 177"/>
                <a:gd name="T15" fmla="*/ 35 h 166"/>
                <a:gd name="T16" fmla="*/ 43 w 177"/>
                <a:gd name="T17" fmla="*/ 65 h 166"/>
                <a:gd name="T18" fmla="*/ 130 w 177"/>
                <a:gd name="T19" fmla="*/ 65 h 166"/>
                <a:gd name="T20" fmla="*/ 130 w 177"/>
                <a:gd name="T21" fmla="*/ 96 h 166"/>
                <a:gd name="T22" fmla="*/ 43 w 177"/>
                <a:gd name="T23" fmla="*/ 96 h 166"/>
                <a:gd name="T24" fmla="*/ 43 w 177"/>
                <a:gd name="T25" fmla="*/ 132 h 166"/>
                <a:gd name="T26" fmla="*/ 177 w 177"/>
                <a:gd name="T27" fmla="*/ 132 h 166"/>
                <a:gd name="T28" fmla="*/ 177 w 177"/>
                <a:gd name="T2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66">
                  <a:moveTo>
                    <a:pt x="177" y="158"/>
                  </a:moveTo>
                  <a:cubicBezTo>
                    <a:pt x="147" y="164"/>
                    <a:pt x="118" y="166"/>
                    <a:pt x="89" y="166"/>
                  </a:cubicBezTo>
                  <a:cubicBezTo>
                    <a:pt x="60" y="166"/>
                    <a:pt x="30" y="164"/>
                    <a:pt x="0" y="158"/>
                  </a:cubicBezTo>
                  <a:cubicBezTo>
                    <a:pt x="0" y="8"/>
                    <a:pt x="0" y="8"/>
                    <a:pt x="0" y="8"/>
                  </a:cubicBezTo>
                  <a:cubicBezTo>
                    <a:pt x="30" y="2"/>
                    <a:pt x="60" y="0"/>
                    <a:pt x="88" y="0"/>
                  </a:cubicBezTo>
                  <a:cubicBezTo>
                    <a:pt x="117" y="0"/>
                    <a:pt x="147" y="2"/>
                    <a:pt x="176" y="8"/>
                  </a:cubicBezTo>
                  <a:cubicBezTo>
                    <a:pt x="176" y="35"/>
                    <a:pt x="176" y="35"/>
                    <a:pt x="176" y="35"/>
                  </a:cubicBezTo>
                  <a:cubicBezTo>
                    <a:pt x="43" y="35"/>
                    <a:pt x="43" y="35"/>
                    <a:pt x="43" y="35"/>
                  </a:cubicBezTo>
                  <a:cubicBezTo>
                    <a:pt x="43" y="65"/>
                    <a:pt x="43" y="65"/>
                    <a:pt x="43" y="65"/>
                  </a:cubicBezTo>
                  <a:cubicBezTo>
                    <a:pt x="130" y="65"/>
                    <a:pt x="130" y="65"/>
                    <a:pt x="130" y="65"/>
                  </a:cubicBezTo>
                  <a:cubicBezTo>
                    <a:pt x="130" y="96"/>
                    <a:pt x="130" y="96"/>
                    <a:pt x="130" y="96"/>
                  </a:cubicBezTo>
                  <a:cubicBezTo>
                    <a:pt x="43" y="96"/>
                    <a:pt x="43" y="96"/>
                    <a:pt x="43" y="96"/>
                  </a:cubicBezTo>
                  <a:cubicBezTo>
                    <a:pt x="43" y="132"/>
                    <a:pt x="43" y="132"/>
                    <a:pt x="43" y="132"/>
                  </a:cubicBezTo>
                  <a:cubicBezTo>
                    <a:pt x="177" y="132"/>
                    <a:pt x="177" y="132"/>
                    <a:pt x="177" y="132"/>
                  </a:cubicBezTo>
                  <a:cubicBezTo>
                    <a:pt x="177" y="158"/>
                    <a:pt x="177" y="158"/>
                    <a:pt x="177"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2" name="Freeform 14"/>
            <p:cNvSpPr>
              <a:spLocks/>
            </p:cNvSpPr>
            <p:nvPr userDrawn="1"/>
          </p:nvSpPr>
          <p:spPr bwMode="auto">
            <a:xfrm>
              <a:off x="3602038" y="-588963"/>
              <a:ext cx="201613" cy="209550"/>
            </a:xfrm>
            <a:custGeom>
              <a:avLst/>
              <a:gdLst>
                <a:gd name="T0" fmla="*/ 158 w 158"/>
                <a:gd name="T1" fmla="*/ 154 h 162"/>
                <a:gd name="T2" fmla="*/ 80 w 158"/>
                <a:gd name="T3" fmla="*/ 162 h 162"/>
                <a:gd name="T4" fmla="*/ 0 w 158"/>
                <a:gd name="T5" fmla="*/ 154 h 162"/>
                <a:gd name="T6" fmla="*/ 0 w 158"/>
                <a:gd name="T7" fmla="*/ 0 h 162"/>
                <a:gd name="T8" fmla="*/ 43 w 158"/>
                <a:gd name="T9" fmla="*/ 0 h 162"/>
                <a:gd name="T10" fmla="*/ 43 w 158"/>
                <a:gd name="T11" fmla="*/ 126 h 162"/>
                <a:gd name="T12" fmla="*/ 158 w 158"/>
                <a:gd name="T13" fmla="*/ 126 h 162"/>
                <a:gd name="T14" fmla="*/ 158 w 158"/>
                <a:gd name="T15" fmla="*/ 154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62">
                  <a:moveTo>
                    <a:pt x="158" y="154"/>
                  </a:moveTo>
                  <a:cubicBezTo>
                    <a:pt x="132" y="160"/>
                    <a:pt x="105" y="162"/>
                    <a:pt x="80" y="162"/>
                  </a:cubicBezTo>
                  <a:cubicBezTo>
                    <a:pt x="54" y="162"/>
                    <a:pt x="27" y="160"/>
                    <a:pt x="0" y="154"/>
                  </a:cubicBezTo>
                  <a:cubicBezTo>
                    <a:pt x="0" y="0"/>
                    <a:pt x="0" y="0"/>
                    <a:pt x="0" y="0"/>
                  </a:cubicBezTo>
                  <a:cubicBezTo>
                    <a:pt x="43" y="0"/>
                    <a:pt x="43" y="0"/>
                    <a:pt x="43" y="0"/>
                  </a:cubicBezTo>
                  <a:cubicBezTo>
                    <a:pt x="43" y="126"/>
                    <a:pt x="43" y="126"/>
                    <a:pt x="43" y="126"/>
                  </a:cubicBezTo>
                  <a:cubicBezTo>
                    <a:pt x="158" y="126"/>
                    <a:pt x="158" y="126"/>
                    <a:pt x="158" y="126"/>
                  </a:cubicBezTo>
                  <a:cubicBezTo>
                    <a:pt x="158" y="154"/>
                    <a:pt x="158" y="154"/>
                    <a:pt x="158" y="15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3" name="Freeform 15"/>
            <p:cNvSpPr>
              <a:spLocks/>
            </p:cNvSpPr>
            <p:nvPr userDrawn="1"/>
          </p:nvSpPr>
          <p:spPr bwMode="auto">
            <a:xfrm>
              <a:off x="3248025" y="-588963"/>
              <a:ext cx="288925" cy="207962"/>
            </a:xfrm>
            <a:custGeom>
              <a:avLst/>
              <a:gdLst>
                <a:gd name="T0" fmla="*/ 226 w 226"/>
                <a:gd name="T1" fmla="*/ 155 h 161"/>
                <a:gd name="T2" fmla="*/ 179 w 226"/>
                <a:gd name="T3" fmla="*/ 161 h 161"/>
                <a:gd name="T4" fmla="*/ 114 w 226"/>
                <a:gd name="T5" fmla="*/ 29 h 161"/>
                <a:gd name="T6" fmla="*/ 110 w 226"/>
                <a:gd name="T7" fmla="*/ 29 h 161"/>
                <a:gd name="T8" fmla="*/ 45 w 226"/>
                <a:gd name="T9" fmla="*/ 161 h 161"/>
                <a:gd name="T10" fmla="*/ 0 w 226"/>
                <a:gd name="T11" fmla="*/ 155 h 161"/>
                <a:gd name="T12" fmla="*/ 83 w 226"/>
                <a:gd name="T13" fmla="*/ 0 h 161"/>
                <a:gd name="T14" fmla="*/ 142 w 226"/>
                <a:gd name="T15" fmla="*/ 0 h 161"/>
                <a:gd name="T16" fmla="*/ 226 w 226"/>
                <a:gd name="T17" fmla="*/ 15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161">
                  <a:moveTo>
                    <a:pt x="226" y="155"/>
                  </a:moveTo>
                  <a:cubicBezTo>
                    <a:pt x="212" y="159"/>
                    <a:pt x="193" y="161"/>
                    <a:pt x="179" y="161"/>
                  </a:cubicBezTo>
                  <a:cubicBezTo>
                    <a:pt x="114" y="29"/>
                    <a:pt x="114" y="29"/>
                    <a:pt x="114" y="29"/>
                  </a:cubicBezTo>
                  <a:cubicBezTo>
                    <a:pt x="110" y="29"/>
                    <a:pt x="110" y="29"/>
                    <a:pt x="110" y="29"/>
                  </a:cubicBezTo>
                  <a:cubicBezTo>
                    <a:pt x="45" y="161"/>
                    <a:pt x="45" y="161"/>
                    <a:pt x="45" y="161"/>
                  </a:cubicBezTo>
                  <a:cubicBezTo>
                    <a:pt x="31" y="161"/>
                    <a:pt x="15" y="159"/>
                    <a:pt x="0" y="155"/>
                  </a:cubicBezTo>
                  <a:cubicBezTo>
                    <a:pt x="83" y="0"/>
                    <a:pt x="83" y="0"/>
                    <a:pt x="83" y="0"/>
                  </a:cubicBezTo>
                  <a:cubicBezTo>
                    <a:pt x="142" y="0"/>
                    <a:pt x="142" y="0"/>
                    <a:pt x="142" y="0"/>
                  </a:cubicBezTo>
                  <a:cubicBezTo>
                    <a:pt x="226" y="155"/>
                    <a:pt x="226" y="155"/>
                    <a:pt x="226" y="15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4" name="Oval 16"/>
            <p:cNvSpPr>
              <a:spLocks noChangeArrowheads="1"/>
            </p:cNvSpPr>
            <p:nvPr userDrawn="1"/>
          </p:nvSpPr>
          <p:spPr bwMode="auto">
            <a:xfrm>
              <a:off x="3355975" y="-474663"/>
              <a:ext cx="71438" cy="714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5" name="Freeform 17"/>
            <p:cNvSpPr>
              <a:spLocks/>
            </p:cNvSpPr>
            <p:nvPr userDrawn="1"/>
          </p:nvSpPr>
          <p:spPr bwMode="auto">
            <a:xfrm>
              <a:off x="2940050" y="-592138"/>
              <a:ext cx="242888" cy="211137"/>
            </a:xfrm>
            <a:custGeom>
              <a:avLst/>
              <a:gdLst>
                <a:gd name="T0" fmla="*/ 190 w 190"/>
                <a:gd name="T1" fmla="*/ 158 h 163"/>
                <a:gd name="T2" fmla="*/ 148 w 190"/>
                <a:gd name="T3" fmla="*/ 163 h 163"/>
                <a:gd name="T4" fmla="*/ 148 w 190"/>
                <a:gd name="T5" fmla="*/ 96 h 163"/>
                <a:gd name="T6" fmla="*/ 42 w 190"/>
                <a:gd name="T7" fmla="*/ 96 h 163"/>
                <a:gd name="T8" fmla="*/ 42 w 190"/>
                <a:gd name="T9" fmla="*/ 163 h 163"/>
                <a:gd name="T10" fmla="*/ 0 w 190"/>
                <a:gd name="T11" fmla="*/ 158 h 163"/>
                <a:gd name="T12" fmla="*/ 0 w 190"/>
                <a:gd name="T13" fmla="*/ 5 h 163"/>
                <a:gd name="T14" fmla="*/ 42 w 190"/>
                <a:gd name="T15" fmla="*/ 0 h 163"/>
                <a:gd name="T16" fmla="*/ 42 w 190"/>
                <a:gd name="T17" fmla="*/ 65 h 163"/>
                <a:gd name="T18" fmla="*/ 148 w 190"/>
                <a:gd name="T19" fmla="*/ 65 h 163"/>
                <a:gd name="T20" fmla="*/ 148 w 190"/>
                <a:gd name="T21" fmla="*/ 0 h 163"/>
                <a:gd name="T22" fmla="*/ 190 w 190"/>
                <a:gd name="T23" fmla="*/ 5 h 163"/>
                <a:gd name="T24" fmla="*/ 190 w 190"/>
                <a:gd name="T2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63">
                  <a:moveTo>
                    <a:pt x="190" y="158"/>
                  </a:moveTo>
                  <a:cubicBezTo>
                    <a:pt x="177" y="161"/>
                    <a:pt x="162" y="163"/>
                    <a:pt x="148" y="163"/>
                  </a:cubicBezTo>
                  <a:cubicBezTo>
                    <a:pt x="148" y="96"/>
                    <a:pt x="148" y="96"/>
                    <a:pt x="148" y="96"/>
                  </a:cubicBezTo>
                  <a:cubicBezTo>
                    <a:pt x="42" y="96"/>
                    <a:pt x="42" y="96"/>
                    <a:pt x="42" y="96"/>
                  </a:cubicBezTo>
                  <a:cubicBezTo>
                    <a:pt x="42" y="163"/>
                    <a:pt x="42" y="163"/>
                    <a:pt x="42" y="163"/>
                  </a:cubicBezTo>
                  <a:cubicBezTo>
                    <a:pt x="28" y="163"/>
                    <a:pt x="13" y="161"/>
                    <a:pt x="0" y="158"/>
                  </a:cubicBezTo>
                  <a:cubicBezTo>
                    <a:pt x="0" y="5"/>
                    <a:pt x="0" y="5"/>
                    <a:pt x="0" y="5"/>
                  </a:cubicBezTo>
                  <a:cubicBezTo>
                    <a:pt x="13" y="1"/>
                    <a:pt x="28" y="0"/>
                    <a:pt x="42" y="0"/>
                  </a:cubicBezTo>
                  <a:cubicBezTo>
                    <a:pt x="42" y="65"/>
                    <a:pt x="42" y="65"/>
                    <a:pt x="42" y="65"/>
                  </a:cubicBezTo>
                  <a:cubicBezTo>
                    <a:pt x="148" y="65"/>
                    <a:pt x="148" y="65"/>
                    <a:pt x="148" y="65"/>
                  </a:cubicBezTo>
                  <a:cubicBezTo>
                    <a:pt x="148" y="0"/>
                    <a:pt x="148" y="0"/>
                    <a:pt x="148" y="0"/>
                  </a:cubicBezTo>
                  <a:cubicBezTo>
                    <a:pt x="162" y="0"/>
                    <a:pt x="177" y="1"/>
                    <a:pt x="190" y="5"/>
                  </a:cubicBezTo>
                  <a:cubicBezTo>
                    <a:pt x="190" y="158"/>
                    <a:pt x="190" y="158"/>
                    <a:pt x="190"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6" name="Freeform 18"/>
            <p:cNvSpPr>
              <a:spLocks/>
            </p:cNvSpPr>
            <p:nvPr userDrawn="1"/>
          </p:nvSpPr>
          <p:spPr bwMode="auto">
            <a:xfrm>
              <a:off x="2619375" y="-595312"/>
              <a:ext cx="244475" cy="211137"/>
            </a:xfrm>
            <a:custGeom>
              <a:avLst/>
              <a:gdLst>
                <a:gd name="T0" fmla="*/ 192 w 192"/>
                <a:gd name="T1" fmla="*/ 35 h 162"/>
                <a:gd name="T2" fmla="*/ 117 w 192"/>
                <a:gd name="T3" fmla="*/ 35 h 162"/>
                <a:gd name="T4" fmla="*/ 117 w 192"/>
                <a:gd name="T5" fmla="*/ 162 h 162"/>
                <a:gd name="T6" fmla="*/ 75 w 192"/>
                <a:gd name="T7" fmla="*/ 162 h 162"/>
                <a:gd name="T8" fmla="*/ 75 w 192"/>
                <a:gd name="T9" fmla="*/ 35 h 162"/>
                <a:gd name="T10" fmla="*/ 0 w 192"/>
                <a:gd name="T11" fmla="*/ 35 h 162"/>
                <a:gd name="T12" fmla="*/ 0 w 192"/>
                <a:gd name="T13" fmla="*/ 8 h 162"/>
                <a:gd name="T14" fmla="*/ 96 w 192"/>
                <a:gd name="T15" fmla="*/ 0 h 162"/>
                <a:gd name="T16" fmla="*/ 192 w 192"/>
                <a:gd name="T17" fmla="*/ 8 h 162"/>
                <a:gd name="T18" fmla="*/ 192 w 192"/>
                <a:gd name="T19" fmla="*/ 3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2">
                  <a:moveTo>
                    <a:pt x="192" y="35"/>
                  </a:moveTo>
                  <a:cubicBezTo>
                    <a:pt x="117" y="35"/>
                    <a:pt x="117" y="35"/>
                    <a:pt x="117" y="35"/>
                  </a:cubicBezTo>
                  <a:cubicBezTo>
                    <a:pt x="117" y="162"/>
                    <a:pt x="117" y="162"/>
                    <a:pt x="117" y="162"/>
                  </a:cubicBezTo>
                  <a:cubicBezTo>
                    <a:pt x="75" y="162"/>
                    <a:pt x="75" y="162"/>
                    <a:pt x="75" y="162"/>
                  </a:cubicBezTo>
                  <a:cubicBezTo>
                    <a:pt x="75" y="35"/>
                    <a:pt x="75" y="35"/>
                    <a:pt x="75" y="35"/>
                  </a:cubicBezTo>
                  <a:cubicBezTo>
                    <a:pt x="0" y="35"/>
                    <a:pt x="0" y="35"/>
                    <a:pt x="0" y="35"/>
                  </a:cubicBezTo>
                  <a:cubicBezTo>
                    <a:pt x="0" y="8"/>
                    <a:pt x="0" y="8"/>
                    <a:pt x="0" y="8"/>
                  </a:cubicBezTo>
                  <a:cubicBezTo>
                    <a:pt x="33" y="2"/>
                    <a:pt x="65" y="0"/>
                    <a:pt x="96" y="0"/>
                  </a:cubicBezTo>
                  <a:cubicBezTo>
                    <a:pt x="127" y="0"/>
                    <a:pt x="160" y="2"/>
                    <a:pt x="192" y="8"/>
                  </a:cubicBezTo>
                  <a:cubicBezTo>
                    <a:pt x="192" y="35"/>
                    <a:pt x="192" y="35"/>
                    <a:pt x="192" y="3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grpSp>
    </p:spTree>
    <p:extLst>
      <p:ext uri="{BB962C8B-B14F-4D97-AF65-F5344CB8AC3E}">
        <p14:creationId xmlns:p14="http://schemas.microsoft.com/office/powerpoint/2010/main" val="1486004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4_Title and Content + Picture">
    <p:spTree>
      <p:nvGrpSpPr>
        <p:cNvPr id="1" name=""/>
        <p:cNvGrpSpPr/>
        <p:nvPr/>
      </p:nvGrpSpPr>
      <p:grpSpPr>
        <a:xfrm>
          <a:off x="0" y="0"/>
          <a:ext cx="0" cy="0"/>
          <a:chOff x="0" y="0"/>
          <a:chExt cx="0" cy="0"/>
        </a:xfrm>
      </p:grpSpPr>
      <p:sp>
        <p:nvSpPr>
          <p:cNvPr id="32"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solidFill>
            <a:schemeClr val="bg2"/>
          </a:solid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grpSp>
        <p:nvGrpSpPr>
          <p:cNvPr id="29" name="Grouper 28"/>
          <p:cNvGrpSpPr/>
          <p:nvPr userDrawn="1"/>
        </p:nvGrpSpPr>
        <p:grpSpPr>
          <a:xfrm>
            <a:off x="5021581" y="-20538"/>
            <a:ext cx="1875985" cy="5164038"/>
            <a:chOff x="5021580" y="4728"/>
            <a:chExt cx="1875985" cy="6853272"/>
          </a:xfrm>
        </p:grpSpPr>
        <p:sp>
          <p:nvSpPr>
            <p:cNvPr id="30" name="Forme libre 29"/>
            <p:cNvSpPr/>
            <p:nvPr userDrawn="1"/>
          </p:nvSpPr>
          <p:spPr>
            <a:xfrm>
              <a:off x="5021580" y="4728"/>
              <a:ext cx="747600"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Lst>
              <a:ahLst/>
              <a:cxnLst>
                <a:cxn ang="0">
                  <a:pos x="connsiteX0" y="connsiteY0"/>
                </a:cxn>
                <a:cxn ang="0">
                  <a:pos x="connsiteX1" y="connsiteY1"/>
                </a:cxn>
                <a:cxn ang="0">
                  <a:pos x="connsiteX2" y="connsiteY2"/>
                </a:cxn>
              </a:cxnLst>
              <a:rect l="l" t="t" r="r" b="b"/>
              <a:pathLst>
                <a:path w="1730041" h="6842688">
                  <a:moveTo>
                    <a:pt x="1061726" y="6842688"/>
                  </a:moveTo>
                  <a:cubicBezTo>
                    <a:pt x="348702" y="5778927"/>
                    <a:pt x="-94305" y="4695719"/>
                    <a:pt x="17083" y="3416535"/>
                  </a:cubicBezTo>
                  <a:cubicBezTo>
                    <a:pt x="128471" y="2137351"/>
                    <a:pt x="944138" y="717949"/>
                    <a:pt x="1730041" y="0"/>
                  </a:cubicBezTo>
                </a:path>
              </a:pathLst>
            </a:custGeom>
            <a:noFill/>
            <a:ln w="63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sp>
          <p:nvSpPr>
            <p:cNvPr id="31" name="Forme libre 30"/>
            <p:cNvSpPr/>
            <p:nvPr userDrawn="1"/>
          </p:nvSpPr>
          <p:spPr>
            <a:xfrm>
              <a:off x="5422699" y="4728"/>
              <a:ext cx="1474866"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201583 w 4272315"/>
                <a:gd name="connsiteY0" fmla="*/ 6842688 h 6842688"/>
                <a:gd name="connsiteX1" fmla="*/ 156940 w 4272315"/>
                <a:gd name="connsiteY1" fmla="*/ 3416535 h 6842688"/>
                <a:gd name="connsiteX2" fmla="*/ 4272315 w 4272315"/>
                <a:gd name="connsiteY2" fmla="*/ 0 h 6842688"/>
                <a:gd name="connsiteX0" fmla="*/ 420880 w 3491612"/>
                <a:gd name="connsiteY0" fmla="*/ 6842688 h 6842688"/>
                <a:gd name="connsiteX1" fmla="*/ 521761 w 3491612"/>
                <a:gd name="connsiteY1" fmla="*/ 3196869 h 6842688"/>
                <a:gd name="connsiteX2" fmla="*/ 3491612 w 3491612"/>
                <a:gd name="connsiteY2" fmla="*/ 0 h 6842688"/>
                <a:gd name="connsiteX0" fmla="*/ 383391 w 3454123"/>
                <a:gd name="connsiteY0" fmla="*/ 6842688 h 6842688"/>
                <a:gd name="connsiteX1" fmla="*/ 484272 w 3454123"/>
                <a:gd name="connsiteY1" fmla="*/ 3196869 h 6842688"/>
                <a:gd name="connsiteX2" fmla="*/ 3454123 w 3454123"/>
                <a:gd name="connsiteY2" fmla="*/ 0 h 6842688"/>
                <a:gd name="connsiteX0" fmla="*/ 294195 w 3364927"/>
                <a:gd name="connsiteY0" fmla="*/ 6842688 h 6842688"/>
                <a:gd name="connsiteX1" fmla="*/ 395076 w 3364927"/>
                <a:gd name="connsiteY1" fmla="*/ 3196869 h 6842688"/>
                <a:gd name="connsiteX2" fmla="*/ 3364927 w 3364927"/>
                <a:gd name="connsiteY2" fmla="*/ 0 h 6842688"/>
                <a:gd name="connsiteX0" fmla="*/ 313955 w 3384687"/>
                <a:gd name="connsiteY0" fmla="*/ 6842688 h 6842688"/>
                <a:gd name="connsiteX1" fmla="*/ 414836 w 3384687"/>
                <a:gd name="connsiteY1" fmla="*/ 3196869 h 6842688"/>
                <a:gd name="connsiteX2" fmla="*/ 3384687 w 3384687"/>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42294 w 3413026"/>
                <a:gd name="connsiteY0" fmla="*/ 6842688 h 6842688"/>
                <a:gd name="connsiteX1" fmla="*/ 443175 w 3413026"/>
                <a:gd name="connsiteY1" fmla="*/ 3196869 h 6842688"/>
                <a:gd name="connsiteX2" fmla="*/ 3413026 w 3413026"/>
                <a:gd name="connsiteY2" fmla="*/ 0 h 6842688"/>
              </a:gdLst>
              <a:ahLst/>
              <a:cxnLst>
                <a:cxn ang="0">
                  <a:pos x="connsiteX0" y="connsiteY0"/>
                </a:cxn>
                <a:cxn ang="0">
                  <a:pos x="connsiteX1" y="connsiteY1"/>
                </a:cxn>
                <a:cxn ang="0">
                  <a:pos x="connsiteX2" y="connsiteY2"/>
                </a:cxn>
              </a:cxnLst>
              <a:rect l="l" t="t" r="r" b="b"/>
              <a:pathLst>
                <a:path w="3413026" h="6842688">
                  <a:moveTo>
                    <a:pt x="342294" y="6842688"/>
                  </a:moveTo>
                  <a:cubicBezTo>
                    <a:pt x="-163901" y="5710282"/>
                    <a:pt x="-90656" y="4481474"/>
                    <a:pt x="443175" y="3196869"/>
                  </a:cubicBezTo>
                  <a:cubicBezTo>
                    <a:pt x="977006" y="1912264"/>
                    <a:pt x="2180317" y="803543"/>
                    <a:pt x="3413026" y="0"/>
                  </a:cubicBezTo>
                </a:path>
              </a:pathLst>
            </a:custGeom>
            <a:noFill/>
            <a:ln w="63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grpSp>
      <p:sp>
        <p:nvSpPr>
          <p:cNvPr id="2" name="Titre 1"/>
          <p:cNvSpPr>
            <a:spLocks noGrp="1"/>
          </p:cNvSpPr>
          <p:nvPr>
            <p:ph type="title" hasCustomPrompt="1"/>
          </p:nvPr>
        </p:nvSpPr>
        <p:spPr/>
        <p:txBody>
          <a:bodyPr/>
          <a:lstStyle>
            <a:lvl1pPr marL="0" marR="0" indent="0" algn="l" defTabSz="342900" rtl="0" eaLnBrk="1" fontAlgn="auto" latinLnBrk="0" hangingPunct="1">
              <a:lnSpc>
                <a:spcPct val="90000"/>
              </a:lnSpc>
              <a:spcBef>
                <a:spcPct val="0"/>
              </a:spcBef>
              <a:spcAft>
                <a:spcPts val="0"/>
              </a:spcAft>
              <a:buClrTx/>
              <a:buSzTx/>
              <a:buFontTx/>
              <a:buNone/>
              <a:tabLst/>
              <a:defRPr/>
            </a:lvl1pPr>
          </a:lstStyle>
          <a:p>
            <a:r>
              <a:rPr lang="en-GB" noProof="0" dirty="0" smtClean="0"/>
              <a:t>Click to edit Master title style </a:t>
            </a:r>
            <a:endParaRPr lang="en-GB" noProof="0" dirty="0"/>
          </a:p>
        </p:txBody>
      </p:sp>
      <p:sp>
        <p:nvSpPr>
          <p:cNvPr id="7" name="Espace réservé du texte 6"/>
          <p:cNvSpPr>
            <a:spLocks noGrp="1"/>
          </p:cNvSpPr>
          <p:nvPr>
            <p:ph type="body" sz="quarter" idx="11" hasCustomPrompt="1"/>
          </p:nvPr>
        </p:nvSpPr>
        <p:spPr>
          <a:xfrm>
            <a:off x="5501950" y="3396030"/>
            <a:ext cx="3313517" cy="1234967"/>
          </a:xfrm>
        </p:spPr>
        <p:txBody>
          <a:bodyPr/>
          <a:lstStyle>
            <a:lvl1pPr marL="0" indent="0" algn="r">
              <a:spcBef>
                <a:spcPts val="0"/>
              </a:spcBef>
              <a:buFontTx/>
              <a:buNone/>
              <a:defRPr sz="1200" b="0">
                <a:solidFill>
                  <a:srgbClr val="FFFFFF"/>
                </a:solidFill>
              </a:defRPr>
            </a:lvl1pPr>
          </a:lstStyle>
          <a:p>
            <a:pPr lvl="0"/>
            <a:r>
              <a:rPr lang="en-GB" noProof="0" dirty="0" smtClean="0"/>
              <a:t>Click to edit Master text styles</a:t>
            </a:r>
            <a:endParaRPr lang="en-GB" noProof="0" dirty="0"/>
          </a:p>
        </p:txBody>
      </p:sp>
      <p:sp>
        <p:nvSpPr>
          <p:cNvPr id="6" name="Picture Placeholder 3"/>
          <p:cNvSpPr>
            <a:spLocks noGrp="1"/>
          </p:cNvSpPr>
          <p:nvPr>
            <p:ph type="pic" sz="quarter" idx="10" hasCustomPrompt="1"/>
          </p:nvPr>
        </p:nvSpPr>
        <p:spPr bwMode="auto">
          <a:xfrm>
            <a:off x="4934169" y="865130"/>
            <a:ext cx="1913083" cy="1349696"/>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600" b="0">
                <a:solidFill>
                  <a:schemeClr val="bg1"/>
                </a:solidFill>
              </a:defRPr>
            </a:lvl1pPr>
          </a:lstStyle>
          <a:p>
            <a:r>
              <a:rPr lang="en-GB" noProof="0" dirty="0" smtClean="0"/>
              <a:t>Click icon to add image to placeholder</a:t>
            </a:r>
            <a:endParaRPr lang="en-GB" noProof="0" dirty="0"/>
          </a:p>
        </p:txBody>
      </p:sp>
      <p:sp>
        <p:nvSpPr>
          <p:cNvPr id="8" name="Picture Placeholder 3"/>
          <p:cNvSpPr>
            <a:spLocks noGrp="1"/>
          </p:cNvSpPr>
          <p:nvPr>
            <p:ph type="pic" sz="quarter" idx="16" hasCustomPrompt="1"/>
          </p:nvPr>
        </p:nvSpPr>
        <p:spPr bwMode="auto">
          <a:xfrm>
            <a:off x="6904737" y="1914673"/>
            <a:ext cx="1913083" cy="1349696"/>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600" b="0">
                <a:solidFill>
                  <a:schemeClr val="bg1"/>
                </a:solidFill>
              </a:defRPr>
            </a:lvl1pPr>
          </a:lstStyle>
          <a:p>
            <a:r>
              <a:rPr lang="en-GB" noProof="0" dirty="0" smtClean="0"/>
              <a:t>Click icon to add image to placeholder</a:t>
            </a:r>
            <a:endParaRPr lang="en-GB" noProof="0" dirty="0"/>
          </a:p>
        </p:txBody>
      </p:sp>
      <p:sp>
        <p:nvSpPr>
          <p:cNvPr id="9" name="Espace réservé du texte 2"/>
          <p:cNvSpPr>
            <a:spLocks noGrp="1"/>
          </p:cNvSpPr>
          <p:nvPr>
            <p:ph idx="1" hasCustomPrompt="1"/>
          </p:nvPr>
        </p:nvSpPr>
        <p:spPr>
          <a:xfrm>
            <a:off x="179515" y="696542"/>
            <a:ext cx="4639968" cy="3934455"/>
          </a:xfrm>
          <a:prstGeom prst="rect">
            <a:avLst/>
          </a:prstGeom>
        </p:spPr>
        <p:txBody>
          <a:bodyPr vert="horz" lIns="91440" tIns="45720" rIns="91440" bIns="4572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grpSp>
        <p:nvGrpSpPr>
          <p:cNvPr id="21" name="Group 25"/>
          <p:cNvGrpSpPr/>
          <p:nvPr userDrawn="1"/>
        </p:nvGrpSpPr>
        <p:grpSpPr>
          <a:xfrm>
            <a:off x="7263121" y="4812382"/>
            <a:ext cx="1632238" cy="197318"/>
            <a:chOff x="2619375" y="-595312"/>
            <a:chExt cx="1785938" cy="215899"/>
          </a:xfrm>
        </p:grpSpPr>
        <p:sp>
          <p:nvSpPr>
            <p:cNvPr id="22" name="Freeform 12"/>
            <p:cNvSpPr>
              <a:spLocks/>
            </p:cNvSpPr>
            <p:nvPr userDrawn="1"/>
          </p:nvSpPr>
          <p:spPr bwMode="auto">
            <a:xfrm>
              <a:off x="4175125" y="-595312"/>
              <a:ext cx="230188" cy="215899"/>
            </a:xfrm>
            <a:custGeom>
              <a:avLst/>
              <a:gdLst>
                <a:gd name="T0" fmla="*/ 180 w 180"/>
                <a:gd name="T1" fmla="*/ 122 h 166"/>
                <a:gd name="T2" fmla="*/ 155 w 180"/>
                <a:gd name="T3" fmla="*/ 156 h 166"/>
                <a:gd name="T4" fmla="*/ 81 w 180"/>
                <a:gd name="T5" fmla="*/ 166 h 166"/>
                <a:gd name="T6" fmla="*/ 0 w 180"/>
                <a:gd name="T7" fmla="*/ 158 h 166"/>
                <a:gd name="T8" fmla="*/ 0 w 180"/>
                <a:gd name="T9" fmla="*/ 132 h 166"/>
                <a:gd name="T10" fmla="*/ 143 w 180"/>
                <a:gd name="T11" fmla="*/ 132 h 166"/>
                <a:gd name="T12" fmla="*/ 143 w 180"/>
                <a:gd name="T13" fmla="*/ 97 h 166"/>
                <a:gd name="T14" fmla="*/ 42 w 180"/>
                <a:gd name="T15" fmla="*/ 97 h 166"/>
                <a:gd name="T16" fmla="*/ 1 w 180"/>
                <a:gd name="T17" fmla="*/ 59 h 166"/>
                <a:gd name="T18" fmla="*/ 1 w 180"/>
                <a:gd name="T19" fmla="*/ 44 h 166"/>
                <a:gd name="T20" fmla="*/ 26 w 180"/>
                <a:gd name="T21" fmla="*/ 9 h 166"/>
                <a:gd name="T22" fmla="*/ 97 w 180"/>
                <a:gd name="T23" fmla="*/ 0 h 166"/>
                <a:gd name="T24" fmla="*/ 177 w 180"/>
                <a:gd name="T25" fmla="*/ 8 h 166"/>
                <a:gd name="T26" fmla="*/ 177 w 180"/>
                <a:gd name="T27" fmla="*/ 34 h 166"/>
                <a:gd name="T28" fmla="*/ 37 w 180"/>
                <a:gd name="T29" fmla="*/ 34 h 166"/>
                <a:gd name="T30" fmla="*/ 37 w 180"/>
                <a:gd name="T31" fmla="*/ 64 h 166"/>
                <a:gd name="T32" fmla="*/ 138 w 180"/>
                <a:gd name="T33" fmla="*/ 64 h 166"/>
                <a:gd name="T34" fmla="*/ 180 w 180"/>
                <a:gd name="T35" fmla="*/ 102 h 166"/>
                <a:gd name="T36" fmla="*/ 180 w 180"/>
                <a:gd name="T37" fmla="*/ 12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66">
                  <a:moveTo>
                    <a:pt x="180" y="122"/>
                  </a:moveTo>
                  <a:cubicBezTo>
                    <a:pt x="180" y="144"/>
                    <a:pt x="173" y="151"/>
                    <a:pt x="155" y="156"/>
                  </a:cubicBezTo>
                  <a:cubicBezTo>
                    <a:pt x="136" y="162"/>
                    <a:pt x="101" y="166"/>
                    <a:pt x="81" y="166"/>
                  </a:cubicBezTo>
                  <a:cubicBezTo>
                    <a:pt x="57" y="166"/>
                    <a:pt x="26" y="164"/>
                    <a:pt x="0" y="158"/>
                  </a:cubicBezTo>
                  <a:cubicBezTo>
                    <a:pt x="0" y="132"/>
                    <a:pt x="0" y="132"/>
                    <a:pt x="0" y="132"/>
                  </a:cubicBezTo>
                  <a:cubicBezTo>
                    <a:pt x="143" y="132"/>
                    <a:pt x="143" y="132"/>
                    <a:pt x="143" y="132"/>
                  </a:cubicBezTo>
                  <a:cubicBezTo>
                    <a:pt x="143" y="97"/>
                    <a:pt x="143" y="97"/>
                    <a:pt x="143" y="97"/>
                  </a:cubicBezTo>
                  <a:cubicBezTo>
                    <a:pt x="42" y="97"/>
                    <a:pt x="42" y="97"/>
                    <a:pt x="42" y="97"/>
                  </a:cubicBezTo>
                  <a:cubicBezTo>
                    <a:pt x="12" y="97"/>
                    <a:pt x="1" y="89"/>
                    <a:pt x="1" y="59"/>
                  </a:cubicBezTo>
                  <a:cubicBezTo>
                    <a:pt x="1" y="44"/>
                    <a:pt x="1" y="44"/>
                    <a:pt x="1" y="44"/>
                  </a:cubicBezTo>
                  <a:cubicBezTo>
                    <a:pt x="1" y="20"/>
                    <a:pt x="7" y="13"/>
                    <a:pt x="26" y="9"/>
                  </a:cubicBezTo>
                  <a:cubicBezTo>
                    <a:pt x="45" y="4"/>
                    <a:pt x="77" y="0"/>
                    <a:pt x="97" y="0"/>
                  </a:cubicBezTo>
                  <a:cubicBezTo>
                    <a:pt x="122" y="0"/>
                    <a:pt x="151" y="2"/>
                    <a:pt x="177" y="8"/>
                  </a:cubicBezTo>
                  <a:cubicBezTo>
                    <a:pt x="177" y="34"/>
                    <a:pt x="177" y="34"/>
                    <a:pt x="177" y="34"/>
                  </a:cubicBezTo>
                  <a:cubicBezTo>
                    <a:pt x="37" y="34"/>
                    <a:pt x="37" y="34"/>
                    <a:pt x="37" y="34"/>
                  </a:cubicBezTo>
                  <a:cubicBezTo>
                    <a:pt x="37" y="64"/>
                    <a:pt x="37" y="64"/>
                    <a:pt x="37" y="64"/>
                  </a:cubicBezTo>
                  <a:cubicBezTo>
                    <a:pt x="138" y="64"/>
                    <a:pt x="138" y="64"/>
                    <a:pt x="138" y="64"/>
                  </a:cubicBezTo>
                  <a:cubicBezTo>
                    <a:pt x="168" y="64"/>
                    <a:pt x="180" y="72"/>
                    <a:pt x="180" y="102"/>
                  </a:cubicBezTo>
                  <a:cubicBezTo>
                    <a:pt x="180" y="122"/>
                    <a:pt x="180" y="122"/>
                    <a:pt x="180" y="12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3" name="Freeform 13"/>
            <p:cNvSpPr>
              <a:spLocks/>
            </p:cNvSpPr>
            <p:nvPr userDrawn="1"/>
          </p:nvSpPr>
          <p:spPr bwMode="auto">
            <a:xfrm>
              <a:off x="3868738" y="-595312"/>
              <a:ext cx="225425" cy="215899"/>
            </a:xfrm>
            <a:custGeom>
              <a:avLst/>
              <a:gdLst>
                <a:gd name="T0" fmla="*/ 177 w 177"/>
                <a:gd name="T1" fmla="*/ 158 h 166"/>
                <a:gd name="T2" fmla="*/ 89 w 177"/>
                <a:gd name="T3" fmla="*/ 166 h 166"/>
                <a:gd name="T4" fmla="*/ 0 w 177"/>
                <a:gd name="T5" fmla="*/ 158 h 166"/>
                <a:gd name="T6" fmla="*/ 0 w 177"/>
                <a:gd name="T7" fmla="*/ 8 h 166"/>
                <a:gd name="T8" fmla="*/ 88 w 177"/>
                <a:gd name="T9" fmla="*/ 0 h 166"/>
                <a:gd name="T10" fmla="*/ 176 w 177"/>
                <a:gd name="T11" fmla="*/ 8 h 166"/>
                <a:gd name="T12" fmla="*/ 176 w 177"/>
                <a:gd name="T13" fmla="*/ 35 h 166"/>
                <a:gd name="T14" fmla="*/ 43 w 177"/>
                <a:gd name="T15" fmla="*/ 35 h 166"/>
                <a:gd name="T16" fmla="*/ 43 w 177"/>
                <a:gd name="T17" fmla="*/ 65 h 166"/>
                <a:gd name="T18" fmla="*/ 130 w 177"/>
                <a:gd name="T19" fmla="*/ 65 h 166"/>
                <a:gd name="T20" fmla="*/ 130 w 177"/>
                <a:gd name="T21" fmla="*/ 96 h 166"/>
                <a:gd name="T22" fmla="*/ 43 w 177"/>
                <a:gd name="T23" fmla="*/ 96 h 166"/>
                <a:gd name="T24" fmla="*/ 43 w 177"/>
                <a:gd name="T25" fmla="*/ 132 h 166"/>
                <a:gd name="T26" fmla="*/ 177 w 177"/>
                <a:gd name="T27" fmla="*/ 132 h 166"/>
                <a:gd name="T28" fmla="*/ 177 w 177"/>
                <a:gd name="T2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66">
                  <a:moveTo>
                    <a:pt x="177" y="158"/>
                  </a:moveTo>
                  <a:cubicBezTo>
                    <a:pt x="147" y="164"/>
                    <a:pt x="118" y="166"/>
                    <a:pt x="89" y="166"/>
                  </a:cubicBezTo>
                  <a:cubicBezTo>
                    <a:pt x="60" y="166"/>
                    <a:pt x="30" y="164"/>
                    <a:pt x="0" y="158"/>
                  </a:cubicBezTo>
                  <a:cubicBezTo>
                    <a:pt x="0" y="8"/>
                    <a:pt x="0" y="8"/>
                    <a:pt x="0" y="8"/>
                  </a:cubicBezTo>
                  <a:cubicBezTo>
                    <a:pt x="30" y="2"/>
                    <a:pt x="60" y="0"/>
                    <a:pt x="88" y="0"/>
                  </a:cubicBezTo>
                  <a:cubicBezTo>
                    <a:pt x="117" y="0"/>
                    <a:pt x="147" y="2"/>
                    <a:pt x="176" y="8"/>
                  </a:cubicBezTo>
                  <a:cubicBezTo>
                    <a:pt x="176" y="35"/>
                    <a:pt x="176" y="35"/>
                    <a:pt x="176" y="35"/>
                  </a:cubicBezTo>
                  <a:cubicBezTo>
                    <a:pt x="43" y="35"/>
                    <a:pt x="43" y="35"/>
                    <a:pt x="43" y="35"/>
                  </a:cubicBezTo>
                  <a:cubicBezTo>
                    <a:pt x="43" y="65"/>
                    <a:pt x="43" y="65"/>
                    <a:pt x="43" y="65"/>
                  </a:cubicBezTo>
                  <a:cubicBezTo>
                    <a:pt x="130" y="65"/>
                    <a:pt x="130" y="65"/>
                    <a:pt x="130" y="65"/>
                  </a:cubicBezTo>
                  <a:cubicBezTo>
                    <a:pt x="130" y="96"/>
                    <a:pt x="130" y="96"/>
                    <a:pt x="130" y="96"/>
                  </a:cubicBezTo>
                  <a:cubicBezTo>
                    <a:pt x="43" y="96"/>
                    <a:pt x="43" y="96"/>
                    <a:pt x="43" y="96"/>
                  </a:cubicBezTo>
                  <a:cubicBezTo>
                    <a:pt x="43" y="132"/>
                    <a:pt x="43" y="132"/>
                    <a:pt x="43" y="132"/>
                  </a:cubicBezTo>
                  <a:cubicBezTo>
                    <a:pt x="177" y="132"/>
                    <a:pt x="177" y="132"/>
                    <a:pt x="177" y="132"/>
                  </a:cubicBezTo>
                  <a:cubicBezTo>
                    <a:pt x="177" y="158"/>
                    <a:pt x="177" y="158"/>
                    <a:pt x="177"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4" name="Freeform 14"/>
            <p:cNvSpPr>
              <a:spLocks/>
            </p:cNvSpPr>
            <p:nvPr userDrawn="1"/>
          </p:nvSpPr>
          <p:spPr bwMode="auto">
            <a:xfrm>
              <a:off x="3602038" y="-588963"/>
              <a:ext cx="201613" cy="209550"/>
            </a:xfrm>
            <a:custGeom>
              <a:avLst/>
              <a:gdLst>
                <a:gd name="T0" fmla="*/ 158 w 158"/>
                <a:gd name="T1" fmla="*/ 154 h 162"/>
                <a:gd name="T2" fmla="*/ 80 w 158"/>
                <a:gd name="T3" fmla="*/ 162 h 162"/>
                <a:gd name="T4" fmla="*/ 0 w 158"/>
                <a:gd name="T5" fmla="*/ 154 h 162"/>
                <a:gd name="T6" fmla="*/ 0 w 158"/>
                <a:gd name="T7" fmla="*/ 0 h 162"/>
                <a:gd name="T8" fmla="*/ 43 w 158"/>
                <a:gd name="T9" fmla="*/ 0 h 162"/>
                <a:gd name="T10" fmla="*/ 43 w 158"/>
                <a:gd name="T11" fmla="*/ 126 h 162"/>
                <a:gd name="T12" fmla="*/ 158 w 158"/>
                <a:gd name="T13" fmla="*/ 126 h 162"/>
                <a:gd name="T14" fmla="*/ 158 w 158"/>
                <a:gd name="T15" fmla="*/ 154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62">
                  <a:moveTo>
                    <a:pt x="158" y="154"/>
                  </a:moveTo>
                  <a:cubicBezTo>
                    <a:pt x="132" y="160"/>
                    <a:pt x="105" y="162"/>
                    <a:pt x="80" y="162"/>
                  </a:cubicBezTo>
                  <a:cubicBezTo>
                    <a:pt x="54" y="162"/>
                    <a:pt x="27" y="160"/>
                    <a:pt x="0" y="154"/>
                  </a:cubicBezTo>
                  <a:cubicBezTo>
                    <a:pt x="0" y="0"/>
                    <a:pt x="0" y="0"/>
                    <a:pt x="0" y="0"/>
                  </a:cubicBezTo>
                  <a:cubicBezTo>
                    <a:pt x="43" y="0"/>
                    <a:pt x="43" y="0"/>
                    <a:pt x="43" y="0"/>
                  </a:cubicBezTo>
                  <a:cubicBezTo>
                    <a:pt x="43" y="126"/>
                    <a:pt x="43" y="126"/>
                    <a:pt x="43" y="126"/>
                  </a:cubicBezTo>
                  <a:cubicBezTo>
                    <a:pt x="158" y="126"/>
                    <a:pt x="158" y="126"/>
                    <a:pt x="158" y="126"/>
                  </a:cubicBezTo>
                  <a:cubicBezTo>
                    <a:pt x="158" y="154"/>
                    <a:pt x="158" y="154"/>
                    <a:pt x="158" y="15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5" name="Freeform 15"/>
            <p:cNvSpPr>
              <a:spLocks/>
            </p:cNvSpPr>
            <p:nvPr userDrawn="1"/>
          </p:nvSpPr>
          <p:spPr bwMode="auto">
            <a:xfrm>
              <a:off x="3248025" y="-588963"/>
              <a:ext cx="288925" cy="207962"/>
            </a:xfrm>
            <a:custGeom>
              <a:avLst/>
              <a:gdLst>
                <a:gd name="T0" fmla="*/ 226 w 226"/>
                <a:gd name="T1" fmla="*/ 155 h 161"/>
                <a:gd name="T2" fmla="*/ 179 w 226"/>
                <a:gd name="T3" fmla="*/ 161 h 161"/>
                <a:gd name="T4" fmla="*/ 114 w 226"/>
                <a:gd name="T5" fmla="*/ 29 h 161"/>
                <a:gd name="T6" fmla="*/ 110 w 226"/>
                <a:gd name="T7" fmla="*/ 29 h 161"/>
                <a:gd name="T8" fmla="*/ 45 w 226"/>
                <a:gd name="T9" fmla="*/ 161 h 161"/>
                <a:gd name="T10" fmla="*/ 0 w 226"/>
                <a:gd name="T11" fmla="*/ 155 h 161"/>
                <a:gd name="T12" fmla="*/ 83 w 226"/>
                <a:gd name="T13" fmla="*/ 0 h 161"/>
                <a:gd name="T14" fmla="*/ 142 w 226"/>
                <a:gd name="T15" fmla="*/ 0 h 161"/>
                <a:gd name="T16" fmla="*/ 226 w 226"/>
                <a:gd name="T17" fmla="*/ 15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161">
                  <a:moveTo>
                    <a:pt x="226" y="155"/>
                  </a:moveTo>
                  <a:cubicBezTo>
                    <a:pt x="212" y="159"/>
                    <a:pt x="193" y="161"/>
                    <a:pt x="179" y="161"/>
                  </a:cubicBezTo>
                  <a:cubicBezTo>
                    <a:pt x="114" y="29"/>
                    <a:pt x="114" y="29"/>
                    <a:pt x="114" y="29"/>
                  </a:cubicBezTo>
                  <a:cubicBezTo>
                    <a:pt x="110" y="29"/>
                    <a:pt x="110" y="29"/>
                    <a:pt x="110" y="29"/>
                  </a:cubicBezTo>
                  <a:cubicBezTo>
                    <a:pt x="45" y="161"/>
                    <a:pt x="45" y="161"/>
                    <a:pt x="45" y="161"/>
                  </a:cubicBezTo>
                  <a:cubicBezTo>
                    <a:pt x="31" y="161"/>
                    <a:pt x="15" y="159"/>
                    <a:pt x="0" y="155"/>
                  </a:cubicBezTo>
                  <a:cubicBezTo>
                    <a:pt x="83" y="0"/>
                    <a:pt x="83" y="0"/>
                    <a:pt x="83" y="0"/>
                  </a:cubicBezTo>
                  <a:cubicBezTo>
                    <a:pt x="142" y="0"/>
                    <a:pt x="142" y="0"/>
                    <a:pt x="142" y="0"/>
                  </a:cubicBezTo>
                  <a:cubicBezTo>
                    <a:pt x="226" y="155"/>
                    <a:pt x="226" y="155"/>
                    <a:pt x="226" y="15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6" name="Oval 16"/>
            <p:cNvSpPr>
              <a:spLocks noChangeArrowheads="1"/>
            </p:cNvSpPr>
            <p:nvPr userDrawn="1"/>
          </p:nvSpPr>
          <p:spPr bwMode="auto">
            <a:xfrm>
              <a:off x="3355975" y="-474663"/>
              <a:ext cx="71438" cy="714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7" name="Freeform 17"/>
            <p:cNvSpPr>
              <a:spLocks/>
            </p:cNvSpPr>
            <p:nvPr userDrawn="1"/>
          </p:nvSpPr>
          <p:spPr bwMode="auto">
            <a:xfrm>
              <a:off x="2940050" y="-592138"/>
              <a:ext cx="242888" cy="211137"/>
            </a:xfrm>
            <a:custGeom>
              <a:avLst/>
              <a:gdLst>
                <a:gd name="T0" fmla="*/ 190 w 190"/>
                <a:gd name="T1" fmla="*/ 158 h 163"/>
                <a:gd name="T2" fmla="*/ 148 w 190"/>
                <a:gd name="T3" fmla="*/ 163 h 163"/>
                <a:gd name="T4" fmla="*/ 148 w 190"/>
                <a:gd name="T5" fmla="*/ 96 h 163"/>
                <a:gd name="T6" fmla="*/ 42 w 190"/>
                <a:gd name="T7" fmla="*/ 96 h 163"/>
                <a:gd name="T8" fmla="*/ 42 w 190"/>
                <a:gd name="T9" fmla="*/ 163 h 163"/>
                <a:gd name="T10" fmla="*/ 0 w 190"/>
                <a:gd name="T11" fmla="*/ 158 h 163"/>
                <a:gd name="T12" fmla="*/ 0 w 190"/>
                <a:gd name="T13" fmla="*/ 5 h 163"/>
                <a:gd name="T14" fmla="*/ 42 w 190"/>
                <a:gd name="T15" fmla="*/ 0 h 163"/>
                <a:gd name="T16" fmla="*/ 42 w 190"/>
                <a:gd name="T17" fmla="*/ 65 h 163"/>
                <a:gd name="T18" fmla="*/ 148 w 190"/>
                <a:gd name="T19" fmla="*/ 65 h 163"/>
                <a:gd name="T20" fmla="*/ 148 w 190"/>
                <a:gd name="T21" fmla="*/ 0 h 163"/>
                <a:gd name="T22" fmla="*/ 190 w 190"/>
                <a:gd name="T23" fmla="*/ 5 h 163"/>
                <a:gd name="T24" fmla="*/ 190 w 190"/>
                <a:gd name="T2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63">
                  <a:moveTo>
                    <a:pt x="190" y="158"/>
                  </a:moveTo>
                  <a:cubicBezTo>
                    <a:pt x="177" y="161"/>
                    <a:pt x="162" y="163"/>
                    <a:pt x="148" y="163"/>
                  </a:cubicBezTo>
                  <a:cubicBezTo>
                    <a:pt x="148" y="96"/>
                    <a:pt x="148" y="96"/>
                    <a:pt x="148" y="96"/>
                  </a:cubicBezTo>
                  <a:cubicBezTo>
                    <a:pt x="42" y="96"/>
                    <a:pt x="42" y="96"/>
                    <a:pt x="42" y="96"/>
                  </a:cubicBezTo>
                  <a:cubicBezTo>
                    <a:pt x="42" y="163"/>
                    <a:pt x="42" y="163"/>
                    <a:pt x="42" y="163"/>
                  </a:cubicBezTo>
                  <a:cubicBezTo>
                    <a:pt x="28" y="163"/>
                    <a:pt x="13" y="161"/>
                    <a:pt x="0" y="158"/>
                  </a:cubicBezTo>
                  <a:cubicBezTo>
                    <a:pt x="0" y="5"/>
                    <a:pt x="0" y="5"/>
                    <a:pt x="0" y="5"/>
                  </a:cubicBezTo>
                  <a:cubicBezTo>
                    <a:pt x="13" y="1"/>
                    <a:pt x="28" y="0"/>
                    <a:pt x="42" y="0"/>
                  </a:cubicBezTo>
                  <a:cubicBezTo>
                    <a:pt x="42" y="65"/>
                    <a:pt x="42" y="65"/>
                    <a:pt x="42" y="65"/>
                  </a:cubicBezTo>
                  <a:cubicBezTo>
                    <a:pt x="148" y="65"/>
                    <a:pt x="148" y="65"/>
                    <a:pt x="148" y="65"/>
                  </a:cubicBezTo>
                  <a:cubicBezTo>
                    <a:pt x="148" y="0"/>
                    <a:pt x="148" y="0"/>
                    <a:pt x="148" y="0"/>
                  </a:cubicBezTo>
                  <a:cubicBezTo>
                    <a:pt x="162" y="0"/>
                    <a:pt x="177" y="1"/>
                    <a:pt x="190" y="5"/>
                  </a:cubicBezTo>
                  <a:cubicBezTo>
                    <a:pt x="190" y="158"/>
                    <a:pt x="190" y="158"/>
                    <a:pt x="190"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8" name="Freeform 18"/>
            <p:cNvSpPr>
              <a:spLocks/>
            </p:cNvSpPr>
            <p:nvPr userDrawn="1"/>
          </p:nvSpPr>
          <p:spPr bwMode="auto">
            <a:xfrm>
              <a:off x="2619375" y="-595312"/>
              <a:ext cx="244475" cy="211137"/>
            </a:xfrm>
            <a:custGeom>
              <a:avLst/>
              <a:gdLst>
                <a:gd name="T0" fmla="*/ 192 w 192"/>
                <a:gd name="T1" fmla="*/ 35 h 162"/>
                <a:gd name="T2" fmla="*/ 117 w 192"/>
                <a:gd name="T3" fmla="*/ 35 h 162"/>
                <a:gd name="T4" fmla="*/ 117 w 192"/>
                <a:gd name="T5" fmla="*/ 162 h 162"/>
                <a:gd name="T6" fmla="*/ 75 w 192"/>
                <a:gd name="T7" fmla="*/ 162 h 162"/>
                <a:gd name="T8" fmla="*/ 75 w 192"/>
                <a:gd name="T9" fmla="*/ 35 h 162"/>
                <a:gd name="T10" fmla="*/ 0 w 192"/>
                <a:gd name="T11" fmla="*/ 35 h 162"/>
                <a:gd name="T12" fmla="*/ 0 w 192"/>
                <a:gd name="T13" fmla="*/ 8 h 162"/>
                <a:gd name="T14" fmla="*/ 96 w 192"/>
                <a:gd name="T15" fmla="*/ 0 h 162"/>
                <a:gd name="T16" fmla="*/ 192 w 192"/>
                <a:gd name="T17" fmla="*/ 8 h 162"/>
                <a:gd name="T18" fmla="*/ 192 w 192"/>
                <a:gd name="T19" fmla="*/ 3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2">
                  <a:moveTo>
                    <a:pt x="192" y="35"/>
                  </a:moveTo>
                  <a:cubicBezTo>
                    <a:pt x="117" y="35"/>
                    <a:pt x="117" y="35"/>
                    <a:pt x="117" y="35"/>
                  </a:cubicBezTo>
                  <a:cubicBezTo>
                    <a:pt x="117" y="162"/>
                    <a:pt x="117" y="162"/>
                    <a:pt x="117" y="162"/>
                  </a:cubicBezTo>
                  <a:cubicBezTo>
                    <a:pt x="75" y="162"/>
                    <a:pt x="75" y="162"/>
                    <a:pt x="75" y="162"/>
                  </a:cubicBezTo>
                  <a:cubicBezTo>
                    <a:pt x="75" y="35"/>
                    <a:pt x="75" y="35"/>
                    <a:pt x="75" y="35"/>
                  </a:cubicBezTo>
                  <a:cubicBezTo>
                    <a:pt x="0" y="35"/>
                    <a:pt x="0" y="35"/>
                    <a:pt x="0" y="35"/>
                  </a:cubicBezTo>
                  <a:cubicBezTo>
                    <a:pt x="0" y="8"/>
                    <a:pt x="0" y="8"/>
                    <a:pt x="0" y="8"/>
                  </a:cubicBezTo>
                  <a:cubicBezTo>
                    <a:pt x="33" y="2"/>
                    <a:pt x="65" y="0"/>
                    <a:pt x="96" y="0"/>
                  </a:cubicBezTo>
                  <a:cubicBezTo>
                    <a:pt x="127" y="0"/>
                    <a:pt x="160" y="2"/>
                    <a:pt x="192" y="8"/>
                  </a:cubicBezTo>
                  <a:cubicBezTo>
                    <a:pt x="192" y="35"/>
                    <a:pt x="192" y="35"/>
                    <a:pt x="192" y="3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grpSp>
    </p:spTree>
    <p:extLst>
      <p:ext uri="{BB962C8B-B14F-4D97-AF65-F5344CB8AC3E}">
        <p14:creationId xmlns:p14="http://schemas.microsoft.com/office/powerpoint/2010/main" val="15855456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5_Title and Content + Picture">
    <p:spTree>
      <p:nvGrpSpPr>
        <p:cNvPr id="1" name=""/>
        <p:cNvGrpSpPr/>
        <p:nvPr/>
      </p:nvGrpSpPr>
      <p:grpSpPr>
        <a:xfrm>
          <a:off x="0" y="0"/>
          <a:ext cx="0" cy="0"/>
          <a:chOff x="0" y="0"/>
          <a:chExt cx="0" cy="0"/>
        </a:xfrm>
      </p:grpSpPr>
      <p:sp>
        <p:nvSpPr>
          <p:cNvPr id="34"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solidFill>
            <a:schemeClr val="bg2"/>
          </a:solid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grpSp>
        <p:nvGrpSpPr>
          <p:cNvPr id="31" name="Grouper 30"/>
          <p:cNvGrpSpPr/>
          <p:nvPr userDrawn="1"/>
        </p:nvGrpSpPr>
        <p:grpSpPr>
          <a:xfrm>
            <a:off x="5021581" y="-20538"/>
            <a:ext cx="1875985" cy="5164038"/>
            <a:chOff x="5021580" y="4728"/>
            <a:chExt cx="1875985" cy="6853272"/>
          </a:xfrm>
        </p:grpSpPr>
        <p:sp>
          <p:nvSpPr>
            <p:cNvPr id="32" name="Forme libre 31"/>
            <p:cNvSpPr/>
            <p:nvPr userDrawn="1"/>
          </p:nvSpPr>
          <p:spPr>
            <a:xfrm>
              <a:off x="5021580" y="4728"/>
              <a:ext cx="747600"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Lst>
              <a:ahLst/>
              <a:cxnLst>
                <a:cxn ang="0">
                  <a:pos x="connsiteX0" y="connsiteY0"/>
                </a:cxn>
                <a:cxn ang="0">
                  <a:pos x="connsiteX1" y="connsiteY1"/>
                </a:cxn>
                <a:cxn ang="0">
                  <a:pos x="connsiteX2" y="connsiteY2"/>
                </a:cxn>
              </a:cxnLst>
              <a:rect l="l" t="t" r="r" b="b"/>
              <a:pathLst>
                <a:path w="1730041" h="6842688">
                  <a:moveTo>
                    <a:pt x="1061726" y="6842688"/>
                  </a:moveTo>
                  <a:cubicBezTo>
                    <a:pt x="348702" y="5778927"/>
                    <a:pt x="-94305" y="4695719"/>
                    <a:pt x="17083" y="3416535"/>
                  </a:cubicBezTo>
                  <a:cubicBezTo>
                    <a:pt x="128471" y="2137351"/>
                    <a:pt x="944138" y="717949"/>
                    <a:pt x="1730041" y="0"/>
                  </a:cubicBezTo>
                </a:path>
              </a:pathLst>
            </a:custGeom>
            <a:noFill/>
            <a:ln w="63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sp>
          <p:nvSpPr>
            <p:cNvPr id="33" name="Forme libre 32"/>
            <p:cNvSpPr/>
            <p:nvPr userDrawn="1"/>
          </p:nvSpPr>
          <p:spPr>
            <a:xfrm>
              <a:off x="5422699" y="4728"/>
              <a:ext cx="1474866"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201583 w 4272315"/>
                <a:gd name="connsiteY0" fmla="*/ 6842688 h 6842688"/>
                <a:gd name="connsiteX1" fmla="*/ 156940 w 4272315"/>
                <a:gd name="connsiteY1" fmla="*/ 3416535 h 6842688"/>
                <a:gd name="connsiteX2" fmla="*/ 4272315 w 4272315"/>
                <a:gd name="connsiteY2" fmla="*/ 0 h 6842688"/>
                <a:gd name="connsiteX0" fmla="*/ 420880 w 3491612"/>
                <a:gd name="connsiteY0" fmla="*/ 6842688 h 6842688"/>
                <a:gd name="connsiteX1" fmla="*/ 521761 w 3491612"/>
                <a:gd name="connsiteY1" fmla="*/ 3196869 h 6842688"/>
                <a:gd name="connsiteX2" fmla="*/ 3491612 w 3491612"/>
                <a:gd name="connsiteY2" fmla="*/ 0 h 6842688"/>
                <a:gd name="connsiteX0" fmla="*/ 383391 w 3454123"/>
                <a:gd name="connsiteY0" fmla="*/ 6842688 h 6842688"/>
                <a:gd name="connsiteX1" fmla="*/ 484272 w 3454123"/>
                <a:gd name="connsiteY1" fmla="*/ 3196869 h 6842688"/>
                <a:gd name="connsiteX2" fmla="*/ 3454123 w 3454123"/>
                <a:gd name="connsiteY2" fmla="*/ 0 h 6842688"/>
                <a:gd name="connsiteX0" fmla="*/ 294195 w 3364927"/>
                <a:gd name="connsiteY0" fmla="*/ 6842688 h 6842688"/>
                <a:gd name="connsiteX1" fmla="*/ 395076 w 3364927"/>
                <a:gd name="connsiteY1" fmla="*/ 3196869 h 6842688"/>
                <a:gd name="connsiteX2" fmla="*/ 3364927 w 3364927"/>
                <a:gd name="connsiteY2" fmla="*/ 0 h 6842688"/>
                <a:gd name="connsiteX0" fmla="*/ 313955 w 3384687"/>
                <a:gd name="connsiteY0" fmla="*/ 6842688 h 6842688"/>
                <a:gd name="connsiteX1" fmla="*/ 414836 w 3384687"/>
                <a:gd name="connsiteY1" fmla="*/ 3196869 h 6842688"/>
                <a:gd name="connsiteX2" fmla="*/ 3384687 w 3384687"/>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42294 w 3413026"/>
                <a:gd name="connsiteY0" fmla="*/ 6842688 h 6842688"/>
                <a:gd name="connsiteX1" fmla="*/ 443175 w 3413026"/>
                <a:gd name="connsiteY1" fmla="*/ 3196869 h 6842688"/>
                <a:gd name="connsiteX2" fmla="*/ 3413026 w 3413026"/>
                <a:gd name="connsiteY2" fmla="*/ 0 h 6842688"/>
              </a:gdLst>
              <a:ahLst/>
              <a:cxnLst>
                <a:cxn ang="0">
                  <a:pos x="connsiteX0" y="connsiteY0"/>
                </a:cxn>
                <a:cxn ang="0">
                  <a:pos x="connsiteX1" y="connsiteY1"/>
                </a:cxn>
                <a:cxn ang="0">
                  <a:pos x="connsiteX2" y="connsiteY2"/>
                </a:cxn>
              </a:cxnLst>
              <a:rect l="l" t="t" r="r" b="b"/>
              <a:pathLst>
                <a:path w="3413026" h="6842688">
                  <a:moveTo>
                    <a:pt x="342294" y="6842688"/>
                  </a:moveTo>
                  <a:cubicBezTo>
                    <a:pt x="-163901" y="5710282"/>
                    <a:pt x="-90656" y="4481474"/>
                    <a:pt x="443175" y="3196869"/>
                  </a:cubicBezTo>
                  <a:cubicBezTo>
                    <a:pt x="977006" y="1912264"/>
                    <a:pt x="2180317" y="803543"/>
                    <a:pt x="3413026" y="0"/>
                  </a:cubicBezTo>
                </a:path>
              </a:pathLst>
            </a:custGeom>
            <a:noFill/>
            <a:ln w="63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grpSp>
      <p:sp>
        <p:nvSpPr>
          <p:cNvPr id="2" name="Titre 1"/>
          <p:cNvSpPr>
            <a:spLocks noGrp="1"/>
          </p:cNvSpPr>
          <p:nvPr>
            <p:ph type="title" hasCustomPrompt="1"/>
          </p:nvPr>
        </p:nvSpPr>
        <p:spPr/>
        <p:txBody>
          <a:bodyPr/>
          <a:lstStyle>
            <a:lvl1pPr marL="0" marR="0" indent="0" algn="l" defTabSz="342900" rtl="0" eaLnBrk="1" fontAlgn="auto" latinLnBrk="0" hangingPunct="1">
              <a:lnSpc>
                <a:spcPct val="90000"/>
              </a:lnSpc>
              <a:spcBef>
                <a:spcPct val="0"/>
              </a:spcBef>
              <a:spcAft>
                <a:spcPts val="0"/>
              </a:spcAft>
              <a:buClrTx/>
              <a:buSzTx/>
              <a:buFontTx/>
              <a:buNone/>
              <a:tabLst/>
              <a:defRPr/>
            </a:lvl1pPr>
          </a:lstStyle>
          <a:p>
            <a:r>
              <a:rPr lang="en-GB" noProof="0" dirty="0" smtClean="0"/>
              <a:t>Click to edit Master title style </a:t>
            </a:r>
            <a:endParaRPr lang="en-GB" noProof="0" dirty="0"/>
          </a:p>
        </p:txBody>
      </p:sp>
      <p:sp>
        <p:nvSpPr>
          <p:cNvPr id="9" name="Picture Placeholder 3"/>
          <p:cNvSpPr>
            <a:spLocks noGrp="1"/>
          </p:cNvSpPr>
          <p:nvPr>
            <p:ph type="pic" sz="quarter" idx="10" hasCustomPrompt="1"/>
          </p:nvPr>
        </p:nvSpPr>
        <p:spPr bwMode="auto">
          <a:xfrm>
            <a:off x="7079796" y="842794"/>
            <a:ext cx="1735593" cy="1224476"/>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200" b="0">
                <a:solidFill>
                  <a:schemeClr val="bg1"/>
                </a:solidFill>
              </a:defRPr>
            </a:lvl1pPr>
          </a:lstStyle>
          <a:p>
            <a:r>
              <a:rPr lang="en-GB" noProof="0" dirty="0" smtClean="0"/>
              <a:t>Click icon to add image to placeholder</a:t>
            </a:r>
            <a:endParaRPr lang="en-GB" noProof="0" dirty="0"/>
          </a:p>
        </p:txBody>
      </p:sp>
      <p:sp>
        <p:nvSpPr>
          <p:cNvPr id="10" name="Picture Placeholder 3"/>
          <p:cNvSpPr>
            <a:spLocks noGrp="1"/>
          </p:cNvSpPr>
          <p:nvPr>
            <p:ph type="pic" sz="quarter" idx="12" hasCustomPrompt="1"/>
          </p:nvPr>
        </p:nvSpPr>
        <p:spPr bwMode="auto">
          <a:xfrm>
            <a:off x="7079796" y="2124658"/>
            <a:ext cx="1735593" cy="1224476"/>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200" b="0">
                <a:solidFill>
                  <a:schemeClr val="bg1"/>
                </a:solidFill>
              </a:defRPr>
            </a:lvl1pPr>
          </a:lstStyle>
          <a:p>
            <a:r>
              <a:rPr lang="en-GB" noProof="0" dirty="0" smtClean="0"/>
              <a:t>Click icon to add image to placeholder</a:t>
            </a:r>
            <a:endParaRPr lang="en-GB" noProof="0" dirty="0"/>
          </a:p>
        </p:txBody>
      </p:sp>
      <p:sp>
        <p:nvSpPr>
          <p:cNvPr id="11" name="Picture Placeholder 3"/>
          <p:cNvSpPr>
            <a:spLocks noGrp="1"/>
          </p:cNvSpPr>
          <p:nvPr>
            <p:ph type="pic" sz="quarter" idx="13" hasCustomPrompt="1"/>
          </p:nvPr>
        </p:nvSpPr>
        <p:spPr bwMode="auto">
          <a:xfrm>
            <a:off x="7079796" y="3406522"/>
            <a:ext cx="1735593" cy="1224476"/>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200" b="0">
                <a:solidFill>
                  <a:schemeClr val="bg1"/>
                </a:solidFill>
              </a:defRPr>
            </a:lvl1pPr>
          </a:lstStyle>
          <a:p>
            <a:r>
              <a:rPr lang="en-GB" noProof="0" dirty="0" smtClean="0"/>
              <a:t>Click icon to add image to placeholder</a:t>
            </a:r>
            <a:endParaRPr lang="en-GB" noProof="0" dirty="0"/>
          </a:p>
        </p:txBody>
      </p:sp>
      <p:sp>
        <p:nvSpPr>
          <p:cNvPr id="12" name="Espace réservé du texte 2"/>
          <p:cNvSpPr>
            <a:spLocks noGrp="1"/>
          </p:cNvSpPr>
          <p:nvPr>
            <p:ph idx="1" hasCustomPrompt="1"/>
          </p:nvPr>
        </p:nvSpPr>
        <p:spPr>
          <a:xfrm>
            <a:off x="179515" y="696542"/>
            <a:ext cx="5322434" cy="3934455"/>
          </a:xfrm>
          <a:prstGeom prst="rect">
            <a:avLst/>
          </a:prstGeom>
        </p:spPr>
        <p:txBody>
          <a:bodyPr vert="horz" lIns="91440" tIns="45720" rIns="91440" bIns="4572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sp>
        <p:nvSpPr>
          <p:cNvPr id="22" name="Espace réservé du texte 6"/>
          <p:cNvSpPr>
            <a:spLocks noGrp="1"/>
          </p:cNvSpPr>
          <p:nvPr>
            <p:ph type="body" sz="quarter" idx="11" hasCustomPrompt="1"/>
          </p:nvPr>
        </p:nvSpPr>
        <p:spPr>
          <a:xfrm>
            <a:off x="5509838" y="1964218"/>
            <a:ext cx="1502469" cy="2666779"/>
          </a:xfrm>
        </p:spPr>
        <p:txBody>
          <a:bodyPr anchor="b" anchorCtr="0"/>
          <a:lstStyle>
            <a:lvl1pPr marL="0" indent="0" algn="r">
              <a:spcBef>
                <a:spcPts val="0"/>
              </a:spcBef>
              <a:buFontTx/>
              <a:buNone/>
              <a:defRPr sz="1200" b="0">
                <a:solidFill>
                  <a:srgbClr val="FFFFFF"/>
                </a:solidFill>
              </a:defRPr>
            </a:lvl1pPr>
          </a:lstStyle>
          <a:p>
            <a:pPr lvl="0"/>
            <a:r>
              <a:rPr lang="en-GB" noProof="0" dirty="0" smtClean="0"/>
              <a:t>Click to edit Master text styles</a:t>
            </a:r>
            <a:endParaRPr lang="en-GB" noProof="0" dirty="0"/>
          </a:p>
        </p:txBody>
      </p:sp>
      <p:grpSp>
        <p:nvGrpSpPr>
          <p:cNvPr id="23" name="Group 25"/>
          <p:cNvGrpSpPr/>
          <p:nvPr userDrawn="1"/>
        </p:nvGrpSpPr>
        <p:grpSpPr>
          <a:xfrm>
            <a:off x="7263121" y="4812382"/>
            <a:ext cx="1632238" cy="197318"/>
            <a:chOff x="2619375" y="-595312"/>
            <a:chExt cx="1785938" cy="215899"/>
          </a:xfrm>
        </p:grpSpPr>
        <p:sp>
          <p:nvSpPr>
            <p:cNvPr id="24" name="Freeform 12"/>
            <p:cNvSpPr>
              <a:spLocks/>
            </p:cNvSpPr>
            <p:nvPr userDrawn="1"/>
          </p:nvSpPr>
          <p:spPr bwMode="auto">
            <a:xfrm>
              <a:off x="4175125" y="-595312"/>
              <a:ext cx="230188" cy="215899"/>
            </a:xfrm>
            <a:custGeom>
              <a:avLst/>
              <a:gdLst>
                <a:gd name="T0" fmla="*/ 180 w 180"/>
                <a:gd name="T1" fmla="*/ 122 h 166"/>
                <a:gd name="T2" fmla="*/ 155 w 180"/>
                <a:gd name="T3" fmla="*/ 156 h 166"/>
                <a:gd name="T4" fmla="*/ 81 w 180"/>
                <a:gd name="T5" fmla="*/ 166 h 166"/>
                <a:gd name="T6" fmla="*/ 0 w 180"/>
                <a:gd name="T7" fmla="*/ 158 h 166"/>
                <a:gd name="T8" fmla="*/ 0 w 180"/>
                <a:gd name="T9" fmla="*/ 132 h 166"/>
                <a:gd name="T10" fmla="*/ 143 w 180"/>
                <a:gd name="T11" fmla="*/ 132 h 166"/>
                <a:gd name="T12" fmla="*/ 143 w 180"/>
                <a:gd name="T13" fmla="*/ 97 h 166"/>
                <a:gd name="T14" fmla="*/ 42 w 180"/>
                <a:gd name="T15" fmla="*/ 97 h 166"/>
                <a:gd name="T16" fmla="*/ 1 w 180"/>
                <a:gd name="T17" fmla="*/ 59 h 166"/>
                <a:gd name="T18" fmla="*/ 1 w 180"/>
                <a:gd name="T19" fmla="*/ 44 h 166"/>
                <a:gd name="T20" fmla="*/ 26 w 180"/>
                <a:gd name="T21" fmla="*/ 9 h 166"/>
                <a:gd name="T22" fmla="*/ 97 w 180"/>
                <a:gd name="T23" fmla="*/ 0 h 166"/>
                <a:gd name="T24" fmla="*/ 177 w 180"/>
                <a:gd name="T25" fmla="*/ 8 h 166"/>
                <a:gd name="T26" fmla="*/ 177 w 180"/>
                <a:gd name="T27" fmla="*/ 34 h 166"/>
                <a:gd name="T28" fmla="*/ 37 w 180"/>
                <a:gd name="T29" fmla="*/ 34 h 166"/>
                <a:gd name="T30" fmla="*/ 37 w 180"/>
                <a:gd name="T31" fmla="*/ 64 h 166"/>
                <a:gd name="T32" fmla="*/ 138 w 180"/>
                <a:gd name="T33" fmla="*/ 64 h 166"/>
                <a:gd name="T34" fmla="*/ 180 w 180"/>
                <a:gd name="T35" fmla="*/ 102 h 166"/>
                <a:gd name="T36" fmla="*/ 180 w 180"/>
                <a:gd name="T37" fmla="*/ 12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66">
                  <a:moveTo>
                    <a:pt x="180" y="122"/>
                  </a:moveTo>
                  <a:cubicBezTo>
                    <a:pt x="180" y="144"/>
                    <a:pt x="173" y="151"/>
                    <a:pt x="155" y="156"/>
                  </a:cubicBezTo>
                  <a:cubicBezTo>
                    <a:pt x="136" y="162"/>
                    <a:pt x="101" y="166"/>
                    <a:pt x="81" y="166"/>
                  </a:cubicBezTo>
                  <a:cubicBezTo>
                    <a:pt x="57" y="166"/>
                    <a:pt x="26" y="164"/>
                    <a:pt x="0" y="158"/>
                  </a:cubicBezTo>
                  <a:cubicBezTo>
                    <a:pt x="0" y="132"/>
                    <a:pt x="0" y="132"/>
                    <a:pt x="0" y="132"/>
                  </a:cubicBezTo>
                  <a:cubicBezTo>
                    <a:pt x="143" y="132"/>
                    <a:pt x="143" y="132"/>
                    <a:pt x="143" y="132"/>
                  </a:cubicBezTo>
                  <a:cubicBezTo>
                    <a:pt x="143" y="97"/>
                    <a:pt x="143" y="97"/>
                    <a:pt x="143" y="97"/>
                  </a:cubicBezTo>
                  <a:cubicBezTo>
                    <a:pt x="42" y="97"/>
                    <a:pt x="42" y="97"/>
                    <a:pt x="42" y="97"/>
                  </a:cubicBezTo>
                  <a:cubicBezTo>
                    <a:pt x="12" y="97"/>
                    <a:pt x="1" y="89"/>
                    <a:pt x="1" y="59"/>
                  </a:cubicBezTo>
                  <a:cubicBezTo>
                    <a:pt x="1" y="44"/>
                    <a:pt x="1" y="44"/>
                    <a:pt x="1" y="44"/>
                  </a:cubicBezTo>
                  <a:cubicBezTo>
                    <a:pt x="1" y="20"/>
                    <a:pt x="7" y="13"/>
                    <a:pt x="26" y="9"/>
                  </a:cubicBezTo>
                  <a:cubicBezTo>
                    <a:pt x="45" y="4"/>
                    <a:pt x="77" y="0"/>
                    <a:pt x="97" y="0"/>
                  </a:cubicBezTo>
                  <a:cubicBezTo>
                    <a:pt x="122" y="0"/>
                    <a:pt x="151" y="2"/>
                    <a:pt x="177" y="8"/>
                  </a:cubicBezTo>
                  <a:cubicBezTo>
                    <a:pt x="177" y="34"/>
                    <a:pt x="177" y="34"/>
                    <a:pt x="177" y="34"/>
                  </a:cubicBezTo>
                  <a:cubicBezTo>
                    <a:pt x="37" y="34"/>
                    <a:pt x="37" y="34"/>
                    <a:pt x="37" y="34"/>
                  </a:cubicBezTo>
                  <a:cubicBezTo>
                    <a:pt x="37" y="64"/>
                    <a:pt x="37" y="64"/>
                    <a:pt x="37" y="64"/>
                  </a:cubicBezTo>
                  <a:cubicBezTo>
                    <a:pt x="138" y="64"/>
                    <a:pt x="138" y="64"/>
                    <a:pt x="138" y="64"/>
                  </a:cubicBezTo>
                  <a:cubicBezTo>
                    <a:pt x="168" y="64"/>
                    <a:pt x="180" y="72"/>
                    <a:pt x="180" y="102"/>
                  </a:cubicBezTo>
                  <a:cubicBezTo>
                    <a:pt x="180" y="122"/>
                    <a:pt x="180" y="122"/>
                    <a:pt x="180" y="12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5" name="Freeform 13"/>
            <p:cNvSpPr>
              <a:spLocks/>
            </p:cNvSpPr>
            <p:nvPr userDrawn="1"/>
          </p:nvSpPr>
          <p:spPr bwMode="auto">
            <a:xfrm>
              <a:off x="3868738" y="-595312"/>
              <a:ext cx="225425" cy="215899"/>
            </a:xfrm>
            <a:custGeom>
              <a:avLst/>
              <a:gdLst>
                <a:gd name="T0" fmla="*/ 177 w 177"/>
                <a:gd name="T1" fmla="*/ 158 h 166"/>
                <a:gd name="T2" fmla="*/ 89 w 177"/>
                <a:gd name="T3" fmla="*/ 166 h 166"/>
                <a:gd name="T4" fmla="*/ 0 w 177"/>
                <a:gd name="T5" fmla="*/ 158 h 166"/>
                <a:gd name="T6" fmla="*/ 0 w 177"/>
                <a:gd name="T7" fmla="*/ 8 h 166"/>
                <a:gd name="T8" fmla="*/ 88 w 177"/>
                <a:gd name="T9" fmla="*/ 0 h 166"/>
                <a:gd name="T10" fmla="*/ 176 w 177"/>
                <a:gd name="T11" fmla="*/ 8 h 166"/>
                <a:gd name="T12" fmla="*/ 176 w 177"/>
                <a:gd name="T13" fmla="*/ 35 h 166"/>
                <a:gd name="T14" fmla="*/ 43 w 177"/>
                <a:gd name="T15" fmla="*/ 35 h 166"/>
                <a:gd name="T16" fmla="*/ 43 w 177"/>
                <a:gd name="T17" fmla="*/ 65 h 166"/>
                <a:gd name="T18" fmla="*/ 130 w 177"/>
                <a:gd name="T19" fmla="*/ 65 h 166"/>
                <a:gd name="T20" fmla="*/ 130 w 177"/>
                <a:gd name="T21" fmla="*/ 96 h 166"/>
                <a:gd name="T22" fmla="*/ 43 w 177"/>
                <a:gd name="T23" fmla="*/ 96 h 166"/>
                <a:gd name="T24" fmla="*/ 43 w 177"/>
                <a:gd name="T25" fmla="*/ 132 h 166"/>
                <a:gd name="T26" fmla="*/ 177 w 177"/>
                <a:gd name="T27" fmla="*/ 132 h 166"/>
                <a:gd name="T28" fmla="*/ 177 w 177"/>
                <a:gd name="T2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66">
                  <a:moveTo>
                    <a:pt x="177" y="158"/>
                  </a:moveTo>
                  <a:cubicBezTo>
                    <a:pt x="147" y="164"/>
                    <a:pt x="118" y="166"/>
                    <a:pt x="89" y="166"/>
                  </a:cubicBezTo>
                  <a:cubicBezTo>
                    <a:pt x="60" y="166"/>
                    <a:pt x="30" y="164"/>
                    <a:pt x="0" y="158"/>
                  </a:cubicBezTo>
                  <a:cubicBezTo>
                    <a:pt x="0" y="8"/>
                    <a:pt x="0" y="8"/>
                    <a:pt x="0" y="8"/>
                  </a:cubicBezTo>
                  <a:cubicBezTo>
                    <a:pt x="30" y="2"/>
                    <a:pt x="60" y="0"/>
                    <a:pt x="88" y="0"/>
                  </a:cubicBezTo>
                  <a:cubicBezTo>
                    <a:pt x="117" y="0"/>
                    <a:pt x="147" y="2"/>
                    <a:pt x="176" y="8"/>
                  </a:cubicBezTo>
                  <a:cubicBezTo>
                    <a:pt x="176" y="35"/>
                    <a:pt x="176" y="35"/>
                    <a:pt x="176" y="35"/>
                  </a:cubicBezTo>
                  <a:cubicBezTo>
                    <a:pt x="43" y="35"/>
                    <a:pt x="43" y="35"/>
                    <a:pt x="43" y="35"/>
                  </a:cubicBezTo>
                  <a:cubicBezTo>
                    <a:pt x="43" y="65"/>
                    <a:pt x="43" y="65"/>
                    <a:pt x="43" y="65"/>
                  </a:cubicBezTo>
                  <a:cubicBezTo>
                    <a:pt x="130" y="65"/>
                    <a:pt x="130" y="65"/>
                    <a:pt x="130" y="65"/>
                  </a:cubicBezTo>
                  <a:cubicBezTo>
                    <a:pt x="130" y="96"/>
                    <a:pt x="130" y="96"/>
                    <a:pt x="130" y="96"/>
                  </a:cubicBezTo>
                  <a:cubicBezTo>
                    <a:pt x="43" y="96"/>
                    <a:pt x="43" y="96"/>
                    <a:pt x="43" y="96"/>
                  </a:cubicBezTo>
                  <a:cubicBezTo>
                    <a:pt x="43" y="132"/>
                    <a:pt x="43" y="132"/>
                    <a:pt x="43" y="132"/>
                  </a:cubicBezTo>
                  <a:cubicBezTo>
                    <a:pt x="177" y="132"/>
                    <a:pt x="177" y="132"/>
                    <a:pt x="177" y="132"/>
                  </a:cubicBezTo>
                  <a:cubicBezTo>
                    <a:pt x="177" y="158"/>
                    <a:pt x="177" y="158"/>
                    <a:pt x="177"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6" name="Freeform 14"/>
            <p:cNvSpPr>
              <a:spLocks/>
            </p:cNvSpPr>
            <p:nvPr userDrawn="1"/>
          </p:nvSpPr>
          <p:spPr bwMode="auto">
            <a:xfrm>
              <a:off x="3602038" y="-588963"/>
              <a:ext cx="201613" cy="209550"/>
            </a:xfrm>
            <a:custGeom>
              <a:avLst/>
              <a:gdLst>
                <a:gd name="T0" fmla="*/ 158 w 158"/>
                <a:gd name="T1" fmla="*/ 154 h 162"/>
                <a:gd name="T2" fmla="*/ 80 w 158"/>
                <a:gd name="T3" fmla="*/ 162 h 162"/>
                <a:gd name="T4" fmla="*/ 0 w 158"/>
                <a:gd name="T5" fmla="*/ 154 h 162"/>
                <a:gd name="T6" fmla="*/ 0 w 158"/>
                <a:gd name="T7" fmla="*/ 0 h 162"/>
                <a:gd name="T8" fmla="*/ 43 w 158"/>
                <a:gd name="T9" fmla="*/ 0 h 162"/>
                <a:gd name="T10" fmla="*/ 43 w 158"/>
                <a:gd name="T11" fmla="*/ 126 h 162"/>
                <a:gd name="T12" fmla="*/ 158 w 158"/>
                <a:gd name="T13" fmla="*/ 126 h 162"/>
                <a:gd name="T14" fmla="*/ 158 w 158"/>
                <a:gd name="T15" fmla="*/ 154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62">
                  <a:moveTo>
                    <a:pt x="158" y="154"/>
                  </a:moveTo>
                  <a:cubicBezTo>
                    <a:pt x="132" y="160"/>
                    <a:pt x="105" y="162"/>
                    <a:pt x="80" y="162"/>
                  </a:cubicBezTo>
                  <a:cubicBezTo>
                    <a:pt x="54" y="162"/>
                    <a:pt x="27" y="160"/>
                    <a:pt x="0" y="154"/>
                  </a:cubicBezTo>
                  <a:cubicBezTo>
                    <a:pt x="0" y="0"/>
                    <a:pt x="0" y="0"/>
                    <a:pt x="0" y="0"/>
                  </a:cubicBezTo>
                  <a:cubicBezTo>
                    <a:pt x="43" y="0"/>
                    <a:pt x="43" y="0"/>
                    <a:pt x="43" y="0"/>
                  </a:cubicBezTo>
                  <a:cubicBezTo>
                    <a:pt x="43" y="126"/>
                    <a:pt x="43" y="126"/>
                    <a:pt x="43" y="126"/>
                  </a:cubicBezTo>
                  <a:cubicBezTo>
                    <a:pt x="158" y="126"/>
                    <a:pt x="158" y="126"/>
                    <a:pt x="158" y="126"/>
                  </a:cubicBezTo>
                  <a:cubicBezTo>
                    <a:pt x="158" y="154"/>
                    <a:pt x="158" y="154"/>
                    <a:pt x="158" y="15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7" name="Freeform 15"/>
            <p:cNvSpPr>
              <a:spLocks/>
            </p:cNvSpPr>
            <p:nvPr userDrawn="1"/>
          </p:nvSpPr>
          <p:spPr bwMode="auto">
            <a:xfrm>
              <a:off x="3248025" y="-588963"/>
              <a:ext cx="288925" cy="207962"/>
            </a:xfrm>
            <a:custGeom>
              <a:avLst/>
              <a:gdLst>
                <a:gd name="T0" fmla="*/ 226 w 226"/>
                <a:gd name="T1" fmla="*/ 155 h 161"/>
                <a:gd name="T2" fmla="*/ 179 w 226"/>
                <a:gd name="T3" fmla="*/ 161 h 161"/>
                <a:gd name="T4" fmla="*/ 114 w 226"/>
                <a:gd name="T5" fmla="*/ 29 h 161"/>
                <a:gd name="T6" fmla="*/ 110 w 226"/>
                <a:gd name="T7" fmla="*/ 29 h 161"/>
                <a:gd name="T8" fmla="*/ 45 w 226"/>
                <a:gd name="T9" fmla="*/ 161 h 161"/>
                <a:gd name="T10" fmla="*/ 0 w 226"/>
                <a:gd name="T11" fmla="*/ 155 h 161"/>
                <a:gd name="T12" fmla="*/ 83 w 226"/>
                <a:gd name="T13" fmla="*/ 0 h 161"/>
                <a:gd name="T14" fmla="*/ 142 w 226"/>
                <a:gd name="T15" fmla="*/ 0 h 161"/>
                <a:gd name="T16" fmla="*/ 226 w 226"/>
                <a:gd name="T17" fmla="*/ 15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161">
                  <a:moveTo>
                    <a:pt x="226" y="155"/>
                  </a:moveTo>
                  <a:cubicBezTo>
                    <a:pt x="212" y="159"/>
                    <a:pt x="193" y="161"/>
                    <a:pt x="179" y="161"/>
                  </a:cubicBezTo>
                  <a:cubicBezTo>
                    <a:pt x="114" y="29"/>
                    <a:pt x="114" y="29"/>
                    <a:pt x="114" y="29"/>
                  </a:cubicBezTo>
                  <a:cubicBezTo>
                    <a:pt x="110" y="29"/>
                    <a:pt x="110" y="29"/>
                    <a:pt x="110" y="29"/>
                  </a:cubicBezTo>
                  <a:cubicBezTo>
                    <a:pt x="45" y="161"/>
                    <a:pt x="45" y="161"/>
                    <a:pt x="45" y="161"/>
                  </a:cubicBezTo>
                  <a:cubicBezTo>
                    <a:pt x="31" y="161"/>
                    <a:pt x="15" y="159"/>
                    <a:pt x="0" y="155"/>
                  </a:cubicBezTo>
                  <a:cubicBezTo>
                    <a:pt x="83" y="0"/>
                    <a:pt x="83" y="0"/>
                    <a:pt x="83" y="0"/>
                  </a:cubicBezTo>
                  <a:cubicBezTo>
                    <a:pt x="142" y="0"/>
                    <a:pt x="142" y="0"/>
                    <a:pt x="142" y="0"/>
                  </a:cubicBezTo>
                  <a:cubicBezTo>
                    <a:pt x="226" y="155"/>
                    <a:pt x="226" y="155"/>
                    <a:pt x="226" y="15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8" name="Oval 16"/>
            <p:cNvSpPr>
              <a:spLocks noChangeArrowheads="1"/>
            </p:cNvSpPr>
            <p:nvPr userDrawn="1"/>
          </p:nvSpPr>
          <p:spPr bwMode="auto">
            <a:xfrm>
              <a:off x="3355975" y="-474663"/>
              <a:ext cx="71438" cy="714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9" name="Freeform 17"/>
            <p:cNvSpPr>
              <a:spLocks/>
            </p:cNvSpPr>
            <p:nvPr userDrawn="1"/>
          </p:nvSpPr>
          <p:spPr bwMode="auto">
            <a:xfrm>
              <a:off x="2940050" y="-592138"/>
              <a:ext cx="242888" cy="211137"/>
            </a:xfrm>
            <a:custGeom>
              <a:avLst/>
              <a:gdLst>
                <a:gd name="T0" fmla="*/ 190 w 190"/>
                <a:gd name="T1" fmla="*/ 158 h 163"/>
                <a:gd name="T2" fmla="*/ 148 w 190"/>
                <a:gd name="T3" fmla="*/ 163 h 163"/>
                <a:gd name="T4" fmla="*/ 148 w 190"/>
                <a:gd name="T5" fmla="*/ 96 h 163"/>
                <a:gd name="T6" fmla="*/ 42 w 190"/>
                <a:gd name="T7" fmla="*/ 96 h 163"/>
                <a:gd name="T8" fmla="*/ 42 w 190"/>
                <a:gd name="T9" fmla="*/ 163 h 163"/>
                <a:gd name="T10" fmla="*/ 0 w 190"/>
                <a:gd name="T11" fmla="*/ 158 h 163"/>
                <a:gd name="T12" fmla="*/ 0 w 190"/>
                <a:gd name="T13" fmla="*/ 5 h 163"/>
                <a:gd name="T14" fmla="*/ 42 w 190"/>
                <a:gd name="T15" fmla="*/ 0 h 163"/>
                <a:gd name="T16" fmla="*/ 42 w 190"/>
                <a:gd name="T17" fmla="*/ 65 h 163"/>
                <a:gd name="T18" fmla="*/ 148 w 190"/>
                <a:gd name="T19" fmla="*/ 65 h 163"/>
                <a:gd name="T20" fmla="*/ 148 w 190"/>
                <a:gd name="T21" fmla="*/ 0 h 163"/>
                <a:gd name="T22" fmla="*/ 190 w 190"/>
                <a:gd name="T23" fmla="*/ 5 h 163"/>
                <a:gd name="T24" fmla="*/ 190 w 190"/>
                <a:gd name="T2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63">
                  <a:moveTo>
                    <a:pt x="190" y="158"/>
                  </a:moveTo>
                  <a:cubicBezTo>
                    <a:pt x="177" y="161"/>
                    <a:pt x="162" y="163"/>
                    <a:pt x="148" y="163"/>
                  </a:cubicBezTo>
                  <a:cubicBezTo>
                    <a:pt x="148" y="96"/>
                    <a:pt x="148" y="96"/>
                    <a:pt x="148" y="96"/>
                  </a:cubicBezTo>
                  <a:cubicBezTo>
                    <a:pt x="42" y="96"/>
                    <a:pt x="42" y="96"/>
                    <a:pt x="42" y="96"/>
                  </a:cubicBezTo>
                  <a:cubicBezTo>
                    <a:pt x="42" y="163"/>
                    <a:pt x="42" y="163"/>
                    <a:pt x="42" y="163"/>
                  </a:cubicBezTo>
                  <a:cubicBezTo>
                    <a:pt x="28" y="163"/>
                    <a:pt x="13" y="161"/>
                    <a:pt x="0" y="158"/>
                  </a:cubicBezTo>
                  <a:cubicBezTo>
                    <a:pt x="0" y="5"/>
                    <a:pt x="0" y="5"/>
                    <a:pt x="0" y="5"/>
                  </a:cubicBezTo>
                  <a:cubicBezTo>
                    <a:pt x="13" y="1"/>
                    <a:pt x="28" y="0"/>
                    <a:pt x="42" y="0"/>
                  </a:cubicBezTo>
                  <a:cubicBezTo>
                    <a:pt x="42" y="65"/>
                    <a:pt x="42" y="65"/>
                    <a:pt x="42" y="65"/>
                  </a:cubicBezTo>
                  <a:cubicBezTo>
                    <a:pt x="148" y="65"/>
                    <a:pt x="148" y="65"/>
                    <a:pt x="148" y="65"/>
                  </a:cubicBezTo>
                  <a:cubicBezTo>
                    <a:pt x="148" y="0"/>
                    <a:pt x="148" y="0"/>
                    <a:pt x="148" y="0"/>
                  </a:cubicBezTo>
                  <a:cubicBezTo>
                    <a:pt x="162" y="0"/>
                    <a:pt x="177" y="1"/>
                    <a:pt x="190" y="5"/>
                  </a:cubicBezTo>
                  <a:cubicBezTo>
                    <a:pt x="190" y="158"/>
                    <a:pt x="190" y="158"/>
                    <a:pt x="190"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30" name="Freeform 18"/>
            <p:cNvSpPr>
              <a:spLocks/>
            </p:cNvSpPr>
            <p:nvPr userDrawn="1"/>
          </p:nvSpPr>
          <p:spPr bwMode="auto">
            <a:xfrm>
              <a:off x="2619375" y="-595312"/>
              <a:ext cx="244475" cy="211137"/>
            </a:xfrm>
            <a:custGeom>
              <a:avLst/>
              <a:gdLst>
                <a:gd name="T0" fmla="*/ 192 w 192"/>
                <a:gd name="T1" fmla="*/ 35 h 162"/>
                <a:gd name="T2" fmla="*/ 117 w 192"/>
                <a:gd name="T3" fmla="*/ 35 h 162"/>
                <a:gd name="T4" fmla="*/ 117 w 192"/>
                <a:gd name="T5" fmla="*/ 162 h 162"/>
                <a:gd name="T6" fmla="*/ 75 w 192"/>
                <a:gd name="T7" fmla="*/ 162 h 162"/>
                <a:gd name="T8" fmla="*/ 75 w 192"/>
                <a:gd name="T9" fmla="*/ 35 h 162"/>
                <a:gd name="T10" fmla="*/ 0 w 192"/>
                <a:gd name="T11" fmla="*/ 35 h 162"/>
                <a:gd name="T12" fmla="*/ 0 w 192"/>
                <a:gd name="T13" fmla="*/ 8 h 162"/>
                <a:gd name="T14" fmla="*/ 96 w 192"/>
                <a:gd name="T15" fmla="*/ 0 h 162"/>
                <a:gd name="T16" fmla="*/ 192 w 192"/>
                <a:gd name="T17" fmla="*/ 8 h 162"/>
                <a:gd name="T18" fmla="*/ 192 w 192"/>
                <a:gd name="T19" fmla="*/ 3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2">
                  <a:moveTo>
                    <a:pt x="192" y="35"/>
                  </a:moveTo>
                  <a:cubicBezTo>
                    <a:pt x="117" y="35"/>
                    <a:pt x="117" y="35"/>
                    <a:pt x="117" y="35"/>
                  </a:cubicBezTo>
                  <a:cubicBezTo>
                    <a:pt x="117" y="162"/>
                    <a:pt x="117" y="162"/>
                    <a:pt x="117" y="162"/>
                  </a:cubicBezTo>
                  <a:cubicBezTo>
                    <a:pt x="75" y="162"/>
                    <a:pt x="75" y="162"/>
                    <a:pt x="75" y="162"/>
                  </a:cubicBezTo>
                  <a:cubicBezTo>
                    <a:pt x="75" y="35"/>
                    <a:pt x="75" y="35"/>
                    <a:pt x="75" y="35"/>
                  </a:cubicBezTo>
                  <a:cubicBezTo>
                    <a:pt x="0" y="35"/>
                    <a:pt x="0" y="35"/>
                    <a:pt x="0" y="35"/>
                  </a:cubicBezTo>
                  <a:cubicBezTo>
                    <a:pt x="0" y="8"/>
                    <a:pt x="0" y="8"/>
                    <a:pt x="0" y="8"/>
                  </a:cubicBezTo>
                  <a:cubicBezTo>
                    <a:pt x="33" y="2"/>
                    <a:pt x="65" y="0"/>
                    <a:pt x="96" y="0"/>
                  </a:cubicBezTo>
                  <a:cubicBezTo>
                    <a:pt x="127" y="0"/>
                    <a:pt x="160" y="2"/>
                    <a:pt x="192" y="8"/>
                  </a:cubicBezTo>
                  <a:cubicBezTo>
                    <a:pt x="192" y="35"/>
                    <a:pt x="192" y="35"/>
                    <a:pt x="192" y="3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grpSp>
    </p:spTree>
    <p:extLst>
      <p:ext uri="{BB962C8B-B14F-4D97-AF65-F5344CB8AC3E}">
        <p14:creationId xmlns:p14="http://schemas.microsoft.com/office/powerpoint/2010/main" val="3055995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6_Title and Content + Picture">
    <p:spTree>
      <p:nvGrpSpPr>
        <p:cNvPr id="1" name=""/>
        <p:cNvGrpSpPr/>
        <p:nvPr/>
      </p:nvGrpSpPr>
      <p:grpSpPr>
        <a:xfrm>
          <a:off x="0" y="0"/>
          <a:ext cx="0" cy="0"/>
          <a:chOff x="0" y="0"/>
          <a:chExt cx="0" cy="0"/>
        </a:xfrm>
      </p:grpSpPr>
      <p:grpSp>
        <p:nvGrpSpPr>
          <p:cNvPr id="20" name="Grouper 19"/>
          <p:cNvGrpSpPr/>
          <p:nvPr userDrawn="1"/>
        </p:nvGrpSpPr>
        <p:grpSpPr>
          <a:xfrm>
            <a:off x="5021581" y="-20538"/>
            <a:ext cx="1875985" cy="5164038"/>
            <a:chOff x="5021580" y="4728"/>
            <a:chExt cx="1875985" cy="6853272"/>
          </a:xfrm>
        </p:grpSpPr>
        <p:sp>
          <p:nvSpPr>
            <p:cNvPr id="21" name="Forme libre 20"/>
            <p:cNvSpPr/>
            <p:nvPr userDrawn="1"/>
          </p:nvSpPr>
          <p:spPr>
            <a:xfrm>
              <a:off x="5021580" y="4728"/>
              <a:ext cx="747600"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Lst>
              <a:ahLst/>
              <a:cxnLst>
                <a:cxn ang="0">
                  <a:pos x="connsiteX0" y="connsiteY0"/>
                </a:cxn>
                <a:cxn ang="0">
                  <a:pos x="connsiteX1" y="connsiteY1"/>
                </a:cxn>
                <a:cxn ang="0">
                  <a:pos x="connsiteX2" y="connsiteY2"/>
                </a:cxn>
              </a:cxnLst>
              <a:rect l="l" t="t" r="r" b="b"/>
              <a:pathLst>
                <a:path w="1730041" h="6842688">
                  <a:moveTo>
                    <a:pt x="1061726" y="6842688"/>
                  </a:moveTo>
                  <a:cubicBezTo>
                    <a:pt x="348702" y="5778927"/>
                    <a:pt x="-94305" y="4695719"/>
                    <a:pt x="17083" y="3416535"/>
                  </a:cubicBezTo>
                  <a:cubicBezTo>
                    <a:pt x="128471" y="2137351"/>
                    <a:pt x="944138" y="717949"/>
                    <a:pt x="1730041" y="0"/>
                  </a:cubicBezTo>
                </a:path>
              </a:pathLst>
            </a:custGeom>
            <a:noFill/>
            <a:ln w="63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sp>
          <p:nvSpPr>
            <p:cNvPr id="22" name="Forme libre 21"/>
            <p:cNvSpPr/>
            <p:nvPr userDrawn="1"/>
          </p:nvSpPr>
          <p:spPr>
            <a:xfrm>
              <a:off x="5422699" y="4728"/>
              <a:ext cx="1474866"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201583 w 4272315"/>
                <a:gd name="connsiteY0" fmla="*/ 6842688 h 6842688"/>
                <a:gd name="connsiteX1" fmla="*/ 156940 w 4272315"/>
                <a:gd name="connsiteY1" fmla="*/ 3416535 h 6842688"/>
                <a:gd name="connsiteX2" fmla="*/ 4272315 w 4272315"/>
                <a:gd name="connsiteY2" fmla="*/ 0 h 6842688"/>
                <a:gd name="connsiteX0" fmla="*/ 420880 w 3491612"/>
                <a:gd name="connsiteY0" fmla="*/ 6842688 h 6842688"/>
                <a:gd name="connsiteX1" fmla="*/ 521761 w 3491612"/>
                <a:gd name="connsiteY1" fmla="*/ 3196869 h 6842688"/>
                <a:gd name="connsiteX2" fmla="*/ 3491612 w 3491612"/>
                <a:gd name="connsiteY2" fmla="*/ 0 h 6842688"/>
                <a:gd name="connsiteX0" fmla="*/ 383391 w 3454123"/>
                <a:gd name="connsiteY0" fmla="*/ 6842688 h 6842688"/>
                <a:gd name="connsiteX1" fmla="*/ 484272 w 3454123"/>
                <a:gd name="connsiteY1" fmla="*/ 3196869 h 6842688"/>
                <a:gd name="connsiteX2" fmla="*/ 3454123 w 3454123"/>
                <a:gd name="connsiteY2" fmla="*/ 0 h 6842688"/>
                <a:gd name="connsiteX0" fmla="*/ 294195 w 3364927"/>
                <a:gd name="connsiteY0" fmla="*/ 6842688 h 6842688"/>
                <a:gd name="connsiteX1" fmla="*/ 395076 w 3364927"/>
                <a:gd name="connsiteY1" fmla="*/ 3196869 h 6842688"/>
                <a:gd name="connsiteX2" fmla="*/ 3364927 w 3364927"/>
                <a:gd name="connsiteY2" fmla="*/ 0 h 6842688"/>
                <a:gd name="connsiteX0" fmla="*/ 313955 w 3384687"/>
                <a:gd name="connsiteY0" fmla="*/ 6842688 h 6842688"/>
                <a:gd name="connsiteX1" fmla="*/ 414836 w 3384687"/>
                <a:gd name="connsiteY1" fmla="*/ 3196869 h 6842688"/>
                <a:gd name="connsiteX2" fmla="*/ 3384687 w 3384687"/>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42294 w 3413026"/>
                <a:gd name="connsiteY0" fmla="*/ 6842688 h 6842688"/>
                <a:gd name="connsiteX1" fmla="*/ 443175 w 3413026"/>
                <a:gd name="connsiteY1" fmla="*/ 3196869 h 6842688"/>
                <a:gd name="connsiteX2" fmla="*/ 3413026 w 3413026"/>
                <a:gd name="connsiteY2" fmla="*/ 0 h 6842688"/>
              </a:gdLst>
              <a:ahLst/>
              <a:cxnLst>
                <a:cxn ang="0">
                  <a:pos x="connsiteX0" y="connsiteY0"/>
                </a:cxn>
                <a:cxn ang="0">
                  <a:pos x="connsiteX1" y="connsiteY1"/>
                </a:cxn>
                <a:cxn ang="0">
                  <a:pos x="connsiteX2" y="connsiteY2"/>
                </a:cxn>
              </a:cxnLst>
              <a:rect l="l" t="t" r="r" b="b"/>
              <a:pathLst>
                <a:path w="3413026" h="6842688">
                  <a:moveTo>
                    <a:pt x="342294" y="6842688"/>
                  </a:moveTo>
                  <a:cubicBezTo>
                    <a:pt x="-163901" y="5710282"/>
                    <a:pt x="-90656" y="4481474"/>
                    <a:pt x="443175" y="3196869"/>
                  </a:cubicBezTo>
                  <a:cubicBezTo>
                    <a:pt x="977006" y="1912264"/>
                    <a:pt x="2180317" y="803543"/>
                    <a:pt x="3413026" y="0"/>
                  </a:cubicBezTo>
                </a:path>
              </a:pathLst>
            </a:custGeom>
            <a:noFill/>
            <a:ln w="63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grpSp>
      <p:grpSp>
        <p:nvGrpSpPr>
          <p:cNvPr id="16" name="Group 25"/>
          <p:cNvGrpSpPr/>
          <p:nvPr userDrawn="1"/>
        </p:nvGrpSpPr>
        <p:grpSpPr>
          <a:xfrm>
            <a:off x="7256329" y="4879328"/>
            <a:ext cx="1692409" cy="153444"/>
            <a:chOff x="2619375" y="-595312"/>
            <a:chExt cx="1785938" cy="215899"/>
          </a:xfrm>
        </p:grpSpPr>
        <p:sp>
          <p:nvSpPr>
            <p:cNvPr id="23" name="Freeform 12"/>
            <p:cNvSpPr>
              <a:spLocks/>
            </p:cNvSpPr>
            <p:nvPr userDrawn="1"/>
          </p:nvSpPr>
          <p:spPr bwMode="auto">
            <a:xfrm>
              <a:off x="4175125" y="-595312"/>
              <a:ext cx="230188" cy="215899"/>
            </a:xfrm>
            <a:custGeom>
              <a:avLst/>
              <a:gdLst>
                <a:gd name="T0" fmla="*/ 180 w 180"/>
                <a:gd name="T1" fmla="*/ 122 h 166"/>
                <a:gd name="T2" fmla="*/ 155 w 180"/>
                <a:gd name="T3" fmla="*/ 156 h 166"/>
                <a:gd name="T4" fmla="*/ 81 w 180"/>
                <a:gd name="T5" fmla="*/ 166 h 166"/>
                <a:gd name="T6" fmla="*/ 0 w 180"/>
                <a:gd name="T7" fmla="*/ 158 h 166"/>
                <a:gd name="T8" fmla="*/ 0 w 180"/>
                <a:gd name="T9" fmla="*/ 132 h 166"/>
                <a:gd name="T10" fmla="*/ 143 w 180"/>
                <a:gd name="T11" fmla="*/ 132 h 166"/>
                <a:gd name="T12" fmla="*/ 143 w 180"/>
                <a:gd name="T13" fmla="*/ 97 h 166"/>
                <a:gd name="T14" fmla="*/ 42 w 180"/>
                <a:gd name="T15" fmla="*/ 97 h 166"/>
                <a:gd name="T16" fmla="*/ 1 w 180"/>
                <a:gd name="T17" fmla="*/ 59 h 166"/>
                <a:gd name="T18" fmla="*/ 1 w 180"/>
                <a:gd name="T19" fmla="*/ 44 h 166"/>
                <a:gd name="T20" fmla="*/ 26 w 180"/>
                <a:gd name="T21" fmla="*/ 9 h 166"/>
                <a:gd name="T22" fmla="*/ 97 w 180"/>
                <a:gd name="T23" fmla="*/ 0 h 166"/>
                <a:gd name="T24" fmla="*/ 177 w 180"/>
                <a:gd name="T25" fmla="*/ 8 h 166"/>
                <a:gd name="T26" fmla="*/ 177 w 180"/>
                <a:gd name="T27" fmla="*/ 34 h 166"/>
                <a:gd name="T28" fmla="*/ 37 w 180"/>
                <a:gd name="T29" fmla="*/ 34 h 166"/>
                <a:gd name="T30" fmla="*/ 37 w 180"/>
                <a:gd name="T31" fmla="*/ 64 h 166"/>
                <a:gd name="T32" fmla="*/ 138 w 180"/>
                <a:gd name="T33" fmla="*/ 64 h 166"/>
                <a:gd name="T34" fmla="*/ 180 w 180"/>
                <a:gd name="T35" fmla="*/ 102 h 166"/>
                <a:gd name="T36" fmla="*/ 180 w 180"/>
                <a:gd name="T37" fmla="*/ 12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66">
                  <a:moveTo>
                    <a:pt x="180" y="122"/>
                  </a:moveTo>
                  <a:cubicBezTo>
                    <a:pt x="180" y="144"/>
                    <a:pt x="173" y="151"/>
                    <a:pt x="155" y="156"/>
                  </a:cubicBezTo>
                  <a:cubicBezTo>
                    <a:pt x="136" y="162"/>
                    <a:pt x="101" y="166"/>
                    <a:pt x="81" y="166"/>
                  </a:cubicBezTo>
                  <a:cubicBezTo>
                    <a:pt x="57" y="166"/>
                    <a:pt x="26" y="164"/>
                    <a:pt x="0" y="158"/>
                  </a:cubicBezTo>
                  <a:cubicBezTo>
                    <a:pt x="0" y="132"/>
                    <a:pt x="0" y="132"/>
                    <a:pt x="0" y="132"/>
                  </a:cubicBezTo>
                  <a:cubicBezTo>
                    <a:pt x="143" y="132"/>
                    <a:pt x="143" y="132"/>
                    <a:pt x="143" y="132"/>
                  </a:cubicBezTo>
                  <a:cubicBezTo>
                    <a:pt x="143" y="97"/>
                    <a:pt x="143" y="97"/>
                    <a:pt x="143" y="97"/>
                  </a:cubicBezTo>
                  <a:cubicBezTo>
                    <a:pt x="42" y="97"/>
                    <a:pt x="42" y="97"/>
                    <a:pt x="42" y="97"/>
                  </a:cubicBezTo>
                  <a:cubicBezTo>
                    <a:pt x="12" y="97"/>
                    <a:pt x="1" y="89"/>
                    <a:pt x="1" y="59"/>
                  </a:cubicBezTo>
                  <a:cubicBezTo>
                    <a:pt x="1" y="44"/>
                    <a:pt x="1" y="44"/>
                    <a:pt x="1" y="44"/>
                  </a:cubicBezTo>
                  <a:cubicBezTo>
                    <a:pt x="1" y="20"/>
                    <a:pt x="7" y="13"/>
                    <a:pt x="26" y="9"/>
                  </a:cubicBezTo>
                  <a:cubicBezTo>
                    <a:pt x="45" y="4"/>
                    <a:pt x="77" y="0"/>
                    <a:pt x="97" y="0"/>
                  </a:cubicBezTo>
                  <a:cubicBezTo>
                    <a:pt x="122" y="0"/>
                    <a:pt x="151" y="2"/>
                    <a:pt x="177" y="8"/>
                  </a:cubicBezTo>
                  <a:cubicBezTo>
                    <a:pt x="177" y="34"/>
                    <a:pt x="177" y="34"/>
                    <a:pt x="177" y="34"/>
                  </a:cubicBezTo>
                  <a:cubicBezTo>
                    <a:pt x="37" y="34"/>
                    <a:pt x="37" y="34"/>
                    <a:pt x="37" y="34"/>
                  </a:cubicBezTo>
                  <a:cubicBezTo>
                    <a:pt x="37" y="64"/>
                    <a:pt x="37" y="64"/>
                    <a:pt x="37" y="64"/>
                  </a:cubicBezTo>
                  <a:cubicBezTo>
                    <a:pt x="138" y="64"/>
                    <a:pt x="138" y="64"/>
                    <a:pt x="138" y="64"/>
                  </a:cubicBezTo>
                  <a:cubicBezTo>
                    <a:pt x="168" y="64"/>
                    <a:pt x="180" y="72"/>
                    <a:pt x="180" y="102"/>
                  </a:cubicBezTo>
                  <a:cubicBezTo>
                    <a:pt x="180" y="122"/>
                    <a:pt x="180" y="122"/>
                    <a:pt x="180" y="12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350" noProof="0" dirty="0"/>
            </a:p>
          </p:txBody>
        </p:sp>
        <p:sp>
          <p:nvSpPr>
            <p:cNvPr id="24" name="Freeform 13"/>
            <p:cNvSpPr>
              <a:spLocks/>
            </p:cNvSpPr>
            <p:nvPr userDrawn="1"/>
          </p:nvSpPr>
          <p:spPr bwMode="auto">
            <a:xfrm>
              <a:off x="3868738" y="-595312"/>
              <a:ext cx="225425" cy="215899"/>
            </a:xfrm>
            <a:custGeom>
              <a:avLst/>
              <a:gdLst>
                <a:gd name="T0" fmla="*/ 177 w 177"/>
                <a:gd name="T1" fmla="*/ 158 h 166"/>
                <a:gd name="T2" fmla="*/ 89 w 177"/>
                <a:gd name="T3" fmla="*/ 166 h 166"/>
                <a:gd name="T4" fmla="*/ 0 w 177"/>
                <a:gd name="T5" fmla="*/ 158 h 166"/>
                <a:gd name="T6" fmla="*/ 0 w 177"/>
                <a:gd name="T7" fmla="*/ 8 h 166"/>
                <a:gd name="T8" fmla="*/ 88 w 177"/>
                <a:gd name="T9" fmla="*/ 0 h 166"/>
                <a:gd name="T10" fmla="*/ 176 w 177"/>
                <a:gd name="T11" fmla="*/ 8 h 166"/>
                <a:gd name="T12" fmla="*/ 176 w 177"/>
                <a:gd name="T13" fmla="*/ 35 h 166"/>
                <a:gd name="T14" fmla="*/ 43 w 177"/>
                <a:gd name="T15" fmla="*/ 35 h 166"/>
                <a:gd name="T16" fmla="*/ 43 w 177"/>
                <a:gd name="T17" fmla="*/ 65 h 166"/>
                <a:gd name="T18" fmla="*/ 130 w 177"/>
                <a:gd name="T19" fmla="*/ 65 h 166"/>
                <a:gd name="T20" fmla="*/ 130 w 177"/>
                <a:gd name="T21" fmla="*/ 96 h 166"/>
                <a:gd name="T22" fmla="*/ 43 w 177"/>
                <a:gd name="T23" fmla="*/ 96 h 166"/>
                <a:gd name="T24" fmla="*/ 43 w 177"/>
                <a:gd name="T25" fmla="*/ 132 h 166"/>
                <a:gd name="T26" fmla="*/ 177 w 177"/>
                <a:gd name="T27" fmla="*/ 132 h 166"/>
                <a:gd name="T28" fmla="*/ 177 w 177"/>
                <a:gd name="T2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66">
                  <a:moveTo>
                    <a:pt x="177" y="158"/>
                  </a:moveTo>
                  <a:cubicBezTo>
                    <a:pt x="147" y="164"/>
                    <a:pt x="118" y="166"/>
                    <a:pt x="89" y="166"/>
                  </a:cubicBezTo>
                  <a:cubicBezTo>
                    <a:pt x="60" y="166"/>
                    <a:pt x="30" y="164"/>
                    <a:pt x="0" y="158"/>
                  </a:cubicBezTo>
                  <a:cubicBezTo>
                    <a:pt x="0" y="8"/>
                    <a:pt x="0" y="8"/>
                    <a:pt x="0" y="8"/>
                  </a:cubicBezTo>
                  <a:cubicBezTo>
                    <a:pt x="30" y="2"/>
                    <a:pt x="60" y="0"/>
                    <a:pt x="88" y="0"/>
                  </a:cubicBezTo>
                  <a:cubicBezTo>
                    <a:pt x="117" y="0"/>
                    <a:pt x="147" y="2"/>
                    <a:pt x="176" y="8"/>
                  </a:cubicBezTo>
                  <a:cubicBezTo>
                    <a:pt x="176" y="35"/>
                    <a:pt x="176" y="35"/>
                    <a:pt x="176" y="35"/>
                  </a:cubicBezTo>
                  <a:cubicBezTo>
                    <a:pt x="43" y="35"/>
                    <a:pt x="43" y="35"/>
                    <a:pt x="43" y="35"/>
                  </a:cubicBezTo>
                  <a:cubicBezTo>
                    <a:pt x="43" y="65"/>
                    <a:pt x="43" y="65"/>
                    <a:pt x="43" y="65"/>
                  </a:cubicBezTo>
                  <a:cubicBezTo>
                    <a:pt x="130" y="65"/>
                    <a:pt x="130" y="65"/>
                    <a:pt x="130" y="65"/>
                  </a:cubicBezTo>
                  <a:cubicBezTo>
                    <a:pt x="130" y="96"/>
                    <a:pt x="130" y="96"/>
                    <a:pt x="130" y="96"/>
                  </a:cubicBezTo>
                  <a:cubicBezTo>
                    <a:pt x="43" y="96"/>
                    <a:pt x="43" y="96"/>
                    <a:pt x="43" y="96"/>
                  </a:cubicBezTo>
                  <a:cubicBezTo>
                    <a:pt x="43" y="132"/>
                    <a:pt x="43" y="132"/>
                    <a:pt x="43" y="132"/>
                  </a:cubicBezTo>
                  <a:cubicBezTo>
                    <a:pt x="177" y="132"/>
                    <a:pt x="177" y="132"/>
                    <a:pt x="177" y="132"/>
                  </a:cubicBezTo>
                  <a:cubicBezTo>
                    <a:pt x="177" y="158"/>
                    <a:pt x="177" y="158"/>
                    <a:pt x="177"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350" noProof="0" dirty="0"/>
            </a:p>
          </p:txBody>
        </p:sp>
        <p:sp>
          <p:nvSpPr>
            <p:cNvPr id="25" name="Freeform 14"/>
            <p:cNvSpPr>
              <a:spLocks/>
            </p:cNvSpPr>
            <p:nvPr userDrawn="1"/>
          </p:nvSpPr>
          <p:spPr bwMode="auto">
            <a:xfrm>
              <a:off x="3602038" y="-588963"/>
              <a:ext cx="201613" cy="209550"/>
            </a:xfrm>
            <a:custGeom>
              <a:avLst/>
              <a:gdLst>
                <a:gd name="T0" fmla="*/ 158 w 158"/>
                <a:gd name="T1" fmla="*/ 154 h 162"/>
                <a:gd name="T2" fmla="*/ 80 w 158"/>
                <a:gd name="T3" fmla="*/ 162 h 162"/>
                <a:gd name="T4" fmla="*/ 0 w 158"/>
                <a:gd name="T5" fmla="*/ 154 h 162"/>
                <a:gd name="T6" fmla="*/ 0 w 158"/>
                <a:gd name="T7" fmla="*/ 0 h 162"/>
                <a:gd name="T8" fmla="*/ 43 w 158"/>
                <a:gd name="T9" fmla="*/ 0 h 162"/>
                <a:gd name="T10" fmla="*/ 43 w 158"/>
                <a:gd name="T11" fmla="*/ 126 h 162"/>
                <a:gd name="T12" fmla="*/ 158 w 158"/>
                <a:gd name="T13" fmla="*/ 126 h 162"/>
                <a:gd name="T14" fmla="*/ 158 w 158"/>
                <a:gd name="T15" fmla="*/ 154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62">
                  <a:moveTo>
                    <a:pt x="158" y="154"/>
                  </a:moveTo>
                  <a:cubicBezTo>
                    <a:pt x="132" y="160"/>
                    <a:pt x="105" y="162"/>
                    <a:pt x="80" y="162"/>
                  </a:cubicBezTo>
                  <a:cubicBezTo>
                    <a:pt x="54" y="162"/>
                    <a:pt x="27" y="160"/>
                    <a:pt x="0" y="154"/>
                  </a:cubicBezTo>
                  <a:cubicBezTo>
                    <a:pt x="0" y="0"/>
                    <a:pt x="0" y="0"/>
                    <a:pt x="0" y="0"/>
                  </a:cubicBezTo>
                  <a:cubicBezTo>
                    <a:pt x="43" y="0"/>
                    <a:pt x="43" y="0"/>
                    <a:pt x="43" y="0"/>
                  </a:cubicBezTo>
                  <a:cubicBezTo>
                    <a:pt x="43" y="126"/>
                    <a:pt x="43" y="126"/>
                    <a:pt x="43" y="126"/>
                  </a:cubicBezTo>
                  <a:cubicBezTo>
                    <a:pt x="158" y="126"/>
                    <a:pt x="158" y="126"/>
                    <a:pt x="158" y="126"/>
                  </a:cubicBezTo>
                  <a:cubicBezTo>
                    <a:pt x="158" y="154"/>
                    <a:pt x="158" y="154"/>
                    <a:pt x="158" y="15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350" noProof="0" dirty="0"/>
            </a:p>
          </p:txBody>
        </p:sp>
        <p:sp>
          <p:nvSpPr>
            <p:cNvPr id="26" name="Freeform 15"/>
            <p:cNvSpPr>
              <a:spLocks/>
            </p:cNvSpPr>
            <p:nvPr userDrawn="1"/>
          </p:nvSpPr>
          <p:spPr bwMode="auto">
            <a:xfrm>
              <a:off x="3248025" y="-588963"/>
              <a:ext cx="288925" cy="207962"/>
            </a:xfrm>
            <a:custGeom>
              <a:avLst/>
              <a:gdLst>
                <a:gd name="T0" fmla="*/ 226 w 226"/>
                <a:gd name="T1" fmla="*/ 155 h 161"/>
                <a:gd name="T2" fmla="*/ 179 w 226"/>
                <a:gd name="T3" fmla="*/ 161 h 161"/>
                <a:gd name="T4" fmla="*/ 114 w 226"/>
                <a:gd name="T5" fmla="*/ 29 h 161"/>
                <a:gd name="T6" fmla="*/ 110 w 226"/>
                <a:gd name="T7" fmla="*/ 29 h 161"/>
                <a:gd name="T8" fmla="*/ 45 w 226"/>
                <a:gd name="T9" fmla="*/ 161 h 161"/>
                <a:gd name="T10" fmla="*/ 0 w 226"/>
                <a:gd name="T11" fmla="*/ 155 h 161"/>
                <a:gd name="T12" fmla="*/ 83 w 226"/>
                <a:gd name="T13" fmla="*/ 0 h 161"/>
                <a:gd name="T14" fmla="*/ 142 w 226"/>
                <a:gd name="T15" fmla="*/ 0 h 161"/>
                <a:gd name="T16" fmla="*/ 226 w 226"/>
                <a:gd name="T17" fmla="*/ 15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161">
                  <a:moveTo>
                    <a:pt x="226" y="155"/>
                  </a:moveTo>
                  <a:cubicBezTo>
                    <a:pt x="212" y="159"/>
                    <a:pt x="193" y="161"/>
                    <a:pt x="179" y="161"/>
                  </a:cubicBezTo>
                  <a:cubicBezTo>
                    <a:pt x="114" y="29"/>
                    <a:pt x="114" y="29"/>
                    <a:pt x="114" y="29"/>
                  </a:cubicBezTo>
                  <a:cubicBezTo>
                    <a:pt x="110" y="29"/>
                    <a:pt x="110" y="29"/>
                    <a:pt x="110" y="29"/>
                  </a:cubicBezTo>
                  <a:cubicBezTo>
                    <a:pt x="45" y="161"/>
                    <a:pt x="45" y="161"/>
                    <a:pt x="45" y="161"/>
                  </a:cubicBezTo>
                  <a:cubicBezTo>
                    <a:pt x="31" y="161"/>
                    <a:pt x="15" y="159"/>
                    <a:pt x="0" y="155"/>
                  </a:cubicBezTo>
                  <a:cubicBezTo>
                    <a:pt x="83" y="0"/>
                    <a:pt x="83" y="0"/>
                    <a:pt x="83" y="0"/>
                  </a:cubicBezTo>
                  <a:cubicBezTo>
                    <a:pt x="142" y="0"/>
                    <a:pt x="142" y="0"/>
                    <a:pt x="142" y="0"/>
                  </a:cubicBezTo>
                  <a:cubicBezTo>
                    <a:pt x="226" y="155"/>
                    <a:pt x="226" y="155"/>
                    <a:pt x="226" y="15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350" noProof="0" dirty="0"/>
            </a:p>
          </p:txBody>
        </p:sp>
        <p:sp>
          <p:nvSpPr>
            <p:cNvPr id="27" name="Oval 16"/>
            <p:cNvSpPr>
              <a:spLocks noChangeArrowheads="1"/>
            </p:cNvSpPr>
            <p:nvPr userDrawn="1"/>
          </p:nvSpPr>
          <p:spPr bwMode="auto">
            <a:xfrm>
              <a:off x="3355975" y="-474663"/>
              <a:ext cx="71438" cy="714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GB" sz="1350" noProof="0" dirty="0"/>
            </a:p>
          </p:txBody>
        </p:sp>
        <p:sp>
          <p:nvSpPr>
            <p:cNvPr id="28" name="Freeform 17"/>
            <p:cNvSpPr>
              <a:spLocks/>
            </p:cNvSpPr>
            <p:nvPr userDrawn="1"/>
          </p:nvSpPr>
          <p:spPr bwMode="auto">
            <a:xfrm>
              <a:off x="2940050" y="-592138"/>
              <a:ext cx="242888" cy="211137"/>
            </a:xfrm>
            <a:custGeom>
              <a:avLst/>
              <a:gdLst>
                <a:gd name="T0" fmla="*/ 190 w 190"/>
                <a:gd name="T1" fmla="*/ 158 h 163"/>
                <a:gd name="T2" fmla="*/ 148 w 190"/>
                <a:gd name="T3" fmla="*/ 163 h 163"/>
                <a:gd name="T4" fmla="*/ 148 w 190"/>
                <a:gd name="T5" fmla="*/ 96 h 163"/>
                <a:gd name="T6" fmla="*/ 42 w 190"/>
                <a:gd name="T7" fmla="*/ 96 h 163"/>
                <a:gd name="T8" fmla="*/ 42 w 190"/>
                <a:gd name="T9" fmla="*/ 163 h 163"/>
                <a:gd name="T10" fmla="*/ 0 w 190"/>
                <a:gd name="T11" fmla="*/ 158 h 163"/>
                <a:gd name="T12" fmla="*/ 0 w 190"/>
                <a:gd name="T13" fmla="*/ 5 h 163"/>
                <a:gd name="T14" fmla="*/ 42 w 190"/>
                <a:gd name="T15" fmla="*/ 0 h 163"/>
                <a:gd name="T16" fmla="*/ 42 w 190"/>
                <a:gd name="T17" fmla="*/ 65 h 163"/>
                <a:gd name="T18" fmla="*/ 148 w 190"/>
                <a:gd name="T19" fmla="*/ 65 h 163"/>
                <a:gd name="T20" fmla="*/ 148 w 190"/>
                <a:gd name="T21" fmla="*/ 0 h 163"/>
                <a:gd name="T22" fmla="*/ 190 w 190"/>
                <a:gd name="T23" fmla="*/ 5 h 163"/>
                <a:gd name="T24" fmla="*/ 190 w 190"/>
                <a:gd name="T2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63">
                  <a:moveTo>
                    <a:pt x="190" y="158"/>
                  </a:moveTo>
                  <a:cubicBezTo>
                    <a:pt x="177" y="161"/>
                    <a:pt x="162" y="163"/>
                    <a:pt x="148" y="163"/>
                  </a:cubicBezTo>
                  <a:cubicBezTo>
                    <a:pt x="148" y="96"/>
                    <a:pt x="148" y="96"/>
                    <a:pt x="148" y="96"/>
                  </a:cubicBezTo>
                  <a:cubicBezTo>
                    <a:pt x="42" y="96"/>
                    <a:pt x="42" y="96"/>
                    <a:pt x="42" y="96"/>
                  </a:cubicBezTo>
                  <a:cubicBezTo>
                    <a:pt x="42" y="163"/>
                    <a:pt x="42" y="163"/>
                    <a:pt x="42" y="163"/>
                  </a:cubicBezTo>
                  <a:cubicBezTo>
                    <a:pt x="28" y="163"/>
                    <a:pt x="13" y="161"/>
                    <a:pt x="0" y="158"/>
                  </a:cubicBezTo>
                  <a:cubicBezTo>
                    <a:pt x="0" y="5"/>
                    <a:pt x="0" y="5"/>
                    <a:pt x="0" y="5"/>
                  </a:cubicBezTo>
                  <a:cubicBezTo>
                    <a:pt x="13" y="1"/>
                    <a:pt x="28" y="0"/>
                    <a:pt x="42" y="0"/>
                  </a:cubicBezTo>
                  <a:cubicBezTo>
                    <a:pt x="42" y="65"/>
                    <a:pt x="42" y="65"/>
                    <a:pt x="42" y="65"/>
                  </a:cubicBezTo>
                  <a:cubicBezTo>
                    <a:pt x="148" y="65"/>
                    <a:pt x="148" y="65"/>
                    <a:pt x="148" y="65"/>
                  </a:cubicBezTo>
                  <a:cubicBezTo>
                    <a:pt x="148" y="0"/>
                    <a:pt x="148" y="0"/>
                    <a:pt x="148" y="0"/>
                  </a:cubicBezTo>
                  <a:cubicBezTo>
                    <a:pt x="162" y="0"/>
                    <a:pt x="177" y="1"/>
                    <a:pt x="190" y="5"/>
                  </a:cubicBezTo>
                  <a:cubicBezTo>
                    <a:pt x="190" y="158"/>
                    <a:pt x="190" y="158"/>
                    <a:pt x="190"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350" noProof="0" dirty="0"/>
            </a:p>
          </p:txBody>
        </p:sp>
        <p:sp>
          <p:nvSpPr>
            <p:cNvPr id="29" name="Freeform 18"/>
            <p:cNvSpPr>
              <a:spLocks/>
            </p:cNvSpPr>
            <p:nvPr userDrawn="1"/>
          </p:nvSpPr>
          <p:spPr bwMode="auto">
            <a:xfrm>
              <a:off x="2619375" y="-595312"/>
              <a:ext cx="244475" cy="211137"/>
            </a:xfrm>
            <a:custGeom>
              <a:avLst/>
              <a:gdLst>
                <a:gd name="T0" fmla="*/ 192 w 192"/>
                <a:gd name="T1" fmla="*/ 35 h 162"/>
                <a:gd name="T2" fmla="*/ 117 w 192"/>
                <a:gd name="T3" fmla="*/ 35 h 162"/>
                <a:gd name="T4" fmla="*/ 117 w 192"/>
                <a:gd name="T5" fmla="*/ 162 h 162"/>
                <a:gd name="T6" fmla="*/ 75 w 192"/>
                <a:gd name="T7" fmla="*/ 162 h 162"/>
                <a:gd name="T8" fmla="*/ 75 w 192"/>
                <a:gd name="T9" fmla="*/ 35 h 162"/>
                <a:gd name="T10" fmla="*/ 0 w 192"/>
                <a:gd name="T11" fmla="*/ 35 h 162"/>
                <a:gd name="T12" fmla="*/ 0 w 192"/>
                <a:gd name="T13" fmla="*/ 8 h 162"/>
                <a:gd name="T14" fmla="*/ 96 w 192"/>
                <a:gd name="T15" fmla="*/ 0 h 162"/>
                <a:gd name="T16" fmla="*/ 192 w 192"/>
                <a:gd name="T17" fmla="*/ 8 h 162"/>
                <a:gd name="T18" fmla="*/ 192 w 192"/>
                <a:gd name="T19" fmla="*/ 3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2">
                  <a:moveTo>
                    <a:pt x="192" y="35"/>
                  </a:moveTo>
                  <a:cubicBezTo>
                    <a:pt x="117" y="35"/>
                    <a:pt x="117" y="35"/>
                    <a:pt x="117" y="35"/>
                  </a:cubicBezTo>
                  <a:cubicBezTo>
                    <a:pt x="117" y="162"/>
                    <a:pt x="117" y="162"/>
                    <a:pt x="117" y="162"/>
                  </a:cubicBezTo>
                  <a:cubicBezTo>
                    <a:pt x="75" y="162"/>
                    <a:pt x="75" y="162"/>
                    <a:pt x="75" y="162"/>
                  </a:cubicBezTo>
                  <a:cubicBezTo>
                    <a:pt x="75" y="35"/>
                    <a:pt x="75" y="35"/>
                    <a:pt x="75" y="35"/>
                  </a:cubicBezTo>
                  <a:cubicBezTo>
                    <a:pt x="0" y="35"/>
                    <a:pt x="0" y="35"/>
                    <a:pt x="0" y="35"/>
                  </a:cubicBezTo>
                  <a:cubicBezTo>
                    <a:pt x="0" y="8"/>
                    <a:pt x="0" y="8"/>
                    <a:pt x="0" y="8"/>
                  </a:cubicBezTo>
                  <a:cubicBezTo>
                    <a:pt x="33" y="2"/>
                    <a:pt x="65" y="0"/>
                    <a:pt x="96" y="0"/>
                  </a:cubicBezTo>
                  <a:cubicBezTo>
                    <a:pt x="127" y="0"/>
                    <a:pt x="160" y="2"/>
                    <a:pt x="192" y="8"/>
                  </a:cubicBezTo>
                  <a:cubicBezTo>
                    <a:pt x="192" y="35"/>
                    <a:pt x="192" y="35"/>
                    <a:pt x="192" y="3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350" noProof="0" dirty="0"/>
            </a:p>
          </p:txBody>
        </p:sp>
      </p:grpSp>
      <p:sp>
        <p:nvSpPr>
          <p:cNvPr id="2" name="Titre 1"/>
          <p:cNvSpPr>
            <a:spLocks noGrp="1"/>
          </p:cNvSpPr>
          <p:nvPr>
            <p:ph type="title" hasCustomPrompt="1"/>
          </p:nvPr>
        </p:nvSpPr>
        <p:spPr/>
        <p:txBody>
          <a:bodyPr/>
          <a:lstStyle>
            <a:lvl1pPr marL="0" marR="0" indent="0" algn="l" defTabSz="342900" rtl="0" eaLnBrk="1" fontAlgn="auto" latinLnBrk="0" hangingPunct="1">
              <a:lnSpc>
                <a:spcPct val="90000"/>
              </a:lnSpc>
              <a:spcBef>
                <a:spcPct val="0"/>
              </a:spcBef>
              <a:spcAft>
                <a:spcPts val="0"/>
              </a:spcAft>
              <a:buClrTx/>
              <a:buSzTx/>
              <a:buFontTx/>
              <a:buNone/>
              <a:tabLst/>
              <a:defRPr/>
            </a:lvl1pPr>
          </a:lstStyle>
          <a:p>
            <a:r>
              <a:rPr lang="en-GB" noProof="0" dirty="0" smtClean="0"/>
              <a:t>Click to edit Master title style </a:t>
            </a:r>
            <a:endParaRPr lang="en-GB" noProof="0" dirty="0"/>
          </a:p>
        </p:txBody>
      </p:sp>
      <p:sp>
        <p:nvSpPr>
          <p:cNvPr id="30" name="Espace réservé du texte 2"/>
          <p:cNvSpPr>
            <a:spLocks noGrp="1"/>
          </p:cNvSpPr>
          <p:nvPr>
            <p:ph idx="1" hasCustomPrompt="1"/>
          </p:nvPr>
        </p:nvSpPr>
        <p:spPr>
          <a:xfrm>
            <a:off x="179515" y="696542"/>
            <a:ext cx="5322434" cy="3934455"/>
          </a:xfrm>
          <a:prstGeom prst="rect">
            <a:avLst/>
          </a:prstGeom>
        </p:spPr>
        <p:txBody>
          <a:bodyPr vert="horz" lIns="91440" tIns="45720" rIns="91440" bIns="4572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sp>
        <p:nvSpPr>
          <p:cNvPr id="18" name="Picture Placeholder 2"/>
          <p:cNvSpPr>
            <a:spLocks noGrp="1"/>
          </p:cNvSpPr>
          <p:nvPr>
            <p:ph type="pic" sz="quarter" idx="10" hasCustomPrompt="1"/>
          </p:nvPr>
        </p:nvSpPr>
        <p:spPr bwMode="auto">
          <a:xfrm>
            <a:off x="5501950" y="-9526"/>
            <a:ext cx="3647433" cy="5153026"/>
          </a:xfrm>
          <a:custGeom>
            <a:avLst/>
            <a:gdLst>
              <a:gd name="connsiteX0" fmla="*/ 0 w 3662362"/>
              <a:gd name="connsiteY0" fmla="*/ 0 h 5168900"/>
              <a:gd name="connsiteX1" fmla="*/ 3662362 w 3662362"/>
              <a:gd name="connsiteY1" fmla="*/ 0 h 5168900"/>
              <a:gd name="connsiteX2" fmla="*/ 3662362 w 3662362"/>
              <a:gd name="connsiteY2" fmla="*/ 5168900 h 5168900"/>
              <a:gd name="connsiteX3" fmla="*/ 0 w 3662362"/>
              <a:gd name="connsiteY3" fmla="*/ 5168900 h 5168900"/>
              <a:gd name="connsiteX4" fmla="*/ 0 w 3662362"/>
              <a:gd name="connsiteY4" fmla="*/ 0 h 5168900"/>
              <a:gd name="connsiteX0" fmla="*/ 1724025 w 3662362"/>
              <a:gd name="connsiteY0" fmla="*/ 0 h 5178425"/>
              <a:gd name="connsiteX1" fmla="*/ 3662362 w 3662362"/>
              <a:gd name="connsiteY1" fmla="*/ 9525 h 5178425"/>
              <a:gd name="connsiteX2" fmla="*/ 3662362 w 3662362"/>
              <a:gd name="connsiteY2" fmla="*/ 5178425 h 5178425"/>
              <a:gd name="connsiteX3" fmla="*/ 0 w 3662362"/>
              <a:gd name="connsiteY3" fmla="*/ 5178425 h 5178425"/>
              <a:gd name="connsiteX4" fmla="*/ 1724025 w 3662362"/>
              <a:gd name="connsiteY4" fmla="*/ 0 h 5178425"/>
              <a:gd name="connsiteX0" fmla="*/ 1724025 w 3662362"/>
              <a:gd name="connsiteY0" fmla="*/ 0 h 5178425"/>
              <a:gd name="connsiteX1" fmla="*/ 3662362 w 3662362"/>
              <a:gd name="connsiteY1" fmla="*/ 9525 h 5178425"/>
              <a:gd name="connsiteX2" fmla="*/ 3662362 w 3662362"/>
              <a:gd name="connsiteY2" fmla="*/ 5178425 h 5178425"/>
              <a:gd name="connsiteX3" fmla="*/ 0 w 3662362"/>
              <a:gd name="connsiteY3" fmla="*/ 5178425 h 5178425"/>
              <a:gd name="connsiteX4" fmla="*/ 1724025 w 3662362"/>
              <a:gd name="connsiteY4" fmla="*/ 0 h 5178425"/>
              <a:gd name="connsiteX0" fmla="*/ 1609725 w 3548062"/>
              <a:gd name="connsiteY0" fmla="*/ 0 h 5178425"/>
              <a:gd name="connsiteX1" fmla="*/ 3548062 w 3548062"/>
              <a:gd name="connsiteY1" fmla="*/ 9525 h 5178425"/>
              <a:gd name="connsiteX2" fmla="*/ 3548062 w 3548062"/>
              <a:gd name="connsiteY2" fmla="*/ 5178425 h 5178425"/>
              <a:gd name="connsiteX3" fmla="*/ 0 w 3548062"/>
              <a:gd name="connsiteY3" fmla="*/ 5178425 h 5178425"/>
              <a:gd name="connsiteX4" fmla="*/ 1609725 w 3548062"/>
              <a:gd name="connsiteY4" fmla="*/ 0 h 5178425"/>
              <a:gd name="connsiteX0" fmla="*/ 1758948 w 3697285"/>
              <a:gd name="connsiteY0" fmla="*/ 0 h 5178425"/>
              <a:gd name="connsiteX1" fmla="*/ 3697285 w 3697285"/>
              <a:gd name="connsiteY1" fmla="*/ 9525 h 5178425"/>
              <a:gd name="connsiteX2" fmla="*/ 3697285 w 3697285"/>
              <a:gd name="connsiteY2" fmla="*/ 5178425 h 5178425"/>
              <a:gd name="connsiteX3" fmla="*/ 149223 w 3697285"/>
              <a:gd name="connsiteY3" fmla="*/ 5178425 h 5178425"/>
              <a:gd name="connsiteX4" fmla="*/ 1758948 w 3697285"/>
              <a:gd name="connsiteY4" fmla="*/ 0 h 5178425"/>
              <a:gd name="connsiteX0" fmla="*/ 1709096 w 3647433"/>
              <a:gd name="connsiteY0" fmla="*/ 0 h 5178425"/>
              <a:gd name="connsiteX1" fmla="*/ 3647433 w 3647433"/>
              <a:gd name="connsiteY1" fmla="*/ 9525 h 5178425"/>
              <a:gd name="connsiteX2" fmla="*/ 3647433 w 3647433"/>
              <a:gd name="connsiteY2" fmla="*/ 5178425 h 5178425"/>
              <a:gd name="connsiteX3" fmla="*/ 99371 w 3647433"/>
              <a:gd name="connsiteY3" fmla="*/ 5178425 h 5178425"/>
              <a:gd name="connsiteX4" fmla="*/ 1709096 w 3647433"/>
              <a:gd name="connsiteY4" fmla="*/ 0 h 5178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7433" h="5178425">
                <a:moveTo>
                  <a:pt x="1709096" y="0"/>
                </a:moveTo>
                <a:lnTo>
                  <a:pt x="3647433" y="9525"/>
                </a:lnTo>
                <a:lnTo>
                  <a:pt x="3647433" y="5178425"/>
                </a:lnTo>
                <a:lnTo>
                  <a:pt x="99371" y="5178425"/>
                </a:lnTo>
                <a:cubicBezTo>
                  <a:pt x="-30804" y="4471458"/>
                  <a:pt x="-351479" y="2116667"/>
                  <a:pt x="1709096" y="0"/>
                </a:cubicBezTo>
                <a:close/>
              </a:path>
            </a:pathLst>
          </a:custGeom>
          <a:solidFill>
            <a:schemeClr val="bg1">
              <a:lumMod val="85000"/>
            </a:schemeClr>
          </a:solidFill>
          <a:ln>
            <a:noFill/>
          </a:ln>
          <a:effectLst/>
          <a:extLst/>
        </p:spPr>
        <p:txBody>
          <a:bodyPr lIns="432000" anchor="ctr" anchorCtr="0"/>
          <a:lstStyle>
            <a:lvl1pPr marL="0" indent="0" algn="ctr">
              <a:buFontTx/>
              <a:buNone/>
              <a:defRPr b="0">
                <a:solidFill>
                  <a:schemeClr val="bg1"/>
                </a:solidFill>
              </a:defRPr>
            </a:lvl1pPr>
          </a:lstStyle>
          <a:p>
            <a:r>
              <a:rPr lang="en-GB" noProof="0" dirty="0" smtClean="0"/>
              <a:t>Click icon to add image</a:t>
            </a:r>
            <a:br>
              <a:rPr lang="en-GB" noProof="0" dirty="0" smtClean="0"/>
            </a:br>
            <a:r>
              <a:rPr lang="en-GB" noProof="0" dirty="0" smtClean="0"/>
              <a:t>to placeholder</a:t>
            </a:r>
            <a:endParaRPr lang="en-GB" noProof="0" dirty="0"/>
          </a:p>
        </p:txBody>
      </p:sp>
    </p:spTree>
    <p:extLst>
      <p:ext uri="{BB962C8B-B14F-4D97-AF65-F5344CB8AC3E}">
        <p14:creationId xmlns:p14="http://schemas.microsoft.com/office/powerpoint/2010/main" val="4086531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7_Title and Content + Text">
    <p:spTree>
      <p:nvGrpSpPr>
        <p:cNvPr id="1" name=""/>
        <p:cNvGrpSpPr/>
        <p:nvPr/>
      </p:nvGrpSpPr>
      <p:grpSpPr>
        <a:xfrm>
          <a:off x="0" y="0"/>
          <a:ext cx="0" cy="0"/>
          <a:chOff x="0" y="0"/>
          <a:chExt cx="0" cy="0"/>
        </a:xfrm>
      </p:grpSpPr>
      <p:sp>
        <p:nvSpPr>
          <p:cNvPr id="28"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solidFill>
            <a:schemeClr val="bg2"/>
          </a:solid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grpSp>
        <p:nvGrpSpPr>
          <p:cNvPr id="25" name="Grouper 24"/>
          <p:cNvGrpSpPr/>
          <p:nvPr userDrawn="1"/>
        </p:nvGrpSpPr>
        <p:grpSpPr>
          <a:xfrm>
            <a:off x="5021581" y="-20538"/>
            <a:ext cx="1875985" cy="5164038"/>
            <a:chOff x="5021580" y="4728"/>
            <a:chExt cx="1875985" cy="6853272"/>
          </a:xfrm>
        </p:grpSpPr>
        <p:sp>
          <p:nvSpPr>
            <p:cNvPr id="26" name="Forme libre 25"/>
            <p:cNvSpPr/>
            <p:nvPr userDrawn="1"/>
          </p:nvSpPr>
          <p:spPr>
            <a:xfrm>
              <a:off x="5021580" y="4728"/>
              <a:ext cx="747600"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Lst>
              <a:ahLst/>
              <a:cxnLst>
                <a:cxn ang="0">
                  <a:pos x="connsiteX0" y="connsiteY0"/>
                </a:cxn>
                <a:cxn ang="0">
                  <a:pos x="connsiteX1" y="connsiteY1"/>
                </a:cxn>
                <a:cxn ang="0">
                  <a:pos x="connsiteX2" y="connsiteY2"/>
                </a:cxn>
              </a:cxnLst>
              <a:rect l="l" t="t" r="r" b="b"/>
              <a:pathLst>
                <a:path w="1730041" h="6842688">
                  <a:moveTo>
                    <a:pt x="1061726" y="6842688"/>
                  </a:moveTo>
                  <a:cubicBezTo>
                    <a:pt x="348702" y="5778927"/>
                    <a:pt x="-94305" y="4695719"/>
                    <a:pt x="17083" y="3416535"/>
                  </a:cubicBezTo>
                  <a:cubicBezTo>
                    <a:pt x="128471" y="2137351"/>
                    <a:pt x="944138" y="717949"/>
                    <a:pt x="1730041" y="0"/>
                  </a:cubicBezTo>
                </a:path>
              </a:pathLst>
            </a:custGeom>
            <a:noFill/>
            <a:ln w="63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sp>
          <p:nvSpPr>
            <p:cNvPr id="27" name="Forme libre 26"/>
            <p:cNvSpPr/>
            <p:nvPr userDrawn="1"/>
          </p:nvSpPr>
          <p:spPr>
            <a:xfrm>
              <a:off x="5422699" y="4728"/>
              <a:ext cx="1474866"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201583 w 4272315"/>
                <a:gd name="connsiteY0" fmla="*/ 6842688 h 6842688"/>
                <a:gd name="connsiteX1" fmla="*/ 156940 w 4272315"/>
                <a:gd name="connsiteY1" fmla="*/ 3416535 h 6842688"/>
                <a:gd name="connsiteX2" fmla="*/ 4272315 w 4272315"/>
                <a:gd name="connsiteY2" fmla="*/ 0 h 6842688"/>
                <a:gd name="connsiteX0" fmla="*/ 420880 w 3491612"/>
                <a:gd name="connsiteY0" fmla="*/ 6842688 h 6842688"/>
                <a:gd name="connsiteX1" fmla="*/ 521761 w 3491612"/>
                <a:gd name="connsiteY1" fmla="*/ 3196869 h 6842688"/>
                <a:gd name="connsiteX2" fmla="*/ 3491612 w 3491612"/>
                <a:gd name="connsiteY2" fmla="*/ 0 h 6842688"/>
                <a:gd name="connsiteX0" fmla="*/ 383391 w 3454123"/>
                <a:gd name="connsiteY0" fmla="*/ 6842688 h 6842688"/>
                <a:gd name="connsiteX1" fmla="*/ 484272 w 3454123"/>
                <a:gd name="connsiteY1" fmla="*/ 3196869 h 6842688"/>
                <a:gd name="connsiteX2" fmla="*/ 3454123 w 3454123"/>
                <a:gd name="connsiteY2" fmla="*/ 0 h 6842688"/>
                <a:gd name="connsiteX0" fmla="*/ 294195 w 3364927"/>
                <a:gd name="connsiteY0" fmla="*/ 6842688 h 6842688"/>
                <a:gd name="connsiteX1" fmla="*/ 395076 w 3364927"/>
                <a:gd name="connsiteY1" fmla="*/ 3196869 h 6842688"/>
                <a:gd name="connsiteX2" fmla="*/ 3364927 w 3364927"/>
                <a:gd name="connsiteY2" fmla="*/ 0 h 6842688"/>
                <a:gd name="connsiteX0" fmla="*/ 313955 w 3384687"/>
                <a:gd name="connsiteY0" fmla="*/ 6842688 h 6842688"/>
                <a:gd name="connsiteX1" fmla="*/ 414836 w 3384687"/>
                <a:gd name="connsiteY1" fmla="*/ 3196869 h 6842688"/>
                <a:gd name="connsiteX2" fmla="*/ 3384687 w 3384687"/>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42294 w 3413026"/>
                <a:gd name="connsiteY0" fmla="*/ 6842688 h 6842688"/>
                <a:gd name="connsiteX1" fmla="*/ 443175 w 3413026"/>
                <a:gd name="connsiteY1" fmla="*/ 3196869 h 6842688"/>
                <a:gd name="connsiteX2" fmla="*/ 3413026 w 3413026"/>
                <a:gd name="connsiteY2" fmla="*/ 0 h 6842688"/>
              </a:gdLst>
              <a:ahLst/>
              <a:cxnLst>
                <a:cxn ang="0">
                  <a:pos x="connsiteX0" y="connsiteY0"/>
                </a:cxn>
                <a:cxn ang="0">
                  <a:pos x="connsiteX1" y="connsiteY1"/>
                </a:cxn>
                <a:cxn ang="0">
                  <a:pos x="connsiteX2" y="connsiteY2"/>
                </a:cxn>
              </a:cxnLst>
              <a:rect l="l" t="t" r="r" b="b"/>
              <a:pathLst>
                <a:path w="3413026" h="6842688">
                  <a:moveTo>
                    <a:pt x="342294" y="6842688"/>
                  </a:moveTo>
                  <a:cubicBezTo>
                    <a:pt x="-163901" y="5710282"/>
                    <a:pt x="-90656" y="4481474"/>
                    <a:pt x="443175" y="3196869"/>
                  </a:cubicBezTo>
                  <a:cubicBezTo>
                    <a:pt x="977006" y="1912264"/>
                    <a:pt x="2180317" y="803543"/>
                    <a:pt x="3413026" y="0"/>
                  </a:cubicBezTo>
                </a:path>
              </a:pathLst>
            </a:custGeom>
            <a:noFill/>
            <a:ln w="63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grpSp>
      <p:sp>
        <p:nvSpPr>
          <p:cNvPr id="2" name="Titre 1"/>
          <p:cNvSpPr>
            <a:spLocks noGrp="1"/>
          </p:cNvSpPr>
          <p:nvPr>
            <p:ph type="title" hasCustomPrompt="1"/>
          </p:nvPr>
        </p:nvSpPr>
        <p:spPr/>
        <p:txBody>
          <a:bodyPr/>
          <a:lstStyle>
            <a:lvl1pPr marL="0" marR="0" indent="0" algn="l" defTabSz="342900" rtl="0" eaLnBrk="1" fontAlgn="auto" latinLnBrk="0" hangingPunct="1">
              <a:lnSpc>
                <a:spcPct val="90000"/>
              </a:lnSpc>
              <a:spcBef>
                <a:spcPct val="0"/>
              </a:spcBef>
              <a:spcAft>
                <a:spcPts val="0"/>
              </a:spcAft>
              <a:buClrTx/>
              <a:buSzTx/>
              <a:buFontTx/>
              <a:buNone/>
              <a:tabLst/>
              <a:defRPr/>
            </a:lvl1pPr>
          </a:lstStyle>
          <a:p>
            <a:r>
              <a:rPr lang="en-GB" noProof="0" dirty="0" smtClean="0"/>
              <a:t>Click to edit Master title style </a:t>
            </a:r>
            <a:endParaRPr lang="en-GB" noProof="0" dirty="0"/>
          </a:p>
        </p:txBody>
      </p:sp>
      <p:sp>
        <p:nvSpPr>
          <p:cNvPr id="30" name="Espace réservé du texte 2"/>
          <p:cNvSpPr>
            <a:spLocks noGrp="1"/>
          </p:cNvSpPr>
          <p:nvPr>
            <p:ph idx="1" hasCustomPrompt="1"/>
          </p:nvPr>
        </p:nvSpPr>
        <p:spPr>
          <a:xfrm>
            <a:off x="179515" y="696542"/>
            <a:ext cx="5322434" cy="3934455"/>
          </a:xfrm>
          <a:prstGeom prst="rect">
            <a:avLst/>
          </a:prstGeom>
        </p:spPr>
        <p:txBody>
          <a:bodyPr vert="horz" lIns="91440" tIns="45720" rIns="91440" bIns="4572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sp>
        <p:nvSpPr>
          <p:cNvPr id="32" name="Espace réservé du texte 6"/>
          <p:cNvSpPr>
            <a:spLocks noGrp="1"/>
          </p:cNvSpPr>
          <p:nvPr>
            <p:ph type="body" sz="quarter" idx="11" hasCustomPrompt="1"/>
          </p:nvPr>
        </p:nvSpPr>
        <p:spPr>
          <a:xfrm>
            <a:off x="5509837" y="696543"/>
            <a:ext cx="3431610" cy="3934454"/>
          </a:xfrm>
        </p:spPr>
        <p:txBody>
          <a:bodyPr anchor="ctr" anchorCtr="0"/>
          <a:lstStyle>
            <a:lvl1pPr marL="0" indent="0" algn="r">
              <a:buFontTx/>
              <a:buNone/>
              <a:defRPr sz="1600" b="1" baseline="0">
                <a:solidFill>
                  <a:srgbClr val="FFFFFF"/>
                </a:solidFill>
              </a:defRPr>
            </a:lvl1pPr>
          </a:lstStyle>
          <a:p>
            <a:pPr lvl="0"/>
            <a:r>
              <a:rPr lang="en-GB" noProof="0" dirty="0" smtClean="0"/>
              <a:t>Click to edit Master text styles</a:t>
            </a:r>
            <a:endParaRPr lang="en-GB" noProof="0" dirty="0"/>
          </a:p>
        </p:txBody>
      </p:sp>
      <p:grpSp>
        <p:nvGrpSpPr>
          <p:cNvPr id="17" name="Group 25"/>
          <p:cNvGrpSpPr/>
          <p:nvPr userDrawn="1"/>
        </p:nvGrpSpPr>
        <p:grpSpPr>
          <a:xfrm>
            <a:off x="7263121" y="4812382"/>
            <a:ext cx="1632238" cy="197318"/>
            <a:chOff x="2619375" y="-595312"/>
            <a:chExt cx="1785938" cy="215899"/>
          </a:xfrm>
        </p:grpSpPr>
        <p:sp>
          <p:nvSpPr>
            <p:cNvPr id="18" name="Freeform 12"/>
            <p:cNvSpPr>
              <a:spLocks/>
            </p:cNvSpPr>
            <p:nvPr userDrawn="1"/>
          </p:nvSpPr>
          <p:spPr bwMode="auto">
            <a:xfrm>
              <a:off x="4175125" y="-595312"/>
              <a:ext cx="230188" cy="215899"/>
            </a:xfrm>
            <a:custGeom>
              <a:avLst/>
              <a:gdLst>
                <a:gd name="T0" fmla="*/ 180 w 180"/>
                <a:gd name="T1" fmla="*/ 122 h 166"/>
                <a:gd name="T2" fmla="*/ 155 w 180"/>
                <a:gd name="T3" fmla="*/ 156 h 166"/>
                <a:gd name="T4" fmla="*/ 81 w 180"/>
                <a:gd name="T5" fmla="*/ 166 h 166"/>
                <a:gd name="T6" fmla="*/ 0 w 180"/>
                <a:gd name="T7" fmla="*/ 158 h 166"/>
                <a:gd name="T8" fmla="*/ 0 w 180"/>
                <a:gd name="T9" fmla="*/ 132 h 166"/>
                <a:gd name="T10" fmla="*/ 143 w 180"/>
                <a:gd name="T11" fmla="*/ 132 h 166"/>
                <a:gd name="T12" fmla="*/ 143 w 180"/>
                <a:gd name="T13" fmla="*/ 97 h 166"/>
                <a:gd name="T14" fmla="*/ 42 w 180"/>
                <a:gd name="T15" fmla="*/ 97 h 166"/>
                <a:gd name="T16" fmla="*/ 1 w 180"/>
                <a:gd name="T17" fmla="*/ 59 h 166"/>
                <a:gd name="T18" fmla="*/ 1 w 180"/>
                <a:gd name="T19" fmla="*/ 44 h 166"/>
                <a:gd name="T20" fmla="*/ 26 w 180"/>
                <a:gd name="T21" fmla="*/ 9 h 166"/>
                <a:gd name="T22" fmla="*/ 97 w 180"/>
                <a:gd name="T23" fmla="*/ 0 h 166"/>
                <a:gd name="T24" fmla="*/ 177 w 180"/>
                <a:gd name="T25" fmla="*/ 8 h 166"/>
                <a:gd name="T26" fmla="*/ 177 w 180"/>
                <a:gd name="T27" fmla="*/ 34 h 166"/>
                <a:gd name="T28" fmla="*/ 37 w 180"/>
                <a:gd name="T29" fmla="*/ 34 h 166"/>
                <a:gd name="T30" fmla="*/ 37 w 180"/>
                <a:gd name="T31" fmla="*/ 64 h 166"/>
                <a:gd name="T32" fmla="*/ 138 w 180"/>
                <a:gd name="T33" fmla="*/ 64 h 166"/>
                <a:gd name="T34" fmla="*/ 180 w 180"/>
                <a:gd name="T35" fmla="*/ 102 h 166"/>
                <a:gd name="T36" fmla="*/ 180 w 180"/>
                <a:gd name="T37" fmla="*/ 12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66">
                  <a:moveTo>
                    <a:pt x="180" y="122"/>
                  </a:moveTo>
                  <a:cubicBezTo>
                    <a:pt x="180" y="144"/>
                    <a:pt x="173" y="151"/>
                    <a:pt x="155" y="156"/>
                  </a:cubicBezTo>
                  <a:cubicBezTo>
                    <a:pt x="136" y="162"/>
                    <a:pt x="101" y="166"/>
                    <a:pt x="81" y="166"/>
                  </a:cubicBezTo>
                  <a:cubicBezTo>
                    <a:pt x="57" y="166"/>
                    <a:pt x="26" y="164"/>
                    <a:pt x="0" y="158"/>
                  </a:cubicBezTo>
                  <a:cubicBezTo>
                    <a:pt x="0" y="132"/>
                    <a:pt x="0" y="132"/>
                    <a:pt x="0" y="132"/>
                  </a:cubicBezTo>
                  <a:cubicBezTo>
                    <a:pt x="143" y="132"/>
                    <a:pt x="143" y="132"/>
                    <a:pt x="143" y="132"/>
                  </a:cubicBezTo>
                  <a:cubicBezTo>
                    <a:pt x="143" y="97"/>
                    <a:pt x="143" y="97"/>
                    <a:pt x="143" y="97"/>
                  </a:cubicBezTo>
                  <a:cubicBezTo>
                    <a:pt x="42" y="97"/>
                    <a:pt x="42" y="97"/>
                    <a:pt x="42" y="97"/>
                  </a:cubicBezTo>
                  <a:cubicBezTo>
                    <a:pt x="12" y="97"/>
                    <a:pt x="1" y="89"/>
                    <a:pt x="1" y="59"/>
                  </a:cubicBezTo>
                  <a:cubicBezTo>
                    <a:pt x="1" y="44"/>
                    <a:pt x="1" y="44"/>
                    <a:pt x="1" y="44"/>
                  </a:cubicBezTo>
                  <a:cubicBezTo>
                    <a:pt x="1" y="20"/>
                    <a:pt x="7" y="13"/>
                    <a:pt x="26" y="9"/>
                  </a:cubicBezTo>
                  <a:cubicBezTo>
                    <a:pt x="45" y="4"/>
                    <a:pt x="77" y="0"/>
                    <a:pt x="97" y="0"/>
                  </a:cubicBezTo>
                  <a:cubicBezTo>
                    <a:pt x="122" y="0"/>
                    <a:pt x="151" y="2"/>
                    <a:pt x="177" y="8"/>
                  </a:cubicBezTo>
                  <a:cubicBezTo>
                    <a:pt x="177" y="34"/>
                    <a:pt x="177" y="34"/>
                    <a:pt x="177" y="34"/>
                  </a:cubicBezTo>
                  <a:cubicBezTo>
                    <a:pt x="37" y="34"/>
                    <a:pt x="37" y="34"/>
                    <a:pt x="37" y="34"/>
                  </a:cubicBezTo>
                  <a:cubicBezTo>
                    <a:pt x="37" y="64"/>
                    <a:pt x="37" y="64"/>
                    <a:pt x="37" y="64"/>
                  </a:cubicBezTo>
                  <a:cubicBezTo>
                    <a:pt x="138" y="64"/>
                    <a:pt x="138" y="64"/>
                    <a:pt x="138" y="64"/>
                  </a:cubicBezTo>
                  <a:cubicBezTo>
                    <a:pt x="168" y="64"/>
                    <a:pt x="180" y="72"/>
                    <a:pt x="180" y="102"/>
                  </a:cubicBezTo>
                  <a:cubicBezTo>
                    <a:pt x="180" y="122"/>
                    <a:pt x="180" y="122"/>
                    <a:pt x="180" y="12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19" name="Freeform 13"/>
            <p:cNvSpPr>
              <a:spLocks/>
            </p:cNvSpPr>
            <p:nvPr userDrawn="1"/>
          </p:nvSpPr>
          <p:spPr bwMode="auto">
            <a:xfrm>
              <a:off x="3868738" y="-595312"/>
              <a:ext cx="225425" cy="215899"/>
            </a:xfrm>
            <a:custGeom>
              <a:avLst/>
              <a:gdLst>
                <a:gd name="T0" fmla="*/ 177 w 177"/>
                <a:gd name="T1" fmla="*/ 158 h 166"/>
                <a:gd name="T2" fmla="*/ 89 w 177"/>
                <a:gd name="T3" fmla="*/ 166 h 166"/>
                <a:gd name="T4" fmla="*/ 0 w 177"/>
                <a:gd name="T5" fmla="*/ 158 h 166"/>
                <a:gd name="T6" fmla="*/ 0 w 177"/>
                <a:gd name="T7" fmla="*/ 8 h 166"/>
                <a:gd name="T8" fmla="*/ 88 w 177"/>
                <a:gd name="T9" fmla="*/ 0 h 166"/>
                <a:gd name="T10" fmla="*/ 176 w 177"/>
                <a:gd name="T11" fmla="*/ 8 h 166"/>
                <a:gd name="T12" fmla="*/ 176 w 177"/>
                <a:gd name="T13" fmla="*/ 35 h 166"/>
                <a:gd name="T14" fmla="*/ 43 w 177"/>
                <a:gd name="T15" fmla="*/ 35 h 166"/>
                <a:gd name="T16" fmla="*/ 43 w 177"/>
                <a:gd name="T17" fmla="*/ 65 h 166"/>
                <a:gd name="T18" fmla="*/ 130 w 177"/>
                <a:gd name="T19" fmla="*/ 65 h 166"/>
                <a:gd name="T20" fmla="*/ 130 w 177"/>
                <a:gd name="T21" fmla="*/ 96 h 166"/>
                <a:gd name="T22" fmla="*/ 43 w 177"/>
                <a:gd name="T23" fmla="*/ 96 h 166"/>
                <a:gd name="T24" fmla="*/ 43 w 177"/>
                <a:gd name="T25" fmla="*/ 132 h 166"/>
                <a:gd name="T26" fmla="*/ 177 w 177"/>
                <a:gd name="T27" fmla="*/ 132 h 166"/>
                <a:gd name="T28" fmla="*/ 177 w 177"/>
                <a:gd name="T2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66">
                  <a:moveTo>
                    <a:pt x="177" y="158"/>
                  </a:moveTo>
                  <a:cubicBezTo>
                    <a:pt x="147" y="164"/>
                    <a:pt x="118" y="166"/>
                    <a:pt x="89" y="166"/>
                  </a:cubicBezTo>
                  <a:cubicBezTo>
                    <a:pt x="60" y="166"/>
                    <a:pt x="30" y="164"/>
                    <a:pt x="0" y="158"/>
                  </a:cubicBezTo>
                  <a:cubicBezTo>
                    <a:pt x="0" y="8"/>
                    <a:pt x="0" y="8"/>
                    <a:pt x="0" y="8"/>
                  </a:cubicBezTo>
                  <a:cubicBezTo>
                    <a:pt x="30" y="2"/>
                    <a:pt x="60" y="0"/>
                    <a:pt x="88" y="0"/>
                  </a:cubicBezTo>
                  <a:cubicBezTo>
                    <a:pt x="117" y="0"/>
                    <a:pt x="147" y="2"/>
                    <a:pt x="176" y="8"/>
                  </a:cubicBezTo>
                  <a:cubicBezTo>
                    <a:pt x="176" y="35"/>
                    <a:pt x="176" y="35"/>
                    <a:pt x="176" y="35"/>
                  </a:cubicBezTo>
                  <a:cubicBezTo>
                    <a:pt x="43" y="35"/>
                    <a:pt x="43" y="35"/>
                    <a:pt x="43" y="35"/>
                  </a:cubicBezTo>
                  <a:cubicBezTo>
                    <a:pt x="43" y="65"/>
                    <a:pt x="43" y="65"/>
                    <a:pt x="43" y="65"/>
                  </a:cubicBezTo>
                  <a:cubicBezTo>
                    <a:pt x="130" y="65"/>
                    <a:pt x="130" y="65"/>
                    <a:pt x="130" y="65"/>
                  </a:cubicBezTo>
                  <a:cubicBezTo>
                    <a:pt x="130" y="96"/>
                    <a:pt x="130" y="96"/>
                    <a:pt x="130" y="96"/>
                  </a:cubicBezTo>
                  <a:cubicBezTo>
                    <a:pt x="43" y="96"/>
                    <a:pt x="43" y="96"/>
                    <a:pt x="43" y="96"/>
                  </a:cubicBezTo>
                  <a:cubicBezTo>
                    <a:pt x="43" y="132"/>
                    <a:pt x="43" y="132"/>
                    <a:pt x="43" y="132"/>
                  </a:cubicBezTo>
                  <a:cubicBezTo>
                    <a:pt x="177" y="132"/>
                    <a:pt x="177" y="132"/>
                    <a:pt x="177" y="132"/>
                  </a:cubicBezTo>
                  <a:cubicBezTo>
                    <a:pt x="177" y="158"/>
                    <a:pt x="177" y="158"/>
                    <a:pt x="177"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0" name="Freeform 14"/>
            <p:cNvSpPr>
              <a:spLocks/>
            </p:cNvSpPr>
            <p:nvPr userDrawn="1"/>
          </p:nvSpPr>
          <p:spPr bwMode="auto">
            <a:xfrm>
              <a:off x="3602038" y="-588963"/>
              <a:ext cx="201613" cy="209550"/>
            </a:xfrm>
            <a:custGeom>
              <a:avLst/>
              <a:gdLst>
                <a:gd name="T0" fmla="*/ 158 w 158"/>
                <a:gd name="T1" fmla="*/ 154 h 162"/>
                <a:gd name="T2" fmla="*/ 80 w 158"/>
                <a:gd name="T3" fmla="*/ 162 h 162"/>
                <a:gd name="T4" fmla="*/ 0 w 158"/>
                <a:gd name="T5" fmla="*/ 154 h 162"/>
                <a:gd name="T6" fmla="*/ 0 w 158"/>
                <a:gd name="T7" fmla="*/ 0 h 162"/>
                <a:gd name="T8" fmla="*/ 43 w 158"/>
                <a:gd name="T9" fmla="*/ 0 h 162"/>
                <a:gd name="T10" fmla="*/ 43 w 158"/>
                <a:gd name="T11" fmla="*/ 126 h 162"/>
                <a:gd name="T12" fmla="*/ 158 w 158"/>
                <a:gd name="T13" fmla="*/ 126 h 162"/>
                <a:gd name="T14" fmla="*/ 158 w 158"/>
                <a:gd name="T15" fmla="*/ 154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62">
                  <a:moveTo>
                    <a:pt x="158" y="154"/>
                  </a:moveTo>
                  <a:cubicBezTo>
                    <a:pt x="132" y="160"/>
                    <a:pt x="105" y="162"/>
                    <a:pt x="80" y="162"/>
                  </a:cubicBezTo>
                  <a:cubicBezTo>
                    <a:pt x="54" y="162"/>
                    <a:pt x="27" y="160"/>
                    <a:pt x="0" y="154"/>
                  </a:cubicBezTo>
                  <a:cubicBezTo>
                    <a:pt x="0" y="0"/>
                    <a:pt x="0" y="0"/>
                    <a:pt x="0" y="0"/>
                  </a:cubicBezTo>
                  <a:cubicBezTo>
                    <a:pt x="43" y="0"/>
                    <a:pt x="43" y="0"/>
                    <a:pt x="43" y="0"/>
                  </a:cubicBezTo>
                  <a:cubicBezTo>
                    <a:pt x="43" y="126"/>
                    <a:pt x="43" y="126"/>
                    <a:pt x="43" y="126"/>
                  </a:cubicBezTo>
                  <a:cubicBezTo>
                    <a:pt x="158" y="126"/>
                    <a:pt x="158" y="126"/>
                    <a:pt x="158" y="126"/>
                  </a:cubicBezTo>
                  <a:cubicBezTo>
                    <a:pt x="158" y="154"/>
                    <a:pt x="158" y="154"/>
                    <a:pt x="158" y="15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1" name="Freeform 15"/>
            <p:cNvSpPr>
              <a:spLocks/>
            </p:cNvSpPr>
            <p:nvPr userDrawn="1"/>
          </p:nvSpPr>
          <p:spPr bwMode="auto">
            <a:xfrm>
              <a:off x="3248025" y="-588963"/>
              <a:ext cx="288925" cy="207962"/>
            </a:xfrm>
            <a:custGeom>
              <a:avLst/>
              <a:gdLst>
                <a:gd name="T0" fmla="*/ 226 w 226"/>
                <a:gd name="T1" fmla="*/ 155 h 161"/>
                <a:gd name="T2" fmla="*/ 179 w 226"/>
                <a:gd name="T3" fmla="*/ 161 h 161"/>
                <a:gd name="T4" fmla="*/ 114 w 226"/>
                <a:gd name="T5" fmla="*/ 29 h 161"/>
                <a:gd name="T6" fmla="*/ 110 w 226"/>
                <a:gd name="T7" fmla="*/ 29 h 161"/>
                <a:gd name="T8" fmla="*/ 45 w 226"/>
                <a:gd name="T9" fmla="*/ 161 h 161"/>
                <a:gd name="T10" fmla="*/ 0 w 226"/>
                <a:gd name="T11" fmla="*/ 155 h 161"/>
                <a:gd name="T12" fmla="*/ 83 w 226"/>
                <a:gd name="T13" fmla="*/ 0 h 161"/>
                <a:gd name="T14" fmla="*/ 142 w 226"/>
                <a:gd name="T15" fmla="*/ 0 h 161"/>
                <a:gd name="T16" fmla="*/ 226 w 226"/>
                <a:gd name="T17" fmla="*/ 15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161">
                  <a:moveTo>
                    <a:pt x="226" y="155"/>
                  </a:moveTo>
                  <a:cubicBezTo>
                    <a:pt x="212" y="159"/>
                    <a:pt x="193" y="161"/>
                    <a:pt x="179" y="161"/>
                  </a:cubicBezTo>
                  <a:cubicBezTo>
                    <a:pt x="114" y="29"/>
                    <a:pt x="114" y="29"/>
                    <a:pt x="114" y="29"/>
                  </a:cubicBezTo>
                  <a:cubicBezTo>
                    <a:pt x="110" y="29"/>
                    <a:pt x="110" y="29"/>
                    <a:pt x="110" y="29"/>
                  </a:cubicBezTo>
                  <a:cubicBezTo>
                    <a:pt x="45" y="161"/>
                    <a:pt x="45" y="161"/>
                    <a:pt x="45" y="161"/>
                  </a:cubicBezTo>
                  <a:cubicBezTo>
                    <a:pt x="31" y="161"/>
                    <a:pt x="15" y="159"/>
                    <a:pt x="0" y="155"/>
                  </a:cubicBezTo>
                  <a:cubicBezTo>
                    <a:pt x="83" y="0"/>
                    <a:pt x="83" y="0"/>
                    <a:pt x="83" y="0"/>
                  </a:cubicBezTo>
                  <a:cubicBezTo>
                    <a:pt x="142" y="0"/>
                    <a:pt x="142" y="0"/>
                    <a:pt x="142" y="0"/>
                  </a:cubicBezTo>
                  <a:cubicBezTo>
                    <a:pt x="226" y="155"/>
                    <a:pt x="226" y="155"/>
                    <a:pt x="226" y="15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22" name="Oval 16"/>
            <p:cNvSpPr>
              <a:spLocks noChangeArrowheads="1"/>
            </p:cNvSpPr>
            <p:nvPr userDrawn="1"/>
          </p:nvSpPr>
          <p:spPr bwMode="auto">
            <a:xfrm>
              <a:off x="3355975" y="-474663"/>
              <a:ext cx="71438" cy="714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31" name="Freeform 17"/>
            <p:cNvSpPr>
              <a:spLocks/>
            </p:cNvSpPr>
            <p:nvPr userDrawn="1"/>
          </p:nvSpPr>
          <p:spPr bwMode="auto">
            <a:xfrm>
              <a:off x="2940050" y="-592138"/>
              <a:ext cx="242888" cy="211137"/>
            </a:xfrm>
            <a:custGeom>
              <a:avLst/>
              <a:gdLst>
                <a:gd name="T0" fmla="*/ 190 w 190"/>
                <a:gd name="T1" fmla="*/ 158 h 163"/>
                <a:gd name="T2" fmla="*/ 148 w 190"/>
                <a:gd name="T3" fmla="*/ 163 h 163"/>
                <a:gd name="T4" fmla="*/ 148 w 190"/>
                <a:gd name="T5" fmla="*/ 96 h 163"/>
                <a:gd name="T6" fmla="*/ 42 w 190"/>
                <a:gd name="T7" fmla="*/ 96 h 163"/>
                <a:gd name="T8" fmla="*/ 42 w 190"/>
                <a:gd name="T9" fmla="*/ 163 h 163"/>
                <a:gd name="T10" fmla="*/ 0 w 190"/>
                <a:gd name="T11" fmla="*/ 158 h 163"/>
                <a:gd name="T12" fmla="*/ 0 w 190"/>
                <a:gd name="T13" fmla="*/ 5 h 163"/>
                <a:gd name="T14" fmla="*/ 42 w 190"/>
                <a:gd name="T15" fmla="*/ 0 h 163"/>
                <a:gd name="T16" fmla="*/ 42 w 190"/>
                <a:gd name="T17" fmla="*/ 65 h 163"/>
                <a:gd name="T18" fmla="*/ 148 w 190"/>
                <a:gd name="T19" fmla="*/ 65 h 163"/>
                <a:gd name="T20" fmla="*/ 148 w 190"/>
                <a:gd name="T21" fmla="*/ 0 h 163"/>
                <a:gd name="T22" fmla="*/ 190 w 190"/>
                <a:gd name="T23" fmla="*/ 5 h 163"/>
                <a:gd name="T24" fmla="*/ 190 w 190"/>
                <a:gd name="T2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63">
                  <a:moveTo>
                    <a:pt x="190" y="158"/>
                  </a:moveTo>
                  <a:cubicBezTo>
                    <a:pt x="177" y="161"/>
                    <a:pt x="162" y="163"/>
                    <a:pt x="148" y="163"/>
                  </a:cubicBezTo>
                  <a:cubicBezTo>
                    <a:pt x="148" y="96"/>
                    <a:pt x="148" y="96"/>
                    <a:pt x="148" y="96"/>
                  </a:cubicBezTo>
                  <a:cubicBezTo>
                    <a:pt x="42" y="96"/>
                    <a:pt x="42" y="96"/>
                    <a:pt x="42" y="96"/>
                  </a:cubicBezTo>
                  <a:cubicBezTo>
                    <a:pt x="42" y="163"/>
                    <a:pt x="42" y="163"/>
                    <a:pt x="42" y="163"/>
                  </a:cubicBezTo>
                  <a:cubicBezTo>
                    <a:pt x="28" y="163"/>
                    <a:pt x="13" y="161"/>
                    <a:pt x="0" y="158"/>
                  </a:cubicBezTo>
                  <a:cubicBezTo>
                    <a:pt x="0" y="5"/>
                    <a:pt x="0" y="5"/>
                    <a:pt x="0" y="5"/>
                  </a:cubicBezTo>
                  <a:cubicBezTo>
                    <a:pt x="13" y="1"/>
                    <a:pt x="28" y="0"/>
                    <a:pt x="42" y="0"/>
                  </a:cubicBezTo>
                  <a:cubicBezTo>
                    <a:pt x="42" y="65"/>
                    <a:pt x="42" y="65"/>
                    <a:pt x="42" y="65"/>
                  </a:cubicBezTo>
                  <a:cubicBezTo>
                    <a:pt x="148" y="65"/>
                    <a:pt x="148" y="65"/>
                    <a:pt x="148" y="65"/>
                  </a:cubicBezTo>
                  <a:cubicBezTo>
                    <a:pt x="148" y="0"/>
                    <a:pt x="148" y="0"/>
                    <a:pt x="148" y="0"/>
                  </a:cubicBezTo>
                  <a:cubicBezTo>
                    <a:pt x="162" y="0"/>
                    <a:pt x="177" y="1"/>
                    <a:pt x="190" y="5"/>
                  </a:cubicBezTo>
                  <a:cubicBezTo>
                    <a:pt x="190" y="158"/>
                    <a:pt x="190" y="158"/>
                    <a:pt x="190"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33" name="Freeform 18"/>
            <p:cNvSpPr>
              <a:spLocks/>
            </p:cNvSpPr>
            <p:nvPr userDrawn="1"/>
          </p:nvSpPr>
          <p:spPr bwMode="auto">
            <a:xfrm>
              <a:off x="2619375" y="-595312"/>
              <a:ext cx="244475" cy="211137"/>
            </a:xfrm>
            <a:custGeom>
              <a:avLst/>
              <a:gdLst>
                <a:gd name="T0" fmla="*/ 192 w 192"/>
                <a:gd name="T1" fmla="*/ 35 h 162"/>
                <a:gd name="T2" fmla="*/ 117 w 192"/>
                <a:gd name="T3" fmla="*/ 35 h 162"/>
                <a:gd name="T4" fmla="*/ 117 w 192"/>
                <a:gd name="T5" fmla="*/ 162 h 162"/>
                <a:gd name="T6" fmla="*/ 75 w 192"/>
                <a:gd name="T7" fmla="*/ 162 h 162"/>
                <a:gd name="T8" fmla="*/ 75 w 192"/>
                <a:gd name="T9" fmla="*/ 35 h 162"/>
                <a:gd name="T10" fmla="*/ 0 w 192"/>
                <a:gd name="T11" fmla="*/ 35 h 162"/>
                <a:gd name="T12" fmla="*/ 0 w 192"/>
                <a:gd name="T13" fmla="*/ 8 h 162"/>
                <a:gd name="T14" fmla="*/ 96 w 192"/>
                <a:gd name="T15" fmla="*/ 0 h 162"/>
                <a:gd name="T16" fmla="*/ 192 w 192"/>
                <a:gd name="T17" fmla="*/ 8 h 162"/>
                <a:gd name="T18" fmla="*/ 192 w 192"/>
                <a:gd name="T19" fmla="*/ 3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2">
                  <a:moveTo>
                    <a:pt x="192" y="35"/>
                  </a:moveTo>
                  <a:cubicBezTo>
                    <a:pt x="117" y="35"/>
                    <a:pt x="117" y="35"/>
                    <a:pt x="117" y="35"/>
                  </a:cubicBezTo>
                  <a:cubicBezTo>
                    <a:pt x="117" y="162"/>
                    <a:pt x="117" y="162"/>
                    <a:pt x="117" y="162"/>
                  </a:cubicBezTo>
                  <a:cubicBezTo>
                    <a:pt x="75" y="162"/>
                    <a:pt x="75" y="162"/>
                    <a:pt x="75" y="162"/>
                  </a:cubicBezTo>
                  <a:cubicBezTo>
                    <a:pt x="75" y="35"/>
                    <a:pt x="75" y="35"/>
                    <a:pt x="75" y="35"/>
                  </a:cubicBezTo>
                  <a:cubicBezTo>
                    <a:pt x="0" y="35"/>
                    <a:pt x="0" y="35"/>
                    <a:pt x="0" y="35"/>
                  </a:cubicBezTo>
                  <a:cubicBezTo>
                    <a:pt x="0" y="8"/>
                    <a:pt x="0" y="8"/>
                    <a:pt x="0" y="8"/>
                  </a:cubicBezTo>
                  <a:cubicBezTo>
                    <a:pt x="33" y="2"/>
                    <a:pt x="65" y="0"/>
                    <a:pt x="96" y="0"/>
                  </a:cubicBezTo>
                  <a:cubicBezTo>
                    <a:pt x="127" y="0"/>
                    <a:pt x="160" y="2"/>
                    <a:pt x="192" y="8"/>
                  </a:cubicBezTo>
                  <a:cubicBezTo>
                    <a:pt x="192" y="35"/>
                    <a:pt x="192" y="35"/>
                    <a:pt x="192" y="3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noProof="0" dirty="0"/>
            </a:p>
          </p:txBody>
        </p:sp>
      </p:grpSp>
    </p:spTree>
    <p:extLst>
      <p:ext uri="{BB962C8B-B14F-4D97-AF65-F5344CB8AC3E}">
        <p14:creationId xmlns:p14="http://schemas.microsoft.com/office/powerpoint/2010/main" val="2769782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2.8_Two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marL="0" marR="0" indent="0" algn="l" defTabSz="342900" rtl="0" eaLnBrk="1" fontAlgn="auto" latinLnBrk="0" hangingPunct="1">
              <a:lnSpc>
                <a:spcPct val="90000"/>
              </a:lnSpc>
              <a:spcBef>
                <a:spcPct val="0"/>
              </a:spcBef>
              <a:spcAft>
                <a:spcPts val="0"/>
              </a:spcAft>
              <a:buClrTx/>
              <a:buSzTx/>
              <a:buFontTx/>
              <a:buNone/>
              <a:tabLst/>
              <a:defRPr/>
            </a:lvl1pPr>
          </a:lstStyle>
          <a:p>
            <a:r>
              <a:rPr lang="en-GB" noProof="0" dirty="0" smtClean="0"/>
              <a:t>Click to edit Master title style </a:t>
            </a:r>
            <a:endParaRPr lang="en-GB" noProof="0" dirty="0"/>
          </a:p>
        </p:txBody>
      </p:sp>
      <p:sp>
        <p:nvSpPr>
          <p:cNvPr id="3" name="Espace réservé du contenu 2"/>
          <p:cNvSpPr>
            <a:spLocks noGrp="1"/>
          </p:cNvSpPr>
          <p:nvPr>
            <p:ph sz="half" idx="1" hasCustomPrompt="1"/>
          </p:nvPr>
        </p:nvSpPr>
        <p:spPr>
          <a:xfrm>
            <a:off x="457200" y="720927"/>
            <a:ext cx="4038600" cy="3917467"/>
          </a:xfrm>
        </p:spPr>
        <p:txBody>
          <a:bodyPr/>
          <a:lstStyle>
            <a:lvl1pPr>
              <a:defRPr sz="1600"/>
            </a:lvl1pPr>
            <a:lvl2pPr>
              <a:defRPr sz="1400"/>
            </a:lvl2pPr>
            <a:lvl3pPr>
              <a:defRPr sz="1200"/>
            </a:lvl3pPr>
            <a:lvl4pPr>
              <a:defRPr sz="900"/>
            </a:lvl4pPr>
            <a:lvl5pPr>
              <a:defRPr sz="900"/>
            </a:lvl5pPr>
            <a:lvl6pPr>
              <a:defRPr sz="1350"/>
            </a:lvl6pPr>
            <a:lvl7pPr>
              <a:defRPr sz="1350"/>
            </a:lvl7pPr>
            <a:lvl8pPr>
              <a:defRPr sz="1350"/>
            </a:lvl8pPr>
            <a:lvl9pPr>
              <a:defRPr sz="1350"/>
            </a:lvl9p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sp>
        <p:nvSpPr>
          <p:cNvPr id="4" name="Espace réservé du contenu 3"/>
          <p:cNvSpPr>
            <a:spLocks noGrp="1"/>
          </p:cNvSpPr>
          <p:nvPr>
            <p:ph sz="half" idx="2" hasCustomPrompt="1"/>
          </p:nvPr>
        </p:nvSpPr>
        <p:spPr>
          <a:xfrm>
            <a:off x="4648200" y="720927"/>
            <a:ext cx="4038600" cy="3917467"/>
          </a:xfrm>
        </p:spPr>
        <p:txBody>
          <a:bodyPr/>
          <a:lstStyle>
            <a:lvl1pPr>
              <a:defRPr sz="1600"/>
            </a:lvl1pPr>
            <a:lvl2pPr>
              <a:defRPr sz="1400"/>
            </a:lvl2pPr>
            <a:lvl3pPr>
              <a:defRPr sz="1200"/>
            </a:lvl3pPr>
            <a:lvl4pPr>
              <a:defRPr sz="900"/>
            </a:lvl4pPr>
            <a:lvl5pPr>
              <a:defRPr sz="900"/>
            </a:lvl5pPr>
            <a:lvl6pPr>
              <a:defRPr sz="1350"/>
            </a:lvl6pPr>
            <a:lvl7pPr>
              <a:defRPr sz="1350"/>
            </a:lvl7pPr>
            <a:lvl8pPr>
              <a:defRPr sz="1350"/>
            </a:lvl8pPr>
            <a:lvl9pPr>
              <a:defRPr sz="1350"/>
            </a:lvl9p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spTree>
    <p:extLst>
      <p:ext uri="{BB962C8B-B14F-4D97-AF65-F5344CB8AC3E}">
        <p14:creationId xmlns:p14="http://schemas.microsoft.com/office/powerpoint/2010/main" val="23749160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3_Slide Title of Section">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02049" y="1344553"/>
            <a:ext cx="4918023" cy="866897"/>
          </a:xfrm>
        </p:spPr>
        <p:txBody>
          <a:bodyPr/>
          <a:lstStyle>
            <a:lvl1pPr algn="l">
              <a:defRPr sz="2400" baseline="0">
                <a:solidFill>
                  <a:schemeClr val="tx1"/>
                </a:solidFill>
              </a:defRPr>
            </a:lvl1pPr>
          </a:lstStyle>
          <a:p>
            <a:r>
              <a:rPr lang="en-GB" noProof="0" dirty="0" smtClean="0"/>
              <a:t>Click to edit Master title style</a:t>
            </a:r>
            <a:endParaRPr lang="en-GB" noProof="0" dirty="0"/>
          </a:p>
        </p:txBody>
      </p:sp>
      <p:sp>
        <p:nvSpPr>
          <p:cNvPr id="24" name="Freeform 47"/>
          <p:cNvSpPr>
            <a:spLocks/>
          </p:cNvSpPr>
          <p:nvPr userDrawn="1"/>
        </p:nvSpPr>
        <p:spPr bwMode="auto">
          <a:xfrm>
            <a:off x="5210047" y="-17672"/>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350" noProof="0" dirty="0"/>
          </a:p>
        </p:txBody>
      </p:sp>
      <p:sp>
        <p:nvSpPr>
          <p:cNvPr id="32" name="Sous-titre 2"/>
          <p:cNvSpPr>
            <a:spLocks noGrp="1"/>
          </p:cNvSpPr>
          <p:nvPr>
            <p:ph type="subTitle" idx="1" hasCustomPrompt="1"/>
          </p:nvPr>
        </p:nvSpPr>
        <p:spPr>
          <a:xfrm>
            <a:off x="302049" y="2019650"/>
            <a:ext cx="4918023" cy="307777"/>
          </a:xfrm>
        </p:spPr>
        <p:txBody>
          <a:bodyPr anchor="t" anchorCtr="0">
            <a:spAutoFit/>
          </a:bodyPr>
          <a:lstStyle>
            <a:lvl1pPr marL="0" indent="0" algn="l">
              <a:lnSpc>
                <a:spcPct val="100000"/>
              </a:lnSpc>
              <a:spcBef>
                <a:spcPts val="0"/>
              </a:spcBef>
              <a:spcAft>
                <a:spcPts val="0"/>
              </a:spcAft>
              <a:buNone/>
              <a:defRPr sz="1400" b="0" cap="none" baseline="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smtClean="0"/>
              <a:t>Click to edit Master subtitle text style</a:t>
            </a:r>
            <a:endParaRPr lang="en-GB" noProof="0" dirty="0"/>
          </a:p>
        </p:txBody>
      </p:sp>
      <p:sp>
        <p:nvSpPr>
          <p:cNvPr id="6" name="Espace réservé du texte 5"/>
          <p:cNvSpPr>
            <a:spLocks noGrp="1"/>
          </p:cNvSpPr>
          <p:nvPr>
            <p:ph type="body" sz="quarter" idx="10" hasCustomPrompt="1"/>
          </p:nvPr>
        </p:nvSpPr>
        <p:spPr>
          <a:xfrm>
            <a:off x="302050" y="2502958"/>
            <a:ext cx="4918022" cy="1751542"/>
          </a:xfrm>
        </p:spPr>
        <p:txBody>
          <a:bodyPr/>
          <a:lstStyle>
            <a:lvl1pPr marL="0" indent="0" algn="l">
              <a:spcBef>
                <a:spcPts val="0"/>
              </a:spcBef>
              <a:buFontTx/>
              <a:buNone/>
              <a:defRPr sz="1400" b="0">
                <a:solidFill>
                  <a:srgbClr val="505050"/>
                </a:solidFill>
              </a:defRPr>
            </a:lvl1pPr>
            <a:lvl2pPr marL="0" indent="0" algn="l">
              <a:buFontTx/>
              <a:buNone/>
              <a:defRPr/>
            </a:lvl2pPr>
            <a:lvl3pPr marL="0" indent="0" algn="l">
              <a:buFontTx/>
              <a:buNone/>
              <a:defRPr/>
            </a:lvl3pPr>
            <a:lvl4pPr marL="0" indent="0" algn="l">
              <a:buFontTx/>
              <a:buNone/>
              <a:defRPr/>
            </a:lvl4pPr>
            <a:lvl5pPr marL="0" indent="0" algn="l">
              <a:buFontTx/>
              <a:buNone/>
              <a:defRPr/>
            </a:lvl5pPr>
          </a:lstStyle>
          <a:p>
            <a:r>
              <a:rPr lang="en-GB" noProof="0" dirty="0" smtClean="0"/>
              <a:t>Click to edit Master subtitle style</a:t>
            </a:r>
            <a:endParaRPr lang="en-GB" noProof="0" dirty="0"/>
          </a:p>
        </p:txBody>
      </p:sp>
      <p:sp>
        <p:nvSpPr>
          <p:cNvPr id="10" name="Picture Placeholder 2"/>
          <p:cNvSpPr>
            <a:spLocks noGrp="1"/>
          </p:cNvSpPr>
          <p:nvPr>
            <p:ph type="pic" sz="quarter" idx="11" hasCustomPrompt="1"/>
          </p:nvPr>
        </p:nvSpPr>
        <p:spPr bwMode="auto">
          <a:xfrm>
            <a:off x="5501950" y="-9525"/>
            <a:ext cx="3647433" cy="5178425"/>
          </a:xfrm>
          <a:custGeom>
            <a:avLst/>
            <a:gdLst>
              <a:gd name="connsiteX0" fmla="*/ 0 w 3662362"/>
              <a:gd name="connsiteY0" fmla="*/ 0 h 5168900"/>
              <a:gd name="connsiteX1" fmla="*/ 3662362 w 3662362"/>
              <a:gd name="connsiteY1" fmla="*/ 0 h 5168900"/>
              <a:gd name="connsiteX2" fmla="*/ 3662362 w 3662362"/>
              <a:gd name="connsiteY2" fmla="*/ 5168900 h 5168900"/>
              <a:gd name="connsiteX3" fmla="*/ 0 w 3662362"/>
              <a:gd name="connsiteY3" fmla="*/ 5168900 h 5168900"/>
              <a:gd name="connsiteX4" fmla="*/ 0 w 3662362"/>
              <a:gd name="connsiteY4" fmla="*/ 0 h 5168900"/>
              <a:gd name="connsiteX0" fmla="*/ 1724025 w 3662362"/>
              <a:gd name="connsiteY0" fmla="*/ 0 h 5178425"/>
              <a:gd name="connsiteX1" fmla="*/ 3662362 w 3662362"/>
              <a:gd name="connsiteY1" fmla="*/ 9525 h 5178425"/>
              <a:gd name="connsiteX2" fmla="*/ 3662362 w 3662362"/>
              <a:gd name="connsiteY2" fmla="*/ 5178425 h 5178425"/>
              <a:gd name="connsiteX3" fmla="*/ 0 w 3662362"/>
              <a:gd name="connsiteY3" fmla="*/ 5178425 h 5178425"/>
              <a:gd name="connsiteX4" fmla="*/ 1724025 w 3662362"/>
              <a:gd name="connsiteY4" fmla="*/ 0 h 5178425"/>
              <a:gd name="connsiteX0" fmla="*/ 1724025 w 3662362"/>
              <a:gd name="connsiteY0" fmla="*/ 0 h 5178425"/>
              <a:gd name="connsiteX1" fmla="*/ 3662362 w 3662362"/>
              <a:gd name="connsiteY1" fmla="*/ 9525 h 5178425"/>
              <a:gd name="connsiteX2" fmla="*/ 3662362 w 3662362"/>
              <a:gd name="connsiteY2" fmla="*/ 5178425 h 5178425"/>
              <a:gd name="connsiteX3" fmla="*/ 0 w 3662362"/>
              <a:gd name="connsiteY3" fmla="*/ 5178425 h 5178425"/>
              <a:gd name="connsiteX4" fmla="*/ 1724025 w 3662362"/>
              <a:gd name="connsiteY4" fmla="*/ 0 h 5178425"/>
              <a:gd name="connsiteX0" fmla="*/ 1609725 w 3548062"/>
              <a:gd name="connsiteY0" fmla="*/ 0 h 5178425"/>
              <a:gd name="connsiteX1" fmla="*/ 3548062 w 3548062"/>
              <a:gd name="connsiteY1" fmla="*/ 9525 h 5178425"/>
              <a:gd name="connsiteX2" fmla="*/ 3548062 w 3548062"/>
              <a:gd name="connsiteY2" fmla="*/ 5178425 h 5178425"/>
              <a:gd name="connsiteX3" fmla="*/ 0 w 3548062"/>
              <a:gd name="connsiteY3" fmla="*/ 5178425 h 5178425"/>
              <a:gd name="connsiteX4" fmla="*/ 1609725 w 3548062"/>
              <a:gd name="connsiteY4" fmla="*/ 0 h 5178425"/>
              <a:gd name="connsiteX0" fmla="*/ 1758948 w 3697285"/>
              <a:gd name="connsiteY0" fmla="*/ 0 h 5178425"/>
              <a:gd name="connsiteX1" fmla="*/ 3697285 w 3697285"/>
              <a:gd name="connsiteY1" fmla="*/ 9525 h 5178425"/>
              <a:gd name="connsiteX2" fmla="*/ 3697285 w 3697285"/>
              <a:gd name="connsiteY2" fmla="*/ 5178425 h 5178425"/>
              <a:gd name="connsiteX3" fmla="*/ 149223 w 3697285"/>
              <a:gd name="connsiteY3" fmla="*/ 5178425 h 5178425"/>
              <a:gd name="connsiteX4" fmla="*/ 1758948 w 3697285"/>
              <a:gd name="connsiteY4" fmla="*/ 0 h 5178425"/>
              <a:gd name="connsiteX0" fmla="*/ 1709096 w 3647433"/>
              <a:gd name="connsiteY0" fmla="*/ 0 h 5178425"/>
              <a:gd name="connsiteX1" fmla="*/ 3647433 w 3647433"/>
              <a:gd name="connsiteY1" fmla="*/ 9525 h 5178425"/>
              <a:gd name="connsiteX2" fmla="*/ 3647433 w 3647433"/>
              <a:gd name="connsiteY2" fmla="*/ 5178425 h 5178425"/>
              <a:gd name="connsiteX3" fmla="*/ 99371 w 3647433"/>
              <a:gd name="connsiteY3" fmla="*/ 5178425 h 5178425"/>
              <a:gd name="connsiteX4" fmla="*/ 1709096 w 3647433"/>
              <a:gd name="connsiteY4" fmla="*/ 0 h 5178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7433" h="5178425">
                <a:moveTo>
                  <a:pt x="1709096" y="0"/>
                </a:moveTo>
                <a:lnTo>
                  <a:pt x="3647433" y="9525"/>
                </a:lnTo>
                <a:lnTo>
                  <a:pt x="3647433" y="5178425"/>
                </a:lnTo>
                <a:lnTo>
                  <a:pt x="99371" y="5178425"/>
                </a:lnTo>
                <a:cubicBezTo>
                  <a:pt x="-30804" y="4471458"/>
                  <a:pt x="-351479" y="2116667"/>
                  <a:pt x="1709096" y="0"/>
                </a:cubicBezTo>
                <a:close/>
              </a:path>
            </a:pathLst>
          </a:custGeom>
          <a:solidFill>
            <a:schemeClr val="bg1">
              <a:lumMod val="85000"/>
            </a:schemeClr>
          </a:solidFill>
          <a:ln>
            <a:noFill/>
          </a:ln>
          <a:effectLst/>
          <a:extLst/>
        </p:spPr>
        <p:txBody>
          <a:bodyPr lIns="432000" anchor="ctr" anchorCtr="0"/>
          <a:lstStyle>
            <a:lvl1pPr marL="0" indent="0" algn="ctr">
              <a:buFontTx/>
              <a:buNone/>
              <a:defRPr b="0">
                <a:solidFill>
                  <a:schemeClr val="bg1"/>
                </a:solidFill>
              </a:defRPr>
            </a:lvl1pPr>
          </a:lstStyle>
          <a:p>
            <a:r>
              <a:rPr lang="en-GB" noProof="0" dirty="0" smtClean="0"/>
              <a:t>Click icon to add image</a:t>
            </a:r>
            <a:br>
              <a:rPr lang="en-GB" noProof="0" dirty="0" smtClean="0"/>
            </a:br>
            <a:r>
              <a:rPr lang="en-GB" noProof="0" dirty="0" smtClean="0"/>
              <a:t>to placeholder</a:t>
            </a:r>
            <a:endParaRPr lang="en-GB" noProof="0" dirty="0"/>
          </a:p>
        </p:txBody>
      </p:sp>
      <p:sp>
        <p:nvSpPr>
          <p:cNvPr id="11"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GB" sz="900" noProof="0" dirty="0" smtClean="0">
                <a:solidFill>
                  <a:schemeClr val="tx1"/>
                </a:solidFill>
                <a:latin typeface="Century Gothic" pitchFamily="34" charset="0"/>
              </a:rPr>
              <a:t>www.thalesgroup.com</a:t>
            </a:r>
            <a:endParaRPr lang="en-GB" sz="900" noProof="0" dirty="0">
              <a:solidFill>
                <a:schemeClr val="tx1"/>
              </a:solidFill>
              <a:latin typeface="Century Gothic" pitchFamily="34" charset="0"/>
            </a:endParaRPr>
          </a:p>
        </p:txBody>
      </p:sp>
      <p:sp>
        <p:nvSpPr>
          <p:cNvPr id="16" name="ZoneTexte 11"/>
          <p:cNvSpPr txBox="1">
            <a:spLocks noChangeArrowheads="1"/>
          </p:cNvSpPr>
          <p:nvPr userDrawn="1"/>
        </p:nvSpPr>
        <p:spPr bwMode="auto">
          <a:xfrm>
            <a:off x="3968750" y="4648678"/>
            <a:ext cx="1206500" cy="401200"/>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OPEN</a:t>
            </a:r>
          </a:p>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THALES</a:t>
            </a:r>
            <a:r>
              <a:rPr lang="en-GB" sz="500" b="0" baseline="0" noProof="0" dirty="0" smtClean="0">
                <a:solidFill>
                  <a:schemeClr val="bg1">
                    <a:lumMod val="65000"/>
                  </a:schemeClr>
                </a:solidFill>
                <a:latin typeface="Arial" charset="0"/>
              </a:rPr>
              <a:t> GROUP INTERNAL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CONFIDENTIAL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SECRET</a:t>
            </a:r>
            <a:endParaRPr lang="en-GB" sz="500" b="0" noProof="0" dirty="0">
              <a:solidFill>
                <a:srgbClr val="FF0000"/>
              </a:solidFill>
              <a:latin typeface="Arial" charset="0"/>
            </a:endParaRPr>
          </a:p>
        </p:txBody>
      </p:sp>
      <p:sp>
        <p:nvSpPr>
          <p:cNvPr id="17" name="Rectangle 16"/>
          <p:cNvSpPr/>
          <p:nvPr userDrawn="1"/>
        </p:nvSpPr>
        <p:spPr bwMode="auto">
          <a:xfrm>
            <a:off x="200847" y="1636017"/>
            <a:ext cx="96122" cy="307777"/>
          </a:xfrm>
          <a:prstGeom prst="rect">
            <a:avLst/>
          </a:prstGeom>
          <a:solidFill>
            <a:schemeClr val="bg2"/>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noProof="0" dirty="0">
              <a:ln>
                <a:noFill/>
              </a:ln>
              <a:solidFill>
                <a:srgbClr val="323265"/>
              </a:solidFill>
              <a:effectLst/>
              <a:latin typeface="Arial" charset="0"/>
              <a:cs typeface="Arial" charset="0"/>
            </a:endParaRPr>
          </a:p>
        </p:txBody>
      </p:sp>
      <p:pic>
        <p:nvPicPr>
          <p:cNvPr id="13" name="Image 12" descr="logo_thales.png"/>
          <p:cNvPicPr>
            <a:picLocks noChangeAspect="1"/>
          </p:cNvPicPr>
          <p:nvPr userDrawn="1"/>
        </p:nvPicPr>
        <p:blipFill rotWithShape="1">
          <a:blip r:embed="rId2" cstate="screen">
            <a:extLst>
              <a:ext uri="{28A0092B-C50C-407E-A947-70E740481C1C}">
                <a14:useLocalDpi xmlns:a14="http://schemas.microsoft.com/office/drawing/2010/main"/>
              </a:ext>
            </a:extLst>
          </a:blip>
          <a:srcRect l="9051" t="36000" r="9051" b="36000"/>
          <a:stretch/>
        </p:blipFill>
        <p:spPr>
          <a:xfrm>
            <a:off x="235940" y="165679"/>
            <a:ext cx="2337181" cy="449458"/>
          </a:xfrm>
          <a:prstGeom prst="rect">
            <a:avLst/>
          </a:prstGeom>
        </p:spPr>
      </p:pic>
    </p:spTree>
    <p:extLst>
      <p:ext uri="{BB962C8B-B14F-4D97-AF65-F5344CB8AC3E}">
        <p14:creationId xmlns:p14="http://schemas.microsoft.com/office/powerpoint/2010/main" val="29314358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Blank Slide">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marL="0" marR="0" indent="0" algn="l" defTabSz="342900" rtl="0" eaLnBrk="1" fontAlgn="auto" latinLnBrk="0" hangingPunct="1">
              <a:lnSpc>
                <a:spcPct val="90000"/>
              </a:lnSpc>
              <a:spcBef>
                <a:spcPct val="0"/>
              </a:spcBef>
              <a:spcAft>
                <a:spcPts val="0"/>
              </a:spcAft>
              <a:buClrTx/>
              <a:buSzTx/>
              <a:buFontTx/>
              <a:buNone/>
              <a:tabLst/>
              <a:defRPr/>
            </a:lvl1pPr>
          </a:lstStyle>
          <a:p>
            <a:r>
              <a:rPr lang="en-GB" noProof="0" dirty="0" smtClean="0"/>
              <a:t>Click to edit Master title style</a:t>
            </a:r>
            <a:endParaRPr lang="en-GB" noProof="0" dirty="0"/>
          </a:p>
        </p:txBody>
      </p:sp>
    </p:spTree>
    <p:extLst>
      <p:ext uri="{BB962C8B-B14F-4D97-AF65-F5344CB8AC3E}">
        <p14:creationId xmlns:p14="http://schemas.microsoft.com/office/powerpoint/2010/main" val="2177396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GB" noProof="0" dirty="0" smtClean="0"/>
              <a:t>Click to edit Master text styles</a:t>
            </a:r>
            <a:endParaRPr lang="en-GB" noProof="0" dirty="0"/>
          </a:p>
        </p:txBody>
      </p:sp>
      <p:sp>
        <p:nvSpPr>
          <p:cNvPr id="3" name="Espace réservé du contenu 2"/>
          <p:cNvSpPr>
            <a:spLocks noGrp="1"/>
          </p:cNvSpPr>
          <p:nvPr>
            <p:ph idx="1" hasCustomPrompt="1"/>
          </p:nvPr>
        </p:nvSpPr>
        <p:spPr/>
        <p:txBody>
          <a:bodyPr/>
          <a:lstStyle>
            <a:lvl1pPr>
              <a:spcBef>
                <a:spcPts val="450"/>
              </a:spcBef>
              <a:spcAft>
                <a:spcPts val="525"/>
              </a:spcAft>
              <a:defRPr/>
            </a:lvl1p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spTree>
    <p:extLst>
      <p:ext uri="{BB962C8B-B14F-4D97-AF65-F5344CB8AC3E}">
        <p14:creationId xmlns:p14="http://schemas.microsoft.com/office/powerpoint/2010/main" val="3267287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1_Slide Title - Aerospace (IFE)">
    <p:spTree>
      <p:nvGrpSpPr>
        <p:cNvPr id="1" name=""/>
        <p:cNvGrpSpPr/>
        <p:nvPr/>
      </p:nvGrpSpPr>
      <p:grpSpPr>
        <a:xfrm>
          <a:off x="0" y="0"/>
          <a:ext cx="0" cy="0"/>
          <a:chOff x="0" y="0"/>
          <a:chExt cx="0" cy="0"/>
        </a:xfrm>
      </p:grpSpPr>
      <p:sp>
        <p:nvSpPr>
          <p:cNvPr id="24" name="Freeform 47"/>
          <p:cNvSpPr>
            <a:spLocks/>
          </p:cNvSpPr>
          <p:nvPr userDrawn="1"/>
        </p:nvSpPr>
        <p:spPr bwMode="auto">
          <a:xfrm>
            <a:off x="5210047" y="-17672"/>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350" noProof="0" dirty="0"/>
          </a:p>
        </p:txBody>
      </p:sp>
      <p:sp>
        <p:nvSpPr>
          <p:cNvPr id="11"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sp>
        <p:nvSpPr>
          <p:cNvPr id="2" name="Titre 1"/>
          <p:cNvSpPr>
            <a:spLocks noGrp="1"/>
          </p:cNvSpPr>
          <p:nvPr>
            <p:ph type="ctrTitle" hasCustomPrompt="1"/>
          </p:nvPr>
        </p:nvSpPr>
        <p:spPr>
          <a:xfrm>
            <a:off x="302049" y="1007215"/>
            <a:ext cx="4918023" cy="3190787"/>
          </a:xfrm>
        </p:spPr>
        <p:txBody>
          <a:bodyPr/>
          <a:lstStyle>
            <a:lvl1pPr algn="l">
              <a:defRPr sz="2600">
                <a:solidFill>
                  <a:schemeClr val="tx1"/>
                </a:solidFill>
              </a:defRPr>
            </a:lvl1pPr>
          </a:lstStyle>
          <a:p>
            <a:r>
              <a:rPr lang="en-GB" noProof="0" dirty="0" smtClean="0"/>
              <a:t>Click to edit Master</a:t>
            </a:r>
            <a:br>
              <a:rPr lang="en-GB" noProof="0" dirty="0" smtClean="0"/>
            </a:br>
            <a:r>
              <a:rPr lang="en-GB" noProof="0" dirty="0" smtClean="0"/>
              <a:t>title style</a:t>
            </a:r>
            <a:endParaRPr lang="en-GB" noProof="0" dirty="0"/>
          </a:p>
        </p:txBody>
      </p:sp>
      <p:sp>
        <p:nvSpPr>
          <p:cNvPr id="32" name="Sous-titre 2"/>
          <p:cNvSpPr>
            <a:spLocks noGrp="1"/>
          </p:cNvSpPr>
          <p:nvPr>
            <p:ph type="subTitle" idx="1" hasCustomPrompt="1"/>
          </p:nvPr>
        </p:nvSpPr>
        <p:spPr>
          <a:xfrm>
            <a:off x="302049" y="3134826"/>
            <a:ext cx="4918023" cy="307777"/>
          </a:xfrm>
        </p:spPr>
        <p:txBody>
          <a:bodyPr anchor="t" anchorCtr="0">
            <a:spAutoFit/>
          </a:bodyPr>
          <a:lstStyle>
            <a:lvl1pPr marL="0" indent="0" algn="l">
              <a:lnSpc>
                <a:spcPct val="100000"/>
              </a:lnSpc>
              <a:spcBef>
                <a:spcPts val="0"/>
              </a:spcBef>
              <a:spcAft>
                <a:spcPts val="0"/>
              </a:spcAft>
              <a:buNone/>
              <a:defRPr sz="1400" b="1" cap="none" baseline="0">
                <a:solidFill>
                  <a:schemeClr val="bg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smtClean="0"/>
              <a:t>Click to edit master subtitle style</a:t>
            </a:r>
            <a:endParaRPr lang="en-GB" noProof="0" dirty="0"/>
          </a:p>
        </p:txBody>
      </p:sp>
      <p:sp>
        <p:nvSpPr>
          <p:cNvPr id="10"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GB" sz="900" noProof="0" dirty="0" smtClean="0">
                <a:solidFill>
                  <a:schemeClr val="tx1"/>
                </a:solidFill>
                <a:latin typeface="Century Gothic" pitchFamily="34" charset="0"/>
              </a:rPr>
              <a:t>www.thalesgroup.com</a:t>
            </a:r>
            <a:endParaRPr lang="en-GB" sz="900" noProof="0" dirty="0">
              <a:solidFill>
                <a:schemeClr val="tx1"/>
              </a:solidFill>
              <a:latin typeface="Century Gothic" pitchFamily="34" charset="0"/>
            </a:endParaRPr>
          </a:p>
        </p:txBody>
      </p:sp>
      <p:sp>
        <p:nvSpPr>
          <p:cNvPr id="13" name="Demi-cadre 12"/>
          <p:cNvSpPr/>
          <p:nvPr userDrawn="1"/>
        </p:nvSpPr>
        <p:spPr bwMode="auto">
          <a:xfrm>
            <a:off x="302049" y="1448486"/>
            <a:ext cx="386164" cy="393963"/>
          </a:xfrm>
          <a:prstGeom prst="halfFrame">
            <a:avLst>
              <a:gd name="adj1" fmla="val 12269"/>
              <a:gd name="adj2" fmla="val 13535"/>
            </a:avLst>
          </a:pr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GB" noProof="0" dirty="0"/>
          </a:p>
        </p:txBody>
      </p:sp>
      <p:sp>
        <p:nvSpPr>
          <p:cNvPr id="15" name="ZoneTexte 11"/>
          <p:cNvSpPr txBox="1">
            <a:spLocks noChangeArrowheads="1"/>
          </p:cNvSpPr>
          <p:nvPr userDrawn="1"/>
        </p:nvSpPr>
        <p:spPr bwMode="auto">
          <a:xfrm>
            <a:off x="3968750" y="4648678"/>
            <a:ext cx="1206500" cy="401200"/>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OPEN</a:t>
            </a:r>
          </a:p>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THALES</a:t>
            </a:r>
            <a:r>
              <a:rPr lang="en-GB" sz="500" b="0" baseline="0" noProof="0" dirty="0" smtClean="0">
                <a:solidFill>
                  <a:schemeClr val="bg1">
                    <a:lumMod val="65000"/>
                  </a:schemeClr>
                </a:solidFill>
                <a:latin typeface="Arial" charset="0"/>
              </a:rPr>
              <a:t> GROUP INTERNAL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CONFIDENTIAL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SECRET</a:t>
            </a:r>
            <a:endParaRPr lang="en-GB" sz="500" b="0" noProof="0" dirty="0">
              <a:solidFill>
                <a:srgbClr val="FF0000"/>
              </a:solidFill>
              <a:latin typeface="Arial" charset="0"/>
            </a:endParaRPr>
          </a:p>
        </p:txBody>
      </p:sp>
      <p:pic>
        <p:nvPicPr>
          <p:cNvPr id="14" name="Image 13" descr="logo_thales.png"/>
          <p:cNvPicPr>
            <a:picLocks noChangeAspect="1"/>
          </p:cNvPicPr>
          <p:nvPr userDrawn="1"/>
        </p:nvPicPr>
        <p:blipFill rotWithShape="1">
          <a:blip r:embed="rId3" cstate="screen">
            <a:extLst>
              <a:ext uri="{28A0092B-C50C-407E-A947-70E740481C1C}">
                <a14:useLocalDpi xmlns:a14="http://schemas.microsoft.com/office/drawing/2010/main"/>
              </a:ext>
            </a:extLst>
          </a:blip>
          <a:srcRect l="9051" t="36000" r="9051" b="36000"/>
          <a:stretch/>
        </p:blipFill>
        <p:spPr>
          <a:xfrm>
            <a:off x="235940" y="165679"/>
            <a:ext cx="2337181" cy="449458"/>
          </a:xfrm>
          <a:prstGeom prst="rect">
            <a:avLst/>
          </a:prstGeom>
        </p:spPr>
      </p:pic>
    </p:spTree>
    <p:extLst>
      <p:ext uri="{BB962C8B-B14F-4D97-AF65-F5344CB8AC3E}">
        <p14:creationId xmlns:p14="http://schemas.microsoft.com/office/powerpoint/2010/main" val="105885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2_Slide Title - Space">
    <p:spTree>
      <p:nvGrpSpPr>
        <p:cNvPr id="1" name=""/>
        <p:cNvGrpSpPr/>
        <p:nvPr/>
      </p:nvGrpSpPr>
      <p:grpSpPr>
        <a:xfrm>
          <a:off x="0" y="0"/>
          <a:ext cx="0" cy="0"/>
          <a:chOff x="0" y="0"/>
          <a:chExt cx="0" cy="0"/>
        </a:xfrm>
      </p:grpSpPr>
      <p:sp>
        <p:nvSpPr>
          <p:cNvPr id="24" name="Freeform 47"/>
          <p:cNvSpPr>
            <a:spLocks/>
          </p:cNvSpPr>
          <p:nvPr userDrawn="1"/>
        </p:nvSpPr>
        <p:spPr bwMode="auto">
          <a:xfrm>
            <a:off x="5210047" y="-17672"/>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350" noProof="0" dirty="0"/>
          </a:p>
        </p:txBody>
      </p:sp>
      <p:sp>
        <p:nvSpPr>
          <p:cNvPr id="11"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sp>
        <p:nvSpPr>
          <p:cNvPr id="2" name="Titre 1"/>
          <p:cNvSpPr>
            <a:spLocks noGrp="1"/>
          </p:cNvSpPr>
          <p:nvPr>
            <p:ph type="ctrTitle" hasCustomPrompt="1"/>
          </p:nvPr>
        </p:nvSpPr>
        <p:spPr>
          <a:xfrm>
            <a:off x="302049" y="1007215"/>
            <a:ext cx="4918023" cy="3190787"/>
          </a:xfrm>
        </p:spPr>
        <p:txBody>
          <a:bodyPr/>
          <a:lstStyle>
            <a:lvl1pPr algn="l">
              <a:defRPr sz="2600">
                <a:solidFill>
                  <a:schemeClr val="tx1"/>
                </a:solidFill>
              </a:defRPr>
            </a:lvl1pPr>
          </a:lstStyle>
          <a:p>
            <a:r>
              <a:rPr lang="en-GB" noProof="0" dirty="0" smtClean="0"/>
              <a:t>Click to edit Master</a:t>
            </a:r>
            <a:br>
              <a:rPr lang="en-GB" noProof="0" dirty="0" smtClean="0"/>
            </a:br>
            <a:r>
              <a:rPr lang="en-GB" noProof="0" dirty="0" smtClean="0"/>
              <a:t>title style</a:t>
            </a:r>
            <a:endParaRPr lang="en-GB" noProof="0" dirty="0"/>
          </a:p>
        </p:txBody>
      </p:sp>
      <p:sp>
        <p:nvSpPr>
          <p:cNvPr id="32" name="Sous-titre 2"/>
          <p:cNvSpPr>
            <a:spLocks noGrp="1"/>
          </p:cNvSpPr>
          <p:nvPr>
            <p:ph type="subTitle" idx="1" hasCustomPrompt="1"/>
          </p:nvPr>
        </p:nvSpPr>
        <p:spPr>
          <a:xfrm>
            <a:off x="302049" y="3134826"/>
            <a:ext cx="4918023" cy="307777"/>
          </a:xfrm>
        </p:spPr>
        <p:txBody>
          <a:bodyPr anchor="t" anchorCtr="0">
            <a:spAutoFit/>
          </a:bodyPr>
          <a:lstStyle>
            <a:lvl1pPr marL="0" indent="0" algn="l">
              <a:lnSpc>
                <a:spcPct val="100000"/>
              </a:lnSpc>
              <a:spcBef>
                <a:spcPts val="0"/>
              </a:spcBef>
              <a:spcAft>
                <a:spcPts val="0"/>
              </a:spcAft>
              <a:buNone/>
              <a:defRPr sz="1400" b="1" cap="none" baseline="0">
                <a:solidFill>
                  <a:schemeClr val="bg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smtClean="0"/>
              <a:t>Click to edit master subtitle style</a:t>
            </a:r>
            <a:endParaRPr lang="en-GB" noProof="0" dirty="0"/>
          </a:p>
        </p:txBody>
      </p:sp>
      <p:sp>
        <p:nvSpPr>
          <p:cNvPr id="10"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GB" sz="900" noProof="0" dirty="0" smtClean="0">
                <a:solidFill>
                  <a:schemeClr val="tx1"/>
                </a:solidFill>
                <a:latin typeface="Century Gothic" pitchFamily="34" charset="0"/>
              </a:rPr>
              <a:t>www.thalesgroup.com</a:t>
            </a:r>
            <a:endParaRPr lang="en-GB" sz="900" noProof="0" dirty="0">
              <a:solidFill>
                <a:schemeClr val="tx1"/>
              </a:solidFill>
              <a:latin typeface="Century Gothic" pitchFamily="34" charset="0"/>
            </a:endParaRPr>
          </a:p>
        </p:txBody>
      </p:sp>
      <p:sp>
        <p:nvSpPr>
          <p:cNvPr id="12" name="Demi-cadre 11"/>
          <p:cNvSpPr/>
          <p:nvPr userDrawn="1"/>
        </p:nvSpPr>
        <p:spPr bwMode="auto">
          <a:xfrm>
            <a:off x="302049" y="1448486"/>
            <a:ext cx="386164" cy="393963"/>
          </a:xfrm>
          <a:prstGeom prst="halfFrame">
            <a:avLst>
              <a:gd name="adj1" fmla="val 12269"/>
              <a:gd name="adj2" fmla="val 13535"/>
            </a:avLst>
          </a:pr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GB" noProof="0" dirty="0"/>
          </a:p>
        </p:txBody>
      </p:sp>
      <p:sp>
        <p:nvSpPr>
          <p:cNvPr id="15" name="ZoneTexte 11"/>
          <p:cNvSpPr txBox="1">
            <a:spLocks noChangeArrowheads="1"/>
          </p:cNvSpPr>
          <p:nvPr userDrawn="1"/>
        </p:nvSpPr>
        <p:spPr bwMode="auto">
          <a:xfrm>
            <a:off x="3968750" y="4648678"/>
            <a:ext cx="1206500" cy="401200"/>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OPEN</a:t>
            </a:r>
          </a:p>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THALES</a:t>
            </a:r>
            <a:r>
              <a:rPr lang="en-GB" sz="500" b="0" baseline="0" noProof="0" dirty="0" smtClean="0">
                <a:solidFill>
                  <a:schemeClr val="bg1">
                    <a:lumMod val="65000"/>
                  </a:schemeClr>
                </a:solidFill>
                <a:latin typeface="Arial" charset="0"/>
              </a:rPr>
              <a:t> GROUP INTERNAL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CONFIDENTIAL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SECRET</a:t>
            </a:r>
            <a:endParaRPr lang="en-GB" sz="500" b="0" noProof="0" dirty="0">
              <a:solidFill>
                <a:srgbClr val="FF0000"/>
              </a:solidFill>
              <a:latin typeface="Arial" charset="0"/>
            </a:endParaRPr>
          </a:p>
        </p:txBody>
      </p:sp>
      <p:pic>
        <p:nvPicPr>
          <p:cNvPr id="14" name="Image 13" descr="logo_thales.png"/>
          <p:cNvPicPr>
            <a:picLocks noChangeAspect="1"/>
          </p:cNvPicPr>
          <p:nvPr userDrawn="1"/>
        </p:nvPicPr>
        <p:blipFill rotWithShape="1">
          <a:blip r:embed="rId3" cstate="screen">
            <a:extLst>
              <a:ext uri="{28A0092B-C50C-407E-A947-70E740481C1C}">
                <a14:useLocalDpi xmlns:a14="http://schemas.microsoft.com/office/drawing/2010/main"/>
              </a:ext>
            </a:extLst>
          </a:blip>
          <a:srcRect l="9051" t="36000" r="9051" b="36000"/>
          <a:stretch/>
        </p:blipFill>
        <p:spPr>
          <a:xfrm>
            <a:off x="235940" y="165679"/>
            <a:ext cx="2337181" cy="449458"/>
          </a:xfrm>
          <a:prstGeom prst="rect">
            <a:avLst/>
          </a:prstGeom>
        </p:spPr>
      </p:pic>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3_Slide Title - Transport">
    <p:spTree>
      <p:nvGrpSpPr>
        <p:cNvPr id="1" name=""/>
        <p:cNvGrpSpPr/>
        <p:nvPr/>
      </p:nvGrpSpPr>
      <p:grpSpPr>
        <a:xfrm>
          <a:off x="0" y="0"/>
          <a:ext cx="0" cy="0"/>
          <a:chOff x="0" y="0"/>
          <a:chExt cx="0" cy="0"/>
        </a:xfrm>
      </p:grpSpPr>
      <p:sp>
        <p:nvSpPr>
          <p:cNvPr id="24" name="Freeform 47"/>
          <p:cNvSpPr>
            <a:spLocks/>
          </p:cNvSpPr>
          <p:nvPr userDrawn="1"/>
        </p:nvSpPr>
        <p:spPr bwMode="auto">
          <a:xfrm>
            <a:off x="5210047" y="-17672"/>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350" noProof="0" dirty="0"/>
          </a:p>
        </p:txBody>
      </p:sp>
      <p:sp>
        <p:nvSpPr>
          <p:cNvPr id="10"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sp>
        <p:nvSpPr>
          <p:cNvPr id="2" name="Titre 1"/>
          <p:cNvSpPr>
            <a:spLocks noGrp="1"/>
          </p:cNvSpPr>
          <p:nvPr>
            <p:ph type="ctrTitle" hasCustomPrompt="1"/>
          </p:nvPr>
        </p:nvSpPr>
        <p:spPr>
          <a:xfrm>
            <a:off x="302049" y="1007215"/>
            <a:ext cx="4918023" cy="3190787"/>
          </a:xfrm>
        </p:spPr>
        <p:txBody>
          <a:bodyPr/>
          <a:lstStyle>
            <a:lvl1pPr algn="l">
              <a:defRPr sz="2600">
                <a:solidFill>
                  <a:schemeClr val="tx1"/>
                </a:solidFill>
              </a:defRPr>
            </a:lvl1pPr>
          </a:lstStyle>
          <a:p>
            <a:r>
              <a:rPr lang="en-GB" noProof="0" dirty="0" smtClean="0"/>
              <a:t>Click to edit Master</a:t>
            </a:r>
            <a:br>
              <a:rPr lang="en-GB" noProof="0" dirty="0" smtClean="0"/>
            </a:br>
            <a:r>
              <a:rPr lang="en-GB" noProof="0" dirty="0" smtClean="0"/>
              <a:t>title style</a:t>
            </a:r>
            <a:endParaRPr lang="en-GB" noProof="0" dirty="0"/>
          </a:p>
        </p:txBody>
      </p:sp>
      <p:sp>
        <p:nvSpPr>
          <p:cNvPr id="32" name="Sous-titre 2"/>
          <p:cNvSpPr>
            <a:spLocks noGrp="1"/>
          </p:cNvSpPr>
          <p:nvPr>
            <p:ph type="subTitle" idx="1" hasCustomPrompt="1"/>
          </p:nvPr>
        </p:nvSpPr>
        <p:spPr>
          <a:xfrm>
            <a:off x="302049" y="3134826"/>
            <a:ext cx="4918023" cy="307777"/>
          </a:xfrm>
        </p:spPr>
        <p:txBody>
          <a:bodyPr anchor="t" anchorCtr="0">
            <a:spAutoFit/>
          </a:bodyPr>
          <a:lstStyle>
            <a:lvl1pPr marL="0" indent="0" algn="l">
              <a:lnSpc>
                <a:spcPct val="100000"/>
              </a:lnSpc>
              <a:spcBef>
                <a:spcPts val="0"/>
              </a:spcBef>
              <a:spcAft>
                <a:spcPts val="0"/>
              </a:spcAft>
              <a:buNone/>
              <a:defRPr sz="1400" b="1" cap="none" baseline="0">
                <a:solidFill>
                  <a:schemeClr val="bg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smtClean="0"/>
              <a:t>Click to edit master subtitle style</a:t>
            </a:r>
            <a:endParaRPr lang="en-GB" noProof="0" dirty="0"/>
          </a:p>
        </p:txBody>
      </p:sp>
      <p:sp>
        <p:nvSpPr>
          <p:cNvPr id="11"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GB" sz="900" noProof="0" dirty="0" smtClean="0">
                <a:solidFill>
                  <a:schemeClr val="tx1"/>
                </a:solidFill>
                <a:latin typeface="Century Gothic" pitchFamily="34" charset="0"/>
              </a:rPr>
              <a:t>www.thalesgroup.com</a:t>
            </a:r>
            <a:endParaRPr lang="en-GB" sz="900" noProof="0" dirty="0">
              <a:solidFill>
                <a:schemeClr val="tx1"/>
              </a:solidFill>
              <a:latin typeface="Century Gothic" pitchFamily="34" charset="0"/>
            </a:endParaRPr>
          </a:p>
        </p:txBody>
      </p:sp>
      <p:sp>
        <p:nvSpPr>
          <p:cNvPr id="12" name="Demi-cadre 11"/>
          <p:cNvSpPr/>
          <p:nvPr userDrawn="1"/>
        </p:nvSpPr>
        <p:spPr bwMode="auto">
          <a:xfrm>
            <a:off x="302049" y="1448486"/>
            <a:ext cx="386164" cy="393963"/>
          </a:xfrm>
          <a:prstGeom prst="halfFrame">
            <a:avLst>
              <a:gd name="adj1" fmla="val 12269"/>
              <a:gd name="adj2" fmla="val 13535"/>
            </a:avLst>
          </a:pr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GB" noProof="0" dirty="0"/>
          </a:p>
        </p:txBody>
      </p:sp>
      <p:sp>
        <p:nvSpPr>
          <p:cNvPr id="15" name="ZoneTexte 11"/>
          <p:cNvSpPr txBox="1">
            <a:spLocks noChangeArrowheads="1"/>
          </p:cNvSpPr>
          <p:nvPr userDrawn="1"/>
        </p:nvSpPr>
        <p:spPr bwMode="auto">
          <a:xfrm>
            <a:off x="3968750" y="4648678"/>
            <a:ext cx="1206500" cy="401200"/>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OPEN</a:t>
            </a:r>
          </a:p>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THALES</a:t>
            </a:r>
            <a:r>
              <a:rPr lang="en-GB" sz="500" b="0" baseline="0" noProof="0" dirty="0" smtClean="0">
                <a:solidFill>
                  <a:schemeClr val="bg1">
                    <a:lumMod val="65000"/>
                  </a:schemeClr>
                </a:solidFill>
                <a:latin typeface="Arial" charset="0"/>
              </a:rPr>
              <a:t> GROUP INTERNAL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CONFIDENTIAL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SECRET</a:t>
            </a:r>
            <a:endParaRPr lang="en-GB" sz="500" b="0" noProof="0" dirty="0">
              <a:solidFill>
                <a:srgbClr val="FF0000"/>
              </a:solidFill>
              <a:latin typeface="Arial" charset="0"/>
            </a:endParaRPr>
          </a:p>
        </p:txBody>
      </p:sp>
      <p:pic>
        <p:nvPicPr>
          <p:cNvPr id="14" name="Image 13" descr="logo_thales.png"/>
          <p:cNvPicPr>
            <a:picLocks noChangeAspect="1"/>
          </p:cNvPicPr>
          <p:nvPr userDrawn="1"/>
        </p:nvPicPr>
        <p:blipFill rotWithShape="1">
          <a:blip r:embed="rId3" cstate="screen">
            <a:extLst>
              <a:ext uri="{28A0092B-C50C-407E-A947-70E740481C1C}">
                <a14:useLocalDpi xmlns:a14="http://schemas.microsoft.com/office/drawing/2010/main"/>
              </a:ext>
            </a:extLst>
          </a:blip>
          <a:srcRect l="9051" t="36000" r="9051" b="36000"/>
          <a:stretch/>
        </p:blipFill>
        <p:spPr>
          <a:xfrm>
            <a:off x="235940" y="165679"/>
            <a:ext cx="2337181" cy="449458"/>
          </a:xfrm>
          <a:prstGeom prst="rect">
            <a:avLst/>
          </a:prstGeom>
        </p:spPr>
      </p:pic>
    </p:spTree>
    <p:extLst>
      <p:ext uri="{BB962C8B-B14F-4D97-AF65-F5344CB8AC3E}">
        <p14:creationId xmlns:p14="http://schemas.microsoft.com/office/powerpoint/2010/main" val="1622430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4_Slide Title - Defence (Land)">
    <p:spTree>
      <p:nvGrpSpPr>
        <p:cNvPr id="1" name=""/>
        <p:cNvGrpSpPr/>
        <p:nvPr/>
      </p:nvGrpSpPr>
      <p:grpSpPr>
        <a:xfrm>
          <a:off x="0" y="0"/>
          <a:ext cx="0" cy="0"/>
          <a:chOff x="0" y="0"/>
          <a:chExt cx="0" cy="0"/>
        </a:xfrm>
      </p:grpSpPr>
      <p:sp>
        <p:nvSpPr>
          <p:cNvPr id="24" name="Freeform 47"/>
          <p:cNvSpPr>
            <a:spLocks/>
          </p:cNvSpPr>
          <p:nvPr userDrawn="1"/>
        </p:nvSpPr>
        <p:spPr bwMode="auto">
          <a:xfrm>
            <a:off x="5210047" y="-17672"/>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350" noProof="0" dirty="0"/>
          </a:p>
        </p:txBody>
      </p:sp>
      <p:sp>
        <p:nvSpPr>
          <p:cNvPr id="11"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sp>
        <p:nvSpPr>
          <p:cNvPr id="2" name="Titre 1"/>
          <p:cNvSpPr>
            <a:spLocks noGrp="1"/>
          </p:cNvSpPr>
          <p:nvPr>
            <p:ph type="ctrTitle" hasCustomPrompt="1"/>
          </p:nvPr>
        </p:nvSpPr>
        <p:spPr>
          <a:xfrm>
            <a:off x="302049" y="1007215"/>
            <a:ext cx="4918023" cy="3190787"/>
          </a:xfrm>
        </p:spPr>
        <p:txBody>
          <a:bodyPr/>
          <a:lstStyle>
            <a:lvl1pPr algn="l">
              <a:defRPr sz="2600">
                <a:solidFill>
                  <a:schemeClr val="tx1"/>
                </a:solidFill>
              </a:defRPr>
            </a:lvl1pPr>
          </a:lstStyle>
          <a:p>
            <a:r>
              <a:rPr lang="en-GB" noProof="0" dirty="0" smtClean="0"/>
              <a:t>Click to edit Master</a:t>
            </a:r>
            <a:br>
              <a:rPr lang="en-GB" noProof="0" dirty="0" smtClean="0"/>
            </a:br>
            <a:r>
              <a:rPr lang="en-GB" noProof="0" dirty="0" smtClean="0"/>
              <a:t>title style</a:t>
            </a:r>
            <a:endParaRPr lang="en-GB" noProof="0" dirty="0"/>
          </a:p>
        </p:txBody>
      </p:sp>
      <p:sp>
        <p:nvSpPr>
          <p:cNvPr id="32" name="Sous-titre 2"/>
          <p:cNvSpPr>
            <a:spLocks noGrp="1"/>
          </p:cNvSpPr>
          <p:nvPr>
            <p:ph type="subTitle" idx="1" hasCustomPrompt="1"/>
          </p:nvPr>
        </p:nvSpPr>
        <p:spPr>
          <a:xfrm>
            <a:off x="302049" y="3134826"/>
            <a:ext cx="4918023" cy="307777"/>
          </a:xfrm>
        </p:spPr>
        <p:txBody>
          <a:bodyPr anchor="t" anchorCtr="0">
            <a:spAutoFit/>
          </a:bodyPr>
          <a:lstStyle>
            <a:lvl1pPr marL="0" indent="0" algn="l">
              <a:lnSpc>
                <a:spcPct val="100000"/>
              </a:lnSpc>
              <a:spcBef>
                <a:spcPts val="0"/>
              </a:spcBef>
              <a:spcAft>
                <a:spcPts val="0"/>
              </a:spcAft>
              <a:buNone/>
              <a:defRPr sz="1400" b="1" cap="none" baseline="0">
                <a:solidFill>
                  <a:schemeClr val="bg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smtClean="0"/>
              <a:t>Click to edit master subtitle style</a:t>
            </a:r>
            <a:endParaRPr lang="en-GB" noProof="0" dirty="0"/>
          </a:p>
        </p:txBody>
      </p:sp>
      <p:sp>
        <p:nvSpPr>
          <p:cNvPr id="10"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GB" sz="900" noProof="0" dirty="0" smtClean="0">
                <a:solidFill>
                  <a:schemeClr val="tx1"/>
                </a:solidFill>
                <a:latin typeface="Century Gothic" pitchFamily="34" charset="0"/>
              </a:rPr>
              <a:t>www.thalesgroup.com</a:t>
            </a:r>
            <a:endParaRPr lang="en-GB" sz="900" noProof="0" dirty="0">
              <a:solidFill>
                <a:schemeClr val="tx1"/>
              </a:solidFill>
              <a:latin typeface="Century Gothic" pitchFamily="34" charset="0"/>
            </a:endParaRPr>
          </a:p>
        </p:txBody>
      </p:sp>
      <p:sp>
        <p:nvSpPr>
          <p:cNvPr id="12" name="Demi-cadre 11"/>
          <p:cNvSpPr/>
          <p:nvPr userDrawn="1"/>
        </p:nvSpPr>
        <p:spPr bwMode="auto">
          <a:xfrm>
            <a:off x="302049" y="1448486"/>
            <a:ext cx="386164" cy="393963"/>
          </a:xfrm>
          <a:prstGeom prst="halfFrame">
            <a:avLst>
              <a:gd name="adj1" fmla="val 12269"/>
              <a:gd name="adj2" fmla="val 13535"/>
            </a:avLst>
          </a:pr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GB" noProof="0" dirty="0"/>
          </a:p>
        </p:txBody>
      </p:sp>
      <p:sp>
        <p:nvSpPr>
          <p:cNvPr id="15" name="ZoneTexte 11"/>
          <p:cNvSpPr txBox="1">
            <a:spLocks noChangeArrowheads="1"/>
          </p:cNvSpPr>
          <p:nvPr userDrawn="1"/>
        </p:nvSpPr>
        <p:spPr bwMode="auto">
          <a:xfrm>
            <a:off x="3968750" y="4648678"/>
            <a:ext cx="1206500" cy="401200"/>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OPEN</a:t>
            </a:r>
          </a:p>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THALES</a:t>
            </a:r>
            <a:r>
              <a:rPr lang="en-GB" sz="500" b="0" baseline="0" noProof="0" dirty="0" smtClean="0">
                <a:solidFill>
                  <a:schemeClr val="bg1">
                    <a:lumMod val="65000"/>
                  </a:schemeClr>
                </a:solidFill>
                <a:latin typeface="Arial" charset="0"/>
              </a:rPr>
              <a:t> GROUP INTERNAL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CONFIDENTIAL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SECRET</a:t>
            </a:r>
            <a:endParaRPr lang="en-GB" sz="500" b="0" noProof="0" dirty="0">
              <a:solidFill>
                <a:srgbClr val="FF0000"/>
              </a:solidFill>
              <a:latin typeface="Arial" charset="0"/>
            </a:endParaRPr>
          </a:p>
        </p:txBody>
      </p:sp>
      <p:pic>
        <p:nvPicPr>
          <p:cNvPr id="16" name="Image 15" descr="logo_thales.png"/>
          <p:cNvPicPr>
            <a:picLocks noChangeAspect="1"/>
          </p:cNvPicPr>
          <p:nvPr userDrawn="1"/>
        </p:nvPicPr>
        <p:blipFill rotWithShape="1">
          <a:blip r:embed="rId3" cstate="screen">
            <a:extLst>
              <a:ext uri="{28A0092B-C50C-407E-A947-70E740481C1C}">
                <a14:useLocalDpi xmlns:a14="http://schemas.microsoft.com/office/drawing/2010/main"/>
              </a:ext>
            </a:extLst>
          </a:blip>
          <a:srcRect l="9051" t="36000" r="9051" b="36000"/>
          <a:stretch/>
        </p:blipFill>
        <p:spPr>
          <a:xfrm>
            <a:off x="235940" y="165679"/>
            <a:ext cx="2337181" cy="449458"/>
          </a:xfrm>
          <a:prstGeom prst="rect">
            <a:avLst/>
          </a:prstGeom>
        </p:spPr>
      </p:pic>
    </p:spTree>
    <p:extLst>
      <p:ext uri="{BB962C8B-B14F-4D97-AF65-F5344CB8AC3E}">
        <p14:creationId xmlns:p14="http://schemas.microsoft.com/office/powerpoint/2010/main" val="1651531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5_Slide Title - Security (Cybersecurity)">
    <p:spTree>
      <p:nvGrpSpPr>
        <p:cNvPr id="1" name=""/>
        <p:cNvGrpSpPr/>
        <p:nvPr/>
      </p:nvGrpSpPr>
      <p:grpSpPr>
        <a:xfrm>
          <a:off x="0" y="0"/>
          <a:ext cx="0" cy="0"/>
          <a:chOff x="0" y="0"/>
          <a:chExt cx="0" cy="0"/>
        </a:xfrm>
      </p:grpSpPr>
      <p:sp>
        <p:nvSpPr>
          <p:cNvPr id="24" name="Freeform 47"/>
          <p:cNvSpPr>
            <a:spLocks/>
          </p:cNvSpPr>
          <p:nvPr userDrawn="1"/>
        </p:nvSpPr>
        <p:spPr bwMode="auto">
          <a:xfrm>
            <a:off x="5210047" y="-17672"/>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350" noProof="0" dirty="0"/>
          </a:p>
        </p:txBody>
      </p:sp>
      <p:sp>
        <p:nvSpPr>
          <p:cNvPr id="11"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sp>
        <p:nvSpPr>
          <p:cNvPr id="2" name="Titre 1"/>
          <p:cNvSpPr>
            <a:spLocks noGrp="1"/>
          </p:cNvSpPr>
          <p:nvPr>
            <p:ph type="ctrTitle" hasCustomPrompt="1"/>
          </p:nvPr>
        </p:nvSpPr>
        <p:spPr>
          <a:xfrm>
            <a:off x="302049" y="1007215"/>
            <a:ext cx="4918023" cy="3190787"/>
          </a:xfrm>
        </p:spPr>
        <p:txBody>
          <a:bodyPr/>
          <a:lstStyle>
            <a:lvl1pPr algn="l">
              <a:defRPr sz="2600">
                <a:solidFill>
                  <a:schemeClr val="tx1"/>
                </a:solidFill>
              </a:defRPr>
            </a:lvl1pPr>
          </a:lstStyle>
          <a:p>
            <a:r>
              <a:rPr lang="en-GB" noProof="0" dirty="0" smtClean="0"/>
              <a:t>Click to edit Master</a:t>
            </a:r>
            <a:br>
              <a:rPr lang="en-GB" noProof="0" dirty="0" smtClean="0"/>
            </a:br>
            <a:r>
              <a:rPr lang="en-GB" noProof="0" dirty="0" smtClean="0"/>
              <a:t>title style</a:t>
            </a:r>
            <a:endParaRPr lang="en-GB" noProof="0" dirty="0"/>
          </a:p>
        </p:txBody>
      </p:sp>
      <p:sp>
        <p:nvSpPr>
          <p:cNvPr id="32" name="Sous-titre 2"/>
          <p:cNvSpPr>
            <a:spLocks noGrp="1"/>
          </p:cNvSpPr>
          <p:nvPr>
            <p:ph type="subTitle" idx="1" hasCustomPrompt="1"/>
          </p:nvPr>
        </p:nvSpPr>
        <p:spPr>
          <a:xfrm>
            <a:off x="302049" y="3134826"/>
            <a:ext cx="4918023" cy="307777"/>
          </a:xfrm>
        </p:spPr>
        <p:txBody>
          <a:bodyPr anchor="t" anchorCtr="0">
            <a:spAutoFit/>
          </a:bodyPr>
          <a:lstStyle>
            <a:lvl1pPr marL="0" indent="0" algn="l">
              <a:lnSpc>
                <a:spcPct val="100000"/>
              </a:lnSpc>
              <a:spcBef>
                <a:spcPts val="0"/>
              </a:spcBef>
              <a:spcAft>
                <a:spcPts val="0"/>
              </a:spcAft>
              <a:buNone/>
              <a:defRPr sz="1400" b="1" cap="none" baseline="0">
                <a:solidFill>
                  <a:schemeClr val="bg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smtClean="0"/>
              <a:t>Click to edit master subtitle style</a:t>
            </a:r>
            <a:endParaRPr lang="en-GB" noProof="0" dirty="0"/>
          </a:p>
        </p:txBody>
      </p:sp>
      <p:sp>
        <p:nvSpPr>
          <p:cNvPr id="10"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GB" sz="900" noProof="0" dirty="0" smtClean="0">
                <a:solidFill>
                  <a:schemeClr val="tx1"/>
                </a:solidFill>
                <a:latin typeface="Century Gothic" pitchFamily="34" charset="0"/>
              </a:rPr>
              <a:t>www.thalesgroup.com</a:t>
            </a:r>
            <a:endParaRPr lang="en-GB" sz="900" noProof="0" dirty="0">
              <a:solidFill>
                <a:schemeClr val="tx1"/>
              </a:solidFill>
              <a:latin typeface="Century Gothic" pitchFamily="34" charset="0"/>
            </a:endParaRPr>
          </a:p>
        </p:txBody>
      </p:sp>
      <p:sp>
        <p:nvSpPr>
          <p:cNvPr id="12" name="Demi-cadre 11"/>
          <p:cNvSpPr/>
          <p:nvPr userDrawn="1"/>
        </p:nvSpPr>
        <p:spPr bwMode="auto">
          <a:xfrm>
            <a:off x="302049" y="1448486"/>
            <a:ext cx="386164" cy="393963"/>
          </a:xfrm>
          <a:prstGeom prst="halfFrame">
            <a:avLst>
              <a:gd name="adj1" fmla="val 12269"/>
              <a:gd name="adj2" fmla="val 13535"/>
            </a:avLst>
          </a:pr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GB" noProof="0" dirty="0"/>
          </a:p>
        </p:txBody>
      </p:sp>
      <p:sp>
        <p:nvSpPr>
          <p:cNvPr id="15" name="ZoneTexte 11"/>
          <p:cNvSpPr txBox="1">
            <a:spLocks noChangeArrowheads="1"/>
          </p:cNvSpPr>
          <p:nvPr userDrawn="1"/>
        </p:nvSpPr>
        <p:spPr bwMode="auto">
          <a:xfrm>
            <a:off x="3968750" y="4648678"/>
            <a:ext cx="1206500" cy="401200"/>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OPEN</a:t>
            </a:r>
          </a:p>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THALES</a:t>
            </a:r>
            <a:r>
              <a:rPr lang="en-GB" sz="500" b="0" baseline="0" noProof="0" dirty="0" smtClean="0">
                <a:solidFill>
                  <a:schemeClr val="bg1">
                    <a:lumMod val="65000"/>
                  </a:schemeClr>
                </a:solidFill>
                <a:latin typeface="Arial" charset="0"/>
              </a:rPr>
              <a:t> GROUP INTERNAL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CONFIDENTIAL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SECRET</a:t>
            </a:r>
            <a:endParaRPr lang="en-GB" sz="500" b="0" noProof="0" dirty="0">
              <a:solidFill>
                <a:srgbClr val="FF0000"/>
              </a:solidFill>
              <a:latin typeface="Arial" charset="0"/>
            </a:endParaRPr>
          </a:p>
        </p:txBody>
      </p:sp>
      <p:pic>
        <p:nvPicPr>
          <p:cNvPr id="14" name="Image 13" descr="logo_thales.png"/>
          <p:cNvPicPr>
            <a:picLocks noChangeAspect="1"/>
          </p:cNvPicPr>
          <p:nvPr userDrawn="1"/>
        </p:nvPicPr>
        <p:blipFill rotWithShape="1">
          <a:blip r:embed="rId3" cstate="screen">
            <a:extLst>
              <a:ext uri="{28A0092B-C50C-407E-A947-70E740481C1C}">
                <a14:useLocalDpi xmlns:a14="http://schemas.microsoft.com/office/drawing/2010/main"/>
              </a:ext>
            </a:extLst>
          </a:blip>
          <a:srcRect l="9051" t="36000" r="9051" b="36000"/>
          <a:stretch/>
        </p:blipFill>
        <p:spPr>
          <a:xfrm>
            <a:off x="235940" y="165679"/>
            <a:ext cx="2337181" cy="449458"/>
          </a:xfrm>
          <a:prstGeom prst="rect">
            <a:avLst/>
          </a:prstGeom>
        </p:spPr>
      </p:pic>
    </p:spTree>
    <p:extLst>
      <p:ext uri="{BB962C8B-B14F-4D97-AF65-F5344CB8AC3E}">
        <p14:creationId xmlns:p14="http://schemas.microsoft.com/office/powerpoint/2010/main" val="2585743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6_Slide Title - Security (Airport)">
    <p:spTree>
      <p:nvGrpSpPr>
        <p:cNvPr id="1" name=""/>
        <p:cNvGrpSpPr/>
        <p:nvPr/>
      </p:nvGrpSpPr>
      <p:grpSpPr>
        <a:xfrm>
          <a:off x="0" y="0"/>
          <a:ext cx="0" cy="0"/>
          <a:chOff x="0" y="0"/>
          <a:chExt cx="0" cy="0"/>
        </a:xfrm>
      </p:grpSpPr>
      <p:sp>
        <p:nvSpPr>
          <p:cNvPr id="24" name="Freeform 47"/>
          <p:cNvSpPr>
            <a:spLocks/>
          </p:cNvSpPr>
          <p:nvPr userDrawn="1"/>
        </p:nvSpPr>
        <p:spPr bwMode="auto">
          <a:xfrm>
            <a:off x="5210047" y="-17672"/>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350" noProof="0" dirty="0"/>
          </a:p>
        </p:txBody>
      </p:sp>
      <p:sp>
        <p:nvSpPr>
          <p:cNvPr id="11"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sp>
        <p:nvSpPr>
          <p:cNvPr id="2" name="Titre 1"/>
          <p:cNvSpPr>
            <a:spLocks noGrp="1"/>
          </p:cNvSpPr>
          <p:nvPr>
            <p:ph type="ctrTitle" hasCustomPrompt="1"/>
          </p:nvPr>
        </p:nvSpPr>
        <p:spPr>
          <a:xfrm>
            <a:off x="302049" y="1007215"/>
            <a:ext cx="4918023" cy="3190787"/>
          </a:xfrm>
        </p:spPr>
        <p:txBody>
          <a:bodyPr/>
          <a:lstStyle>
            <a:lvl1pPr algn="l">
              <a:defRPr sz="2600">
                <a:solidFill>
                  <a:schemeClr val="tx1"/>
                </a:solidFill>
              </a:defRPr>
            </a:lvl1pPr>
          </a:lstStyle>
          <a:p>
            <a:r>
              <a:rPr lang="en-GB" noProof="0" dirty="0" smtClean="0"/>
              <a:t>Click to edit Master</a:t>
            </a:r>
            <a:br>
              <a:rPr lang="en-GB" noProof="0" dirty="0" smtClean="0"/>
            </a:br>
            <a:r>
              <a:rPr lang="en-GB" noProof="0" dirty="0" smtClean="0"/>
              <a:t>title style</a:t>
            </a:r>
            <a:endParaRPr lang="en-GB" noProof="0" dirty="0"/>
          </a:p>
        </p:txBody>
      </p:sp>
      <p:sp>
        <p:nvSpPr>
          <p:cNvPr id="32" name="Sous-titre 2"/>
          <p:cNvSpPr>
            <a:spLocks noGrp="1"/>
          </p:cNvSpPr>
          <p:nvPr>
            <p:ph type="subTitle" idx="1" hasCustomPrompt="1"/>
          </p:nvPr>
        </p:nvSpPr>
        <p:spPr>
          <a:xfrm>
            <a:off x="302049" y="3134826"/>
            <a:ext cx="4918023" cy="307777"/>
          </a:xfrm>
        </p:spPr>
        <p:txBody>
          <a:bodyPr anchor="t" anchorCtr="0">
            <a:spAutoFit/>
          </a:bodyPr>
          <a:lstStyle>
            <a:lvl1pPr marL="0" indent="0" algn="l">
              <a:lnSpc>
                <a:spcPct val="100000"/>
              </a:lnSpc>
              <a:spcBef>
                <a:spcPts val="0"/>
              </a:spcBef>
              <a:spcAft>
                <a:spcPts val="0"/>
              </a:spcAft>
              <a:buNone/>
              <a:defRPr sz="1400" b="1" cap="none" baseline="0">
                <a:solidFill>
                  <a:schemeClr val="bg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smtClean="0"/>
              <a:t>Click to edit master subtitle style</a:t>
            </a:r>
            <a:endParaRPr lang="en-GB" noProof="0" dirty="0"/>
          </a:p>
        </p:txBody>
      </p:sp>
      <p:sp>
        <p:nvSpPr>
          <p:cNvPr id="10"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GB" sz="900" noProof="0" dirty="0" smtClean="0">
                <a:solidFill>
                  <a:schemeClr val="tx1"/>
                </a:solidFill>
                <a:latin typeface="Century Gothic" pitchFamily="34" charset="0"/>
              </a:rPr>
              <a:t>www.thalesgroup.com</a:t>
            </a:r>
            <a:endParaRPr lang="en-GB" sz="900" noProof="0" dirty="0">
              <a:solidFill>
                <a:schemeClr val="tx1"/>
              </a:solidFill>
              <a:latin typeface="Century Gothic" pitchFamily="34" charset="0"/>
            </a:endParaRPr>
          </a:p>
        </p:txBody>
      </p:sp>
      <p:sp>
        <p:nvSpPr>
          <p:cNvPr id="12" name="Demi-cadre 11"/>
          <p:cNvSpPr/>
          <p:nvPr userDrawn="1"/>
        </p:nvSpPr>
        <p:spPr bwMode="auto">
          <a:xfrm>
            <a:off x="302049" y="1448486"/>
            <a:ext cx="386164" cy="393963"/>
          </a:xfrm>
          <a:prstGeom prst="halfFrame">
            <a:avLst>
              <a:gd name="adj1" fmla="val 12269"/>
              <a:gd name="adj2" fmla="val 13535"/>
            </a:avLst>
          </a:pr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GB" noProof="0" dirty="0"/>
          </a:p>
        </p:txBody>
      </p:sp>
      <p:sp>
        <p:nvSpPr>
          <p:cNvPr id="15" name="ZoneTexte 11"/>
          <p:cNvSpPr txBox="1">
            <a:spLocks noChangeArrowheads="1"/>
          </p:cNvSpPr>
          <p:nvPr userDrawn="1"/>
        </p:nvSpPr>
        <p:spPr bwMode="auto">
          <a:xfrm>
            <a:off x="3968750" y="4648678"/>
            <a:ext cx="1206500" cy="401200"/>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OPEN</a:t>
            </a:r>
          </a:p>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THALES</a:t>
            </a:r>
            <a:r>
              <a:rPr lang="en-GB" sz="500" b="0" baseline="0" noProof="0" dirty="0" smtClean="0">
                <a:solidFill>
                  <a:schemeClr val="bg1">
                    <a:lumMod val="65000"/>
                  </a:schemeClr>
                </a:solidFill>
                <a:latin typeface="Arial" charset="0"/>
              </a:rPr>
              <a:t> GROUP INTERNAL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CONFIDENTIAL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SECRET</a:t>
            </a:r>
            <a:endParaRPr lang="en-GB" sz="500" b="0" noProof="0" dirty="0">
              <a:solidFill>
                <a:srgbClr val="FF0000"/>
              </a:solidFill>
              <a:latin typeface="Arial" charset="0"/>
            </a:endParaRPr>
          </a:p>
        </p:txBody>
      </p:sp>
      <p:pic>
        <p:nvPicPr>
          <p:cNvPr id="14" name="Image 13" descr="logo_thales.png"/>
          <p:cNvPicPr>
            <a:picLocks noChangeAspect="1"/>
          </p:cNvPicPr>
          <p:nvPr userDrawn="1"/>
        </p:nvPicPr>
        <p:blipFill rotWithShape="1">
          <a:blip r:embed="rId3" cstate="screen">
            <a:extLst>
              <a:ext uri="{28A0092B-C50C-407E-A947-70E740481C1C}">
                <a14:useLocalDpi xmlns:a14="http://schemas.microsoft.com/office/drawing/2010/main"/>
              </a:ext>
            </a:extLst>
          </a:blip>
          <a:srcRect l="9051" t="36000" r="9051" b="36000"/>
          <a:stretch/>
        </p:blipFill>
        <p:spPr>
          <a:xfrm>
            <a:off x="235940" y="165679"/>
            <a:ext cx="2337181" cy="449458"/>
          </a:xfrm>
          <a:prstGeom prst="rect">
            <a:avLst/>
          </a:prstGeom>
        </p:spPr>
      </p:pic>
    </p:spTree>
    <p:extLst>
      <p:ext uri="{BB962C8B-B14F-4D97-AF65-F5344CB8AC3E}">
        <p14:creationId xmlns:p14="http://schemas.microsoft.com/office/powerpoint/2010/main" val="2585743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7_Slide Title - Blank">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02049" y="1007215"/>
            <a:ext cx="4918023" cy="3190787"/>
          </a:xfrm>
        </p:spPr>
        <p:txBody>
          <a:bodyPr/>
          <a:lstStyle>
            <a:lvl1pPr algn="l">
              <a:defRPr sz="2600">
                <a:solidFill>
                  <a:schemeClr val="tx1"/>
                </a:solidFill>
              </a:defRPr>
            </a:lvl1pPr>
          </a:lstStyle>
          <a:p>
            <a:r>
              <a:rPr lang="en-GB" noProof="0" dirty="0" smtClean="0"/>
              <a:t>Click to edit Master</a:t>
            </a:r>
            <a:br>
              <a:rPr lang="en-GB" noProof="0" dirty="0" smtClean="0"/>
            </a:br>
            <a:r>
              <a:rPr lang="en-GB" noProof="0" dirty="0" smtClean="0"/>
              <a:t>title style</a:t>
            </a:r>
            <a:endParaRPr lang="en-GB" noProof="0" dirty="0"/>
          </a:p>
        </p:txBody>
      </p:sp>
      <p:sp>
        <p:nvSpPr>
          <p:cNvPr id="24" name="Freeform 47"/>
          <p:cNvSpPr>
            <a:spLocks/>
          </p:cNvSpPr>
          <p:nvPr userDrawn="1"/>
        </p:nvSpPr>
        <p:spPr bwMode="auto">
          <a:xfrm>
            <a:off x="5210047" y="-17672"/>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350" noProof="0" dirty="0"/>
          </a:p>
        </p:txBody>
      </p:sp>
      <p:sp>
        <p:nvSpPr>
          <p:cNvPr id="32" name="Sous-titre 2"/>
          <p:cNvSpPr>
            <a:spLocks noGrp="1"/>
          </p:cNvSpPr>
          <p:nvPr>
            <p:ph type="subTitle" idx="1" hasCustomPrompt="1"/>
          </p:nvPr>
        </p:nvSpPr>
        <p:spPr>
          <a:xfrm>
            <a:off x="302049" y="3134826"/>
            <a:ext cx="4918023" cy="307777"/>
          </a:xfrm>
        </p:spPr>
        <p:txBody>
          <a:bodyPr anchor="t" anchorCtr="0">
            <a:spAutoFit/>
          </a:bodyPr>
          <a:lstStyle>
            <a:lvl1pPr marL="0" indent="0" algn="l">
              <a:lnSpc>
                <a:spcPct val="100000"/>
              </a:lnSpc>
              <a:spcBef>
                <a:spcPts val="0"/>
              </a:spcBef>
              <a:spcAft>
                <a:spcPts val="0"/>
              </a:spcAft>
              <a:buNone/>
              <a:defRPr sz="1400" b="1" cap="none" baseline="0">
                <a:solidFill>
                  <a:schemeClr val="bg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smtClean="0"/>
              <a:t>Click to edit master subtitle style</a:t>
            </a:r>
            <a:endParaRPr lang="en-GB" noProof="0" dirty="0"/>
          </a:p>
        </p:txBody>
      </p:sp>
      <p:sp>
        <p:nvSpPr>
          <p:cNvPr id="10" name="Picture Placeholder 2"/>
          <p:cNvSpPr>
            <a:spLocks noGrp="1"/>
          </p:cNvSpPr>
          <p:nvPr>
            <p:ph type="pic" sz="quarter" idx="11" hasCustomPrompt="1"/>
          </p:nvPr>
        </p:nvSpPr>
        <p:spPr bwMode="auto">
          <a:xfrm>
            <a:off x="5501950" y="-9525"/>
            <a:ext cx="3647433" cy="5178425"/>
          </a:xfrm>
          <a:custGeom>
            <a:avLst/>
            <a:gdLst>
              <a:gd name="connsiteX0" fmla="*/ 0 w 3662362"/>
              <a:gd name="connsiteY0" fmla="*/ 0 h 5168900"/>
              <a:gd name="connsiteX1" fmla="*/ 3662362 w 3662362"/>
              <a:gd name="connsiteY1" fmla="*/ 0 h 5168900"/>
              <a:gd name="connsiteX2" fmla="*/ 3662362 w 3662362"/>
              <a:gd name="connsiteY2" fmla="*/ 5168900 h 5168900"/>
              <a:gd name="connsiteX3" fmla="*/ 0 w 3662362"/>
              <a:gd name="connsiteY3" fmla="*/ 5168900 h 5168900"/>
              <a:gd name="connsiteX4" fmla="*/ 0 w 3662362"/>
              <a:gd name="connsiteY4" fmla="*/ 0 h 5168900"/>
              <a:gd name="connsiteX0" fmla="*/ 1724025 w 3662362"/>
              <a:gd name="connsiteY0" fmla="*/ 0 h 5178425"/>
              <a:gd name="connsiteX1" fmla="*/ 3662362 w 3662362"/>
              <a:gd name="connsiteY1" fmla="*/ 9525 h 5178425"/>
              <a:gd name="connsiteX2" fmla="*/ 3662362 w 3662362"/>
              <a:gd name="connsiteY2" fmla="*/ 5178425 h 5178425"/>
              <a:gd name="connsiteX3" fmla="*/ 0 w 3662362"/>
              <a:gd name="connsiteY3" fmla="*/ 5178425 h 5178425"/>
              <a:gd name="connsiteX4" fmla="*/ 1724025 w 3662362"/>
              <a:gd name="connsiteY4" fmla="*/ 0 h 5178425"/>
              <a:gd name="connsiteX0" fmla="*/ 1724025 w 3662362"/>
              <a:gd name="connsiteY0" fmla="*/ 0 h 5178425"/>
              <a:gd name="connsiteX1" fmla="*/ 3662362 w 3662362"/>
              <a:gd name="connsiteY1" fmla="*/ 9525 h 5178425"/>
              <a:gd name="connsiteX2" fmla="*/ 3662362 w 3662362"/>
              <a:gd name="connsiteY2" fmla="*/ 5178425 h 5178425"/>
              <a:gd name="connsiteX3" fmla="*/ 0 w 3662362"/>
              <a:gd name="connsiteY3" fmla="*/ 5178425 h 5178425"/>
              <a:gd name="connsiteX4" fmla="*/ 1724025 w 3662362"/>
              <a:gd name="connsiteY4" fmla="*/ 0 h 5178425"/>
              <a:gd name="connsiteX0" fmla="*/ 1609725 w 3548062"/>
              <a:gd name="connsiteY0" fmla="*/ 0 h 5178425"/>
              <a:gd name="connsiteX1" fmla="*/ 3548062 w 3548062"/>
              <a:gd name="connsiteY1" fmla="*/ 9525 h 5178425"/>
              <a:gd name="connsiteX2" fmla="*/ 3548062 w 3548062"/>
              <a:gd name="connsiteY2" fmla="*/ 5178425 h 5178425"/>
              <a:gd name="connsiteX3" fmla="*/ 0 w 3548062"/>
              <a:gd name="connsiteY3" fmla="*/ 5178425 h 5178425"/>
              <a:gd name="connsiteX4" fmla="*/ 1609725 w 3548062"/>
              <a:gd name="connsiteY4" fmla="*/ 0 h 5178425"/>
              <a:gd name="connsiteX0" fmla="*/ 1758948 w 3697285"/>
              <a:gd name="connsiteY0" fmla="*/ 0 h 5178425"/>
              <a:gd name="connsiteX1" fmla="*/ 3697285 w 3697285"/>
              <a:gd name="connsiteY1" fmla="*/ 9525 h 5178425"/>
              <a:gd name="connsiteX2" fmla="*/ 3697285 w 3697285"/>
              <a:gd name="connsiteY2" fmla="*/ 5178425 h 5178425"/>
              <a:gd name="connsiteX3" fmla="*/ 149223 w 3697285"/>
              <a:gd name="connsiteY3" fmla="*/ 5178425 h 5178425"/>
              <a:gd name="connsiteX4" fmla="*/ 1758948 w 3697285"/>
              <a:gd name="connsiteY4" fmla="*/ 0 h 5178425"/>
              <a:gd name="connsiteX0" fmla="*/ 1709096 w 3647433"/>
              <a:gd name="connsiteY0" fmla="*/ 0 h 5178425"/>
              <a:gd name="connsiteX1" fmla="*/ 3647433 w 3647433"/>
              <a:gd name="connsiteY1" fmla="*/ 9525 h 5178425"/>
              <a:gd name="connsiteX2" fmla="*/ 3647433 w 3647433"/>
              <a:gd name="connsiteY2" fmla="*/ 5178425 h 5178425"/>
              <a:gd name="connsiteX3" fmla="*/ 99371 w 3647433"/>
              <a:gd name="connsiteY3" fmla="*/ 5178425 h 5178425"/>
              <a:gd name="connsiteX4" fmla="*/ 1709096 w 3647433"/>
              <a:gd name="connsiteY4" fmla="*/ 0 h 5178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7433" h="5178425">
                <a:moveTo>
                  <a:pt x="1709096" y="0"/>
                </a:moveTo>
                <a:lnTo>
                  <a:pt x="3647433" y="9525"/>
                </a:lnTo>
                <a:lnTo>
                  <a:pt x="3647433" y="5178425"/>
                </a:lnTo>
                <a:lnTo>
                  <a:pt x="99371" y="5178425"/>
                </a:lnTo>
                <a:cubicBezTo>
                  <a:pt x="-30804" y="4471458"/>
                  <a:pt x="-351479" y="2116667"/>
                  <a:pt x="1709096" y="0"/>
                </a:cubicBezTo>
                <a:close/>
              </a:path>
            </a:pathLst>
          </a:custGeom>
          <a:solidFill>
            <a:schemeClr val="bg1">
              <a:lumMod val="85000"/>
            </a:schemeClr>
          </a:solidFill>
          <a:ln>
            <a:noFill/>
          </a:ln>
          <a:effectLst/>
          <a:extLst/>
        </p:spPr>
        <p:txBody>
          <a:bodyPr lIns="432000" anchor="ctr" anchorCtr="0"/>
          <a:lstStyle>
            <a:lvl1pPr marL="0" indent="0" algn="ctr">
              <a:buFontTx/>
              <a:buNone/>
              <a:defRPr b="0">
                <a:solidFill>
                  <a:schemeClr val="bg1"/>
                </a:solidFill>
              </a:defRPr>
            </a:lvl1pPr>
          </a:lstStyle>
          <a:p>
            <a:r>
              <a:rPr lang="en-GB" noProof="0" dirty="0" smtClean="0"/>
              <a:t>Click icon to add image</a:t>
            </a:r>
            <a:br>
              <a:rPr lang="en-GB" noProof="0" dirty="0" smtClean="0"/>
            </a:br>
            <a:r>
              <a:rPr lang="en-GB" noProof="0" dirty="0" smtClean="0"/>
              <a:t>to placeholder</a:t>
            </a:r>
            <a:endParaRPr lang="en-GB" noProof="0" dirty="0"/>
          </a:p>
        </p:txBody>
      </p:sp>
      <p:sp>
        <p:nvSpPr>
          <p:cNvPr id="11"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GB" sz="900" noProof="0" dirty="0" smtClean="0">
                <a:solidFill>
                  <a:schemeClr val="tx1"/>
                </a:solidFill>
                <a:latin typeface="Century Gothic" pitchFamily="34" charset="0"/>
              </a:rPr>
              <a:t>www.thalesgroup.com</a:t>
            </a:r>
            <a:endParaRPr lang="en-GB" sz="900" noProof="0" dirty="0">
              <a:solidFill>
                <a:schemeClr val="tx1"/>
              </a:solidFill>
              <a:latin typeface="Century Gothic" pitchFamily="34" charset="0"/>
            </a:endParaRPr>
          </a:p>
        </p:txBody>
      </p:sp>
      <p:sp>
        <p:nvSpPr>
          <p:cNvPr id="13" name="Demi-cadre 12"/>
          <p:cNvSpPr/>
          <p:nvPr userDrawn="1"/>
        </p:nvSpPr>
        <p:spPr bwMode="auto">
          <a:xfrm>
            <a:off x="302049" y="1448486"/>
            <a:ext cx="386164" cy="393963"/>
          </a:xfrm>
          <a:prstGeom prst="halfFrame">
            <a:avLst>
              <a:gd name="adj1" fmla="val 12269"/>
              <a:gd name="adj2" fmla="val 13535"/>
            </a:avLst>
          </a:pr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GB" noProof="0" dirty="0"/>
          </a:p>
        </p:txBody>
      </p:sp>
      <p:sp>
        <p:nvSpPr>
          <p:cNvPr id="15" name="ZoneTexte 11"/>
          <p:cNvSpPr txBox="1">
            <a:spLocks noChangeArrowheads="1"/>
          </p:cNvSpPr>
          <p:nvPr userDrawn="1"/>
        </p:nvSpPr>
        <p:spPr bwMode="auto">
          <a:xfrm>
            <a:off x="3968750" y="4648678"/>
            <a:ext cx="1206500" cy="401200"/>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OPEN</a:t>
            </a:r>
          </a:p>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THALES</a:t>
            </a:r>
            <a:r>
              <a:rPr lang="en-GB" sz="500" b="0" baseline="0" noProof="0" dirty="0" smtClean="0">
                <a:solidFill>
                  <a:schemeClr val="bg1">
                    <a:lumMod val="65000"/>
                  </a:schemeClr>
                </a:solidFill>
                <a:latin typeface="Arial" charset="0"/>
              </a:rPr>
              <a:t> GROUP INTERNAL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CONFIDENTIAL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SECRET</a:t>
            </a:r>
            <a:endParaRPr lang="en-GB" sz="500" b="0" noProof="0" dirty="0">
              <a:solidFill>
                <a:srgbClr val="FF0000"/>
              </a:solidFill>
              <a:latin typeface="Arial" charset="0"/>
            </a:endParaRPr>
          </a:p>
        </p:txBody>
      </p:sp>
      <p:pic>
        <p:nvPicPr>
          <p:cNvPr id="14" name="Image 13" descr="logo_thales.png"/>
          <p:cNvPicPr>
            <a:picLocks noChangeAspect="1"/>
          </p:cNvPicPr>
          <p:nvPr userDrawn="1"/>
        </p:nvPicPr>
        <p:blipFill rotWithShape="1">
          <a:blip r:embed="rId2" cstate="screen">
            <a:extLst>
              <a:ext uri="{28A0092B-C50C-407E-A947-70E740481C1C}">
                <a14:useLocalDpi xmlns:a14="http://schemas.microsoft.com/office/drawing/2010/main"/>
              </a:ext>
            </a:extLst>
          </a:blip>
          <a:srcRect l="9051" t="36000" r="9051" b="36000"/>
          <a:stretch/>
        </p:blipFill>
        <p:spPr>
          <a:xfrm>
            <a:off x="235940" y="165679"/>
            <a:ext cx="2337181" cy="449458"/>
          </a:xfrm>
          <a:prstGeom prst="rect">
            <a:avLst/>
          </a:prstGeom>
        </p:spPr>
      </p:pic>
    </p:spTree>
    <p:extLst>
      <p:ext uri="{BB962C8B-B14F-4D97-AF65-F5344CB8AC3E}">
        <p14:creationId xmlns:p14="http://schemas.microsoft.com/office/powerpoint/2010/main" val="2753347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userDrawn="1"/>
        </p:nvSpPr>
        <p:spPr bwMode="auto">
          <a:xfrm>
            <a:off x="-4456" y="1"/>
            <a:ext cx="181856" cy="565200"/>
          </a:xfrm>
          <a:prstGeom prst="rect">
            <a:avLst/>
          </a:prstGeom>
          <a:solidFill>
            <a:schemeClr val="bg2"/>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noProof="0" dirty="0">
              <a:ln>
                <a:noFill/>
              </a:ln>
              <a:solidFill>
                <a:srgbClr val="323265"/>
              </a:solidFill>
              <a:effectLst/>
              <a:latin typeface="Arial" charset="0"/>
              <a:cs typeface="Arial" charset="0"/>
            </a:endParaRPr>
          </a:p>
        </p:txBody>
      </p:sp>
      <p:sp>
        <p:nvSpPr>
          <p:cNvPr id="2" name="Espace réservé du titre 1"/>
          <p:cNvSpPr>
            <a:spLocks noGrp="1"/>
          </p:cNvSpPr>
          <p:nvPr>
            <p:ph type="title"/>
          </p:nvPr>
        </p:nvSpPr>
        <p:spPr>
          <a:xfrm>
            <a:off x="266765" y="1"/>
            <a:ext cx="8674683" cy="561836"/>
          </a:xfrm>
          <a:prstGeom prst="rect">
            <a:avLst/>
          </a:prstGeom>
        </p:spPr>
        <p:txBody>
          <a:bodyPr vert="horz" lIns="91440" tIns="45720" rIns="91440" bIns="45720" rtlCol="0" anchor="ctr">
            <a:noAutofit/>
          </a:bodyPr>
          <a:lstStyle/>
          <a:p>
            <a:r>
              <a:rPr lang="en-GB" noProof="0" dirty="0" smtClean="0"/>
              <a:t>Click to edit Master text styles</a:t>
            </a:r>
            <a:endParaRPr lang="en-GB" noProof="0" dirty="0"/>
          </a:p>
        </p:txBody>
      </p:sp>
      <p:sp>
        <p:nvSpPr>
          <p:cNvPr id="3" name="Espace réservé du texte 2"/>
          <p:cNvSpPr>
            <a:spLocks noGrp="1"/>
          </p:cNvSpPr>
          <p:nvPr>
            <p:ph type="body" idx="1"/>
          </p:nvPr>
        </p:nvSpPr>
        <p:spPr>
          <a:xfrm>
            <a:off x="179515" y="696542"/>
            <a:ext cx="8761933" cy="3934455"/>
          </a:xfrm>
          <a:prstGeom prst="rect">
            <a:avLst/>
          </a:prstGeom>
        </p:spPr>
        <p:txBody>
          <a:bodyPr vert="horz" lIns="91440" tIns="45720" rIns="91440" bIns="4572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sp>
        <p:nvSpPr>
          <p:cNvPr id="15" name="Rectangle 36"/>
          <p:cNvSpPr>
            <a:spLocks noChangeArrowheads="1"/>
          </p:cNvSpPr>
          <p:nvPr/>
        </p:nvSpPr>
        <p:spPr bwMode="auto">
          <a:xfrm rot="16200000">
            <a:off x="-1919463" y="2508993"/>
            <a:ext cx="4059346"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marL="0" marR="0" indent="0" algn="l" defTabSz="914400" rtl="0" eaLnBrk="0" fontAlgn="base" latinLnBrk="0" hangingPunct="0">
              <a:lnSpc>
                <a:spcPct val="100000"/>
              </a:lnSpc>
              <a:spcBef>
                <a:spcPct val="20000"/>
              </a:spcBef>
              <a:spcAft>
                <a:spcPct val="0"/>
              </a:spcAft>
              <a:buClrTx/>
              <a:buSzTx/>
              <a:buFontTx/>
              <a:buNone/>
              <a:tabLst/>
              <a:defRPr/>
            </a:pPr>
            <a:r>
              <a:rPr lang="en-GB" sz="600" kern="1200" noProof="0" dirty="0" smtClean="0">
                <a:solidFill>
                  <a:srgbClr val="969696"/>
                </a:solidFill>
                <a:latin typeface="+mn-lt"/>
                <a:ea typeface="+mn-ea"/>
                <a:cs typeface="+mn-cs"/>
              </a:rPr>
              <a:t>This document may not be reproduced, modified, adapted, published, translated, in any way, in whole or in part or disclosed to a third party</a:t>
            </a:r>
            <a:r>
              <a:rPr lang="en-GB" sz="600" kern="1200" baseline="0" noProof="0" dirty="0" smtClean="0">
                <a:solidFill>
                  <a:srgbClr val="969696"/>
                </a:solidFill>
                <a:latin typeface="+mn-lt"/>
                <a:ea typeface="+mn-ea"/>
                <a:cs typeface="+mn-cs"/>
              </a:rPr>
              <a:t> </a:t>
            </a:r>
            <a:r>
              <a:rPr lang="en-GB" sz="600" kern="1200" noProof="0" dirty="0" smtClean="0">
                <a:solidFill>
                  <a:srgbClr val="969696"/>
                </a:solidFill>
                <a:latin typeface="+mn-lt"/>
                <a:ea typeface="+mn-ea"/>
                <a:cs typeface="+mn-cs"/>
              </a:rPr>
              <a:t>without the prior written consent of Thales  -  © Thales  2018 All rights reserved</a:t>
            </a:r>
            <a:r>
              <a:rPr lang="en-GB" sz="600" noProof="0" dirty="0" smtClean="0">
                <a:solidFill>
                  <a:srgbClr val="969696"/>
                </a:solidFill>
              </a:rPr>
              <a:t>.</a:t>
            </a:r>
            <a:endParaRPr lang="en-GB" sz="700" noProof="0" dirty="0">
              <a:solidFill>
                <a:srgbClr val="606060"/>
              </a:solidFill>
            </a:endParaRPr>
          </a:p>
        </p:txBody>
      </p:sp>
      <p:sp>
        <p:nvSpPr>
          <p:cNvPr id="21" name="Espace réservé du numéro de diapositive 5"/>
          <p:cNvSpPr txBox="1">
            <a:spLocks/>
          </p:cNvSpPr>
          <p:nvPr/>
        </p:nvSpPr>
        <p:spPr>
          <a:xfrm>
            <a:off x="133237" y="4802828"/>
            <a:ext cx="786206" cy="273844"/>
          </a:xfrm>
          <a:prstGeom prst="rect">
            <a:avLst/>
          </a:prstGeom>
        </p:spPr>
        <p:txBody>
          <a:bodyPr vert="horz" lIns="68580" tIns="34290" rIns="68580" bIns="34290" rtlCol="0" anchor="ctr"/>
          <a:lstStyle>
            <a:defPPr>
              <a:defRPr lang="fr-FR"/>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44350D62-B6BB-E847-B7AB-6B0C5C66D2F8}" type="slidenum">
              <a:rPr lang="en-GB" sz="900" noProof="0" smtClean="0">
                <a:solidFill>
                  <a:srgbClr val="333366"/>
                </a:solidFill>
              </a:rPr>
              <a:pPr algn="l"/>
              <a:t>‹#›</a:t>
            </a:fld>
            <a:endParaRPr lang="en-GB" sz="900" noProof="0" dirty="0">
              <a:solidFill>
                <a:srgbClr val="333366"/>
              </a:solidFill>
            </a:endParaRPr>
          </a:p>
        </p:txBody>
      </p:sp>
      <p:cxnSp>
        <p:nvCxnSpPr>
          <p:cNvPr id="13" name="Straight Connector 3"/>
          <p:cNvCxnSpPr/>
          <p:nvPr/>
        </p:nvCxnSpPr>
        <p:spPr bwMode="auto">
          <a:xfrm>
            <a:off x="-4456" y="563413"/>
            <a:ext cx="9148456" cy="0"/>
          </a:xfrm>
          <a:prstGeom prst="line">
            <a:avLst/>
          </a:prstGeom>
          <a:noFill/>
          <a:ln w="952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rgbClr val="FF7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tangle 36"/>
          <p:cNvSpPr>
            <a:spLocks noChangeArrowheads="1"/>
          </p:cNvSpPr>
          <p:nvPr userDrawn="1"/>
        </p:nvSpPr>
        <p:spPr bwMode="auto">
          <a:xfrm>
            <a:off x="598580" y="4863364"/>
            <a:ext cx="5475047"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marL="0" marR="0" indent="0" algn="l" defTabSz="914400" rtl="0" eaLnBrk="0" fontAlgn="base" latinLnBrk="0" hangingPunct="0">
              <a:lnSpc>
                <a:spcPct val="100000"/>
              </a:lnSpc>
              <a:spcBef>
                <a:spcPct val="20000"/>
              </a:spcBef>
              <a:spcAft>
                <a:spcPct val="0"/>
              </a:spcAft>
              <a:buClrTx/>
              <a:buSzTx/>
              <a:buFontTx/>
              <a:buNone/>
              <a:tabLst/>
              <a:defRPr/>
            </a:pPr>
            <a:r>
              <a:rPr lang="en-GB" sz="600" noProof="0" dirty="0" smtClean="0">
                <a:solidFill>
                  <a:srgbClr val="969696"/>
                </a:solidFill>
              </a:rPr>
              <a:t>REF</a:t>
            </a:r>
            <a:r>
              <a:rPr lang="en-GB" sz="600" baseline="0" noProof="0" dirty="0" smtClean="0">
                <a:solidFill>
                  <a:srgbClr val="969696"/>
                </a:solidFill>
              </a:rPr>
              <a:t> xxxxxxxxxxxx rev xxx - date</a:t>
            </a:r>
            <a:br>
              <a:rPr lang="en-GB" sz="600" baseline="0" noProof="0" dirty="0" smtClean="0">
                <a:solidFill>
                  <a:srgbClr val="969696"/>
                </a:solidFill>
              </a:rPr>
            </a:br>
            <a:r>
              <a:rPr lang="en-GB" sz="600" noProof="0" dirty="0" smtClean="0">
                <a:solidFill>
                  <a:srgbClr val="969696"/>
                </a:solidFill>
              </a:rPr>
              <a:t>Name of</a:t>
            </a:r>
            <a:r>
              <a:rPr lang="en-GB" sz="600" baseline="0" noProof="0" dirty="0" smtClean="0">
                <a:solidFill>
                  <a:srgbClr val="969696"/>
                </a:solidFill>
              </a:rPr>
              <a:t> the company </a:t>
            </a:r>
            <a:r>
              <a:rPr lang="en-GB" sz="600" noProof="0" dirty="0" smtClean="0">
                <a:solidFill>
                  <a:srgbClr val="969696"/>
                </a:solidFill>
              </a:rPr>
              <a:t>/ template : 87211168-GRP-EN-004</a:t>
            </a:r>
            <a:endParaRPr lang="en-GB" sz="700" noProof="0" dirty="0">
              <a:solidFill>
                <a:srgbClr val="606060"/>
              </a:solidFill>
            </a:endParaRPr>
          </a:p>
        </p:txBody>
      </p:sp>
      <p:sp>
        <p:nvSpPr>
          <p:cNvPr id="20" name="Freeform 22"/>
          <p:cNvSpPr>
            <a:spLocks/>
          </p:cNvSpPr>
          <p:nvPr userDrawn="1"/>
        </p:nvSpPr>
        <p:spPr bwMode="auto">
          <a:xfrm rot="10800000" flipH="1">
            <a:off x="159697" y="4842573"/>
            <a:ext cx="208368" cy="218336"/>
          </a:xfrm>
          <a:custGeom>
            <a:avLst/>
            <a:gdLst>
              <a:gd name="T0" fmla="*/ 39 w 412"/>
              <a:gd name="T1" fmla="*/ 411 h 411"/>
              <a:gd name="T2" fmla="*/ 0 w 412"/>
              <a:gd name="T3" fmla="*/ 411 h 411"/>
              <a:gd name="T4" fmla="*/ 0 w 412"/>
              <a:gd name="T5" fmla="*/ 0 h 411"/>
              <a:gd name="T6" fmla="*/ 412 w 412"/>
              <a:gd name="T7" fmla="*/ 0 h 411"/>
              <a:gd name="T8" fmla="*/ 412 w 412"/>
              <a:gd name="T9" fmla="*/ 39 h 411"/>
              <a:gd name="T10" fmla="*/ 39 w 412"/>
              <a:gd name="T11" fmla="*/ 39 h 411"/>
              <a:gd name="T12" fmla="*/ 39 w 412"/>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412" h="411">
                <a:moveTo>
                  <a:pt x="39" y="411"/>
                </a:moveTo>
                <a:lnTo>
                  <a:pt x="0" y="411"/>
                </a:lnTo>
                <a:lnTo>
                  <a:pt x="0" y="0"/>
                </a:lnTo>
                <a:lnTo>
                  <a:pt x="412" y="0"/>
                </a:lnTo>
                <a:lnTo>
                  <a:pt x="412" y="39"/>
                </a:lnTo>
                <a:lnTo>
                  <a:pt x="39" y="39"/>
                </a:lnTo>
                <a:lnTo>
                  <a:pt x="39" y="41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lumMod val="75000"/>
                  <a:lumOff val="25000"/>
                </a:srgbClr>
              </a:solidFill>
              <a:effectLst/>
              <a:uLnTx/>
              <a:uFillTx/>
            </a:endParaRPr>
          </a:p>
        </p:txBody>
      </p:sp>
      <p:sp>
        <p:nvSpPr>
          <p:cNvPr id="23" name="ZoneTexte 11"/>
          <p:cNvSpPr txBox="1">
            <a:spLocks noChangeArrowheads="1"/>
          </p:cNvSpPr>
          <p:nvPr userDrawn="1"/>
        </p:nvSpPr>
        <p:spPr bwMode="auto">
          <a:xfrm>
            <a:off x="3968750" y="4648678"/>
            <a:ext cx="1206500" cy="401200"/>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OPEN</a:t>
            </a:r>
          </a:p>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THALES</a:t>
            </a:r>
            <a:r>
              <a:rPr lang="en-GB" sz="500" b="0" baseline="0" noProof="0" dirty="0" smtClean="0">
                <a:solidFill>
                  <a:schemeClr val="bg1">
                    <a:lumMod val="65000"/>
                  </a:schemeClr>
                </a:solidFill>
                <a:latin typeface="Arial" charset="0"/>
              </a:rPr>
              <a:t> GROUP INTERNAL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CONFIDENTIAL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SECRET</a:t>
            </a:r>
            <a:endParaRPr lang="en-GB" sz="500" b="0" noProof="0" dirty="0">
              <a:solidFill>
                <a:srgbClr val="FF0000"/>
              </a:solidFill>
              <a:latin typeface="Arial" charset="0"/>
            </a:endParaRPr>
          </a:p>
        </p:txBody>
      </p:sp>
      <p:pic>
        <p:nvPicPr>
          <p:cNvPr id="12" name="Image 11" descr="logo_thales.png"/>
          <p:cNvPicPr>
            <a:picLocks noChangeAspect="1"/>
          </p:cNvPicPr>
          <p:nvPr userDrawn="1"/>
        </p:nvPicPr>
        <p:blipFill rotWithShape="1">
          <a:blip r:embed="rId21" cstate="screen">
            <a:extLst>
              <a:ext uri="{28A0092B-C50C-407E-A947-70E740481C1C}">
                <a14:useLocalDpi xmlns:a14="http://schemas.microsoft.com/office/drawing/2010/main"/>
              </a:ext>
            </a:extLst>
          </a:blip>
          <a:srcRect l="9051" t="36000" r="9051" b="36000"/>
          <a:stretch/>
        </p:blipFill>
        <p:spPr>
          <a:xfrm>
            <a:off x="7213448" y="4743026"/>
            <a:ext cx="1728000" cy="332309"/>
          </a:xfrm>
          <a:prstGeom prst="rect">
            <a:avLst/>
          </a:prstGeom>
        </p:spPr>
      </p:pic>
    </p:spTree>
    <p:extLst>
      <p:ext uri="{BB962C8B-B14F-4D97-AF65-F5344CB8AC3E}">
        <p14:creationId xmlns:p14="http://schemas.microsoft.com/office/powerpoint/2010/main" val="994824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737" r:id="rId3"/>
    <p:sldLayoutId id="2147483744" r:id="rId4"/>
    <p:sldLayoutId id="2147483739" r:id="rId5"/>
    <p:sldLayoutId id="2147483740" r:id="rId6"/>
    <p:sldLayoutId id="2147483745" r:id="rId7"/>
    <p:sldLayoutId id="2147483746" r:id="rId8"/>
    <p:sldLayoutId id="2147483736" r:id="rId9"/>
    <p:sldLayoutId id="2147483661" r:id="rId10"/>
    <p:sldLayoutId id="2147483662" r:id="rId11"/>
    <p:sldLayoutId id="2147483742" r:id="rId12"/>
    <p:sldLayoutId id="2147483663" r:id="rId13"/>
    <p:sldLayoutId id="2147483664" r:id="rId14"/>
    <p:sldLayoutId id="2147483724" r:id="rId15"/>
    <p:sldLayoutId id="2147483666" r:id="rId16"/>
    <p:sldLayoutId id="2147483652" r:id="rId17"/>
    <p:sldLayoutId id="2147483730" r:id="rId18"/>
    <p:sldLayoutId id="2147483667" r:id="rId19"/>
  </p:sldLayoutIdLst>
  <p:txStyles>
    <p:titleStyle>
      <a:lvl1pPr algn="l" defTabSz="342900" rtl="0" eaLnBrk="1" latinLnBrk="0" hangingPunct="1">
        <a:lnSpc>
          <a:spcPct val="90000"/>
        </a:lnSpc>
        <a:spcBef>
          <a:spcPct val="0"/>
        </a:spcBef>
        <a:buNone/>
        <a:defRPr sz="2000" b="1" kern="1200" baseline="0">
          <a:solidFill>
            <a:schemeClr val="tx1"/>
          </a:solidFill>
          <a:latin typeface="+mj-lt"/>
          <a:ea typeface="+mj-ea"/>
          <a:cs typeface="+mj-cs"/>
        </a:defRPr>
      </a:lvl1pPr>
    </p:titleStyle>
    <p:bodyStyle>
      <a:lvl1pPr marL="270000" indent="-135731" algn="l" defTabSz="342900" rtl="0" eaLnBrk="1" latinLnBrk="0" hangingPunct="1">
        <a:lnSpc>
          <a:spcPct val="100000"/>
        </a:lnSpc>
        <a:spcBef>
          <a:spcPts val="450"/>
        </a:spcBef>
        <a:spcAft>
          <a:spcPts val="525"/>
        </a:spcAft>
        <a:buClr>
          <a:schemeClr val="bg2"/>
        </a:buClr>
        <a:buSzPct val="90000"/>
        <a:buFont typeface="Century Gothic" panose="020B0502020202020204" pitchFamily="34" charset="0"/>
        <a:buChar char="▌"/>
        <a:tabLst>
          <a:tab pos="739379" algn="l"/>
        </a:tabLst>
        <a:defRPr lang="fr-FR" sz="1800" b="1" kern="1200" dirty="0" smtClean="0">
          <a:solidFill>
            <a:schemeClr val="bg2"/>
          </a:solidFill>
          <a:latin typeface="+mn-lt"/>
          <a:ea typeface="+mn-ea"/>
          <a:cs typeface="+mn-cs"/>
        </a:defRPr>
      </a:lvl1pPr>
      <a:lvl2pPr marL="452438" indent="-184150" algn="l" defTabSz="342900" rtl="0" eaLnBrk="1" latinLnBrk="0" hangingPunct="1">
        <a:spcBef>
          <a:spcPts val="225"/>
        </a:spcBef>
        <a:spcAft>
          <a:spcPts val="450"/>
        </a:spcAft>
        <a:buSzPct val="100000"/>
        <a:buFontTx/>
        <a:buBlip>
          <a:blip r:embed="rId22"/>
        </a:buBlip>
        <a:tabLst/>
        <a:defRPr sz="1600" kern="1200">
          <a:solidFill>
            <a:schemeClr val="tx1"/>
          </a:solidFill>
          <a:latin typeface="+mn-lt"/>
          <a:ea typeface="+mn-ea"/>
          <a:cs typeface="+mn-cs"/>
        </a:defRPr>
      </a:lvl2pPr>
      <a:lvl3pPr marL="714375" indent="-177800" algn="l" defTabSz="342900" rtl="0" eaLnBrk="1" latinLnBrk="0" hangingPunct="1">
        <a:spcBef>
          <a:spcPts val="0"/>
        </a:spcBef>
        <a:spcAft>
          <a:spcPts val="150"/>
        </a:spcAft>
        <a:buSzPct val="100000"/>
        <a:buFont typeface="Lucida Grande"/>
        <a:buChar char="-"/>
        <a:tabLst/>
        <a:defRPr sz="1500" kern="1200">
          <a:solidFill>
            <a:schemeClr val="accent4"/>
          </a:solidFill>
          <a:latin typeface="+mn-lt"/>
          <a:ea typeface="+mn-ea"/>
          <a:cs typeface="+mn-cs"/>
        </a:defRPr>
      </a:lvl3pPr>
      <a:lvl4pPr marL="1200150" indent="-171450" algn="l" defTabSz="342900" rtl="0" eaLnBrk="1" latinLnBrk="0" hangingPunct="1">
        <a:spcBef>
          <a:spcPct val="20000"/>
        </a:spcBef>
        <a:buFont typeface="Arial"/>
        <a:buChar char="–"/>
        <a:defRPr sz="9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9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fr-FR"/>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en-GB" dirty="0" smtClean="0"/>
              <a:t>Preparing for interviews</a:t>
            </a:r>
            <a:endParaRPr lang="en-GB" dirty="0"/>
          </a:p>
        </p:txBody>
      </p:sp>
      <p:sp>
        <p:nvSpPr>
          <p:cNvPr id="5" name="Sous-titre 4"/>
          <p:cNvSpPr>
            <a:spLocks noGrp="1"/>
          </p:cNvSpPr>
          <p:nvPr>
            <p:ph type="subTitle" idx="1"/>
          </p:nvPr>
        </p:nvSpPr>
        <p:spPr>
          <a:xfrm>
            <a:off x="302049" y="3134826"/>
            <a:ext cx="4918023" cy="523220"/>
          </a:xfrm>
        </p:spPr>
        <p:txBody>
          <a:bodyPr/>
          <a:lstStyle/>
          <a:p>
            <a:r>
              <a:rPr lang="en-GB" dirty="0" smtClean="0"/>
              <a:t>Marj Glazebrook</a:t>
            </a:r>
          </a:p>
          <a:p>
            <a:r>
              <a:rPr lang="en-GB" dirty="0" smtClean="0"/>
              <a:t>Talent Acquisition Team Lead – Thales Australia</a:t>
            </a:r>
            <a:endParaRPr lang="en-GB" dirty="0"/>
          </a:p>
        </p:txBody>
      </p:sp>
    </p:spTree>
    <p:extLst>
      <p:ext uri="{BB962C8B-B14F-4D97-AF65-F5344CB8AC3E}">
        <p14:creationId xmlns:p14="http://schemas.microsoft.com/office/powerpoint/2010/main" val="1398445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Common mistakes in interviews</a:t>
            </a:r>
            <a:endParaRPr lang="en-AU" dirty="0"/>
          </a:p>
        </p:txBody>
      </p:sp>
      <p:sp>
        <p:nvSpPr>
          <p:cNvPr id="3" name="Content Placeholder 2"/>
          <p:cNvSpPr>
            <a:spLocks noGrp="1"/>
          </p:cNvSpPr>
          <p:nvPr>
            <p:ph idx="1"/>
          </p:nvPr>
        </p:nvSpPr>
        <p:spPr/>
        <p:txBody>
          <a:bodyPr/>
          <a:lstStyle/>
          <a:p>
            <a:r>
              <a:rPr lang="en-AU" dirty="0" smtClean="0"/>
              <a:t>Turning up late</a:t>
            </a:r>
          </a:p>
          <a:p>
            <a:r>
              <a:rPr lang="en-AU" dirty="0" smtClean="0"/>
              <a:t>No research/under prepared/no understanding of what the company do</a:t>
            </a:r>
          </a:p>
          <a:p>
            <a:r>
              <a:rPr lang="en-AU" dirty="0" smtClean="0"/>
              <a:t>Over powering after shave or perfume </a:t>
            </a:r>
            <a:r>
              <a:rPr lang="en-AU" dirty="0" smtClean="0">
                <a:sym typeface="Wingdings" panose="05000000000000000000" pitchFamily="2" charset="2"/>
              </a:rPr>
              <a:t> (especially if you are in a small interview room)</a:t>
            </a:r>
          </a:p>
          <a:p>
            <a:r>
              <a:rPr lang="en-AU" dirty="0" smtClean="0">
                <a:sym typeface="Wingdings" panose="05000000000000000000" pitchFamily="2" charset="2"/>
              </a:rPr>
              <a:t>Forgetting to turn your mobile phone off</a:t>
            </a:r>
          </a:p>
          <a:p>
            <a:r>
              <a:rPr lang="en-AU" dirty="0" smtClean="0">
                <a:sym typeface="Wingdings" panose="05000000000000000000" pitchFamily="2" charset="2"/>
              </a:rPr>
              <a:t>Answering your mobile phone in the interview if it rings!</a:t>
            </a:r>
            <a:endParaRPr lang="en-AU" dirty="0" smtClean="0"/>
          </a:p>
          <a:p>
            <a:pPr marL="134269" indent="0">
              <a:buNone/>
            </a:pPr>
            <a:r>
              <a:rPr lang="en-AU" dirty="0" smtClean="0"/>
              <a:t>							</a:t>
            </a:r>
          </a:p>
          <a:p>
            <a:pPr marL="134269" indent="0">
              <a:buNone/>
            </a:pPr>
            <a:endParaRPr lang="en-AU" dirty="0" smtClean="0"/>
          </a:p>
          <a:p>
            <a:pPr marL="134269" indent="0">
              <a:buNone/>
            </a:pPr>
            <a:endParaRPr lang="en-AU"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5" y="2958811"/>
            <a:ext cx="1428750" cy="1428750"/>
          </a:xfrm>
          <a:prstGeom prst="rect">
            <a:avLst/>
          </a:prstGeom>
        </p:spPr>
      </p:pic>
    </p:spTree>
    <p:extLst>
      <p:ext uri="{BB962C8B-B14F-4D97-AF65-F5344CB8AC3E}">
        <p14:creationId xmlns:p14="http://schemas.microsoft.com/office/powerpoint/2010/main" val="3284385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a:t>
            </a:r>
            <a:r>
              <a:rPr lang="en-AU" dirty="0" smtClean="0"/>
              <a:t>ot tips!</a:t>
            </a:r>
            <a:endParaRPr lang="en-AU" dirty="0"/>
          </a:p>
        </p:txBody>
      </p:sp>
      <p:sp>
        <p:nvSpPr>
          <p:cNvPr id="3" name="Content Placeholder 2"/>
          <p:cNvSpPr>
            <a:spLocks noGrp="1"/>
          </p:cNvSpPr>
          <p:nvPr>
            <p:ph idx="1"/>
          </p:nvPr>
        </p:nvSpPr>
        <p:spPr/>
        <p:txBody>
          <a:bodyPr/>
          <a:lstStyle/>
          <a:p>
            <a:r>
              <a:rPr lang="en-AU" dirty="0" smtClean="0"/>
              <a:t>If you are not successful after an interview – ask for feedback so you can take it on board for your next interview</a:t>
            </a:r>
          </a:p>
          <a:p>
            <a:r>
              <a:rPr lang="en-AU" dirty="0" smtClean="0"/>
              <a:t>Apply for a variety of roles – not just the companies with the big names….think outside the square</a:t>
            </a:r>
          </a:p>
          <a:p>
            <a:r>
              <a:rPr lang="en-AU" dirty="0" smtClean="0"/>
              <a:t>Take your time with answers in interviews – you are allowed time to think &amp; breathe </a:t>
            </a:r>
            <a:r>
              <a:rPr lang="en-AU" dirty="0" smtClean="0">
                <a:sym typeface="Wingdings" panose="05000000000000000000" pitchFamily="2" charset="2"/>
              </a:rPr>
              <a:t></a:t>
            </a:r>
          </a:p>
          <a:p>
            <a:r>
              <a:rPr lang="en-AU" dirty="0" smtClean="0">
                <a:sym typeface="Wingdings" panose="05000000000000000000" pitchFamily="2" charset="2"/>
              </a:rPr>
              <a:t>Smile!</a:t>
            </a:r>
          </a:p>
          <a:p>
            <a:r>
              <a:rPr lang="en-AU" dirty="0" smtClean="0">
                <a:sym typeface="Wingdings" panose="05000000000000000000" pitchFamily="2" charset="2"/>
              </a:rPr>
              <a:t>Be you! Be positive and do the best you can!</a:t>
            </a:r>
            <a:endParaRPr lang="en-AU" dirty="0" smtClean="0"/>
          </a:p>
        </p:txBody>
      </p:sp>
    </p:spTree>
    <p:extLst>
      <p:ext uri="{BB962C8B-B14F-4D97-AF65-F5344CB8AC3E}">
        <p14:creationId xmlns:p14="http://schemas.microsoft.com/office/powerpoint/2010/main" val="683345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Any questions?</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6169" y="2114550"/>
            <a:ext cx="1847850" cy="1098550"/>
          </a:xfrm>
        </p:spPr>
      </p:pic>
    </p:spTree>
    <p:extLst>
      <p:ext uri="{BB962C8B-B14F-4D97-AF65-F5344CB8AC3E}">
        <p14:creationId xmlns:p14="http://schemas.microsoft.com/office/powerpoint/2010/main" val="4133356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Some of the basics</a:t>
            </a:r>
            <a:endParaRPr lang="en-AU" dirty="0"/>
          </a:p>
        </p:txBody>
      </p:sp>
      <p:sp>
        <p:nvSpPr>
          <p:cNvPr id="3" name="Content Placeholder 2"/>
          <p:cNvSpPr>
            <a:spLocks noGrp="1"/>
          </p:cNvSpPr>
          <p:nvPr>
            <p:ph idx="1"/>
          </p:nvPr>
        </p:nvSpPr>
        <p:spPr/>
        <p:txBody>
          <a:bodyPr/>
          <a:lstStyle/>
          <a:p>
            <a:r>
              <a:rPr lang="en-AU" dirty="0" smtClean="0"/>
              <a:t>Ensure you have a good resume and your LinkedIn profile ready (RMIT Careers Centre can help!)</a:t>
            </a:r>
          </a:p>
          <a:p>
            <a:r>
              <a:rPr lang="en-AU" dirty="0" smtClean="0"/>
              <a:t>Know when employers are recruiting eg graduate recruitment generally starts in Feb/March  (don’t leave it too late to apply for jobs!)</a:t>
            </a:r>
          </a:p>
          <a:p>
            <a:r>
              <a:rPr lang="en-AU" dirty="0" smtClean="0"/>
              <a:t>Research, research, research – where do you want to work &amp; why</a:t>
            </a:r>
          </a:p>
          <a:p>
            <a:r>
              <a:rPr lang="en-AU" dirty="0" smtClean="0"/>
              <a:t>When applying for roles – take your time through the application process &amp; ensure you complete all questions</a:t>
            </a:r>
          </a:p>
          <a:p>
            <a:r>
              <a:rPr lang="en-AU" dirty="0" smtClean="0"/>
              <a:t>Prepare a smart outfit to wear to the interview – dress to impress &amp; show you care     </a:t>
            </a:r>
          </a:p>
          <a:p>
            <a:pPr marL="134269" indent="0">
              <a:buNone/>
            </a:pPr>
            <a:endParaRPr lang="en-AU"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704" y="3526097"/>
            <a:ext cx="1841500" cy="1104900"/>
          </a:xfrm>
          <a:prstGeom prst="rect">
            <a:avLst/>
          </a:prstGeom>
        </p:spPr>
      </p:pic>
    </p:spTree>
    <p:extLst>
      <p:ext uri="{BB962C8B-B14F-4D97-AF65-F5344CB8AC3E}">
        <p14:creationId xmlns:p14="http://schemas.microsoft.com/office/powerpoint/2010/main" val="227843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I’ve been asked to come in for an interview – what pre-work should I do?</a:t>
            </a:r>
            <a:endParaRPr lang="en-AU" dirty="0"/>
          </a:p>
        </p:txBody>
      </p:sp>
      <p:sp>
        <p:nvSpPr>
          <p:cNvPr id="3" name="Content Placeholder 2"/>
          <p:cNvSpPr>
            <a:spLocks noGrp="1"/>
          </p:cNvSpPr>
          <p:nvPr>
            <p:ph idx="1"/>
          </p:nvPr>
        </p:nvSpPr>
        <p:spPr/>
        <p:txBody>
          <a:bodyPr/>
          <a:lstStyle/>
          <a:p>
            <a:r>
              <a:rPr lang="en-AU" dirty="0" smtClean="0"/>
              <a:t>Research the company- what do they do; have they featured in the media recently; what can you find about their employees or their office on their LinkedIn company page</a:t>
            </a:r>
          </a:p>
          <a:p>
            <a:r>
              <a:rPr lang="en-AU" dirty="0" smtClean="0"/>
              <a:t>Map out where the interview location is – make sure you allow enough time. Don’t be too early but then….don’t be late </a:t>
            </a:r>
            <a:r>
              <a:rPr lang="en-AU" dirty="0" smtClean="0">
                <a:sym typeface="Wingdings" panose="05000000000000000000" pitchFamily="2" charset="2"/>
              </a:rPr>
              <a:t></a:t>
            </a:r>
          </a:p>
          <a:p>
            <a:r>
              <a:rPr lang="en-AU" dirty="0" smtClean="0">
                <a:sym typeface="Wingdings" panose="05000000000000000000" pitchFamily="2" charset="2"/>
              </a:rPr>
              <a:t>Research the people you are going to meet in the interview</a:t>
            </a:r>
          </a:p>
          <a:p>
            <a:pPr marL="134269" indent="0">
              <a:buNone/>
            </a:pPr>
            <a:endParaRPr lang="en-AU" dirty="0" smtClean="0">
              <a:sym typeface="Wingdings" panose="05000000000000000000" pitchFamily="2" charset="2"/>
            </a:endParaRPr>
          </a:p>
          <a:p>
            <a:pPr marL="134269" indent="0">
              <a:buNone/>
            </a:pPr>
            <a:endParaRPr lang="en-AU" dirty="0">
              <a:sym typeface="Wingdings" panose="05000000000000000000" pitchFamily="2" charset="2"/>
            </a:endParaRPr>
          </a:p>
          <a:p>
            <a:pPr marL="134269" indent="0">
              <a:buNone/>
            </a:pPr>
            <a:endParaRPr lang="en-AU" dirty="0" smtClean="0">
              <a:sym typeface="Wingdings" panose="05000000000000000000" pitchFamily="2" charset="2"/>
            </a:endParaRPr>
          </a:p>
          <a:p>
            <a:r>
              <a:rPr lang="en-AU" dirty="0" smtClean="0">
                <a:sym typeface="Wingdings" panose="05000000000000000000" pitchFamily="2" charset="2"/>
              </a:rPr>
              <a:t>Prepare questions to ask in the interview</a:t>
            </a:r>
            <a:endParaRPr lang="en-AU" dirty="0" smtClean="0"/>
          </a:p>
          <a:p>
            <a:pPr marL="134269" indent="0">
              <a:buNone/>
            </a:pPr>
            <a:endParaRPr lang="en-AU" dirty="0" smtClean="0"/>
          </a:p>
          <a:p>
            <a:pPr marL="134269" indent="0">
              <a:buNone/>
            </a:pPr>
            <a:endParaRPr lang="en-AU"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8229" y="2722418"/>
            <a:ext cx="1720850" cy="1181100"/>
          </a:xfrm>
          <a:prstGeom prst="rect">
            <a:avLst/>
          </a:prstGeom>
        </p:spPr>
      </p:pic>
    </p:spTree>
    <p:extLst>
      <p:ext uri="{BB962C8B-B14F-4D97-AF65-F5344CB8AC3E}">
        <p14:creationId xmlns:p14="http://schemas.microsoft.com/office/powerpoint/2010/main" val="1101496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format will the interview be?</a:t>
            </a:r>
            <a:endParaRPr lang="en-AU" dirty="0"/>
          </a:p>
        </p:txBody>
      </p:sp>
      <p:sp>
        <p:nvSpPr>
          <p:cNvPr id="3" name="Content Placeholder 2"/>
          <p:cNvSpPr>
            <a:spLocks noGrp="1"/>
          </p:cNvSpPr>
          <p:nvPr>
            <p:ph idx="1"/>
          </p:nvPr>
        </p:nvSpPr>
        <p:spPr/>
        <p:txBody>
          <a:bodyPr/>
          <a:lstStyle/>
          <a:p>
            <a:r>
              <a:rPr lang="en-AU" dirty="0" smtClean="0"/>
              <a:t>Generally the employer will let you know if it’s an individual interview you are coming in for or an assessment centre</a:t>
            </a:r>
          </a:p>
          <a:p>
            <a:r>
              <a:rPr lang="en-AU" dirty="0" smtClean="0"/>
              <a:t>An individual interview will generally be you and 2 other people from the company – questions about your experience, your education, behavioural questions</a:t>
            </a:r>
          </a:p>
          <a:p>
            <a:r>
              <a:rPr lang="en-AU" dirty="0" smtClean="0"/>
              <a:t>An assessment centre is where you will be part of a group of other candidates with a variety of activities including technical skills assessments, role plays, discussion groups and ice breaker activities!</a:t>
            </a:r>
            <a:r>
              <a:rPr lang="en-AU" dirty="0"/>
              <a:t> </a:t>
            </a:r>
            <a:r>
              <a:rPr lang="en-AU" dirty="0" smtClean="0"/>
              <a:t>Group activities usually will involve you working as part of a team to resolve a presented issue – often to measure interpersonal skills like leadership, teamwork, negotiation &amp; problem solving. Often at the end you have to present your findings/solution as a group.</a:t>
            </a:r>
          </a:p>
          <a:p>
            <a:pPr marL="134269" indent="0">
              <a:buNone/>
            </a:pPr>
            <a:endParaRPr lang="en-AU" dirty="0" smtClean="0"/>
          </a:p>
        </p:txBody>
      </p:sp>
    </p:spTree>
    <p:extLst>
      <p:ext uri="{BB962C8B-B14F-4D97-AF65-F5344CB8AC3E}">
        <p14:creationId xmlns:p14="http://schemas.microsoft.com/office/powerpoint/2010/main" val="3070234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How can you prepare for an assessment centre?</a:t>
            </a:r>
            <a:endParaRPr lang="en-AU" dirty="0"/>
          </a:p>
        </p:txBody>
      </p:sp>
      <p:sp>
        <p:nvSpPr>
          <p:cNvPr id="3" name="Content Placeholder 2"/>
          <p:cNvSpPr>
            <a:spLocks noGrp="1"/>
          </p:cNvSpPr>
          <p:nvPr>
            <p:ph idx="1"/>
          </p:nvPr>
        </p:nvSpPr>
        <p:spPr/>
        <p:txBody>
          <a:bodyPr/>
          <a:lstStyle/>
          <a:p>
            <a:r>
              <a:rPr lang="en-AU" dirty="0" smtClean="0"/>
              <a:t>Ask the company for any advice on what to prepare/review prior (you never know what they may tell you!) They may reveal more about the format of the assessment centre. Is there any pre-work they want you to do?</a:t>
            </a:r>
          </a:p>
          <a:p>
            <a:r>
              <a:rPr lang="en-AU" dirty="0" smtClean="0"/>
              <a:t>Get a good night’s sleep the night before</a:t>
            </a:r>
          </a:p>
          <a:p>
            <a:r>
              <a:rPr lang="en-AU" dirty="0" smtClean="0"/>
              <a:t>Read any instructions the company give you carefully</a:t>
            </a:r>
          </a:p>
          <a:p>
            <a:r>
              <a:rPr lang="en-AU" dirty="0" smtClean="0"/>
              <a:t>Take the exercises on the day seriously; go along with them</a:t>
            </a:r>
          </a:p>
          <a:p>
            <a:r>
              <a:rPr lang="en-AU" dirty="0" smtClean="0"/>
              <a:t>Treat your attendance as a day in the workplace; give it 110%</a:t>
            </a:r>
          </a:p>
          <a:p>
            <a:r>
              <a:rPr lang="en-AU" dirty="0"/>
              <a:t>If you are in an assessment centre, don’t see the other candidates as direct competition….see them as future colleagues in the workplace. The company will be looking at how you work in a team &amp; communicate with them. So play nicely &amp; share your toys in the sandpit!</a:t>
            </a:r>
          </a:p>
          <a:p>
            <a:endParaRPr lang="en-AU" dirty="0" smtClean="0"/>
          </a:p>
          <a:p>
            <a:pPr marL="134269" indent="0">
              <a:buNone/>
            </a:pPr>
            <a:endParaRPr lang="en-AU" dirty="0" smtClean="0"/>
          </a:p>
        </p:txBody>
      </p:sp>
    </p:spTree>
    <p:extLst>
      <p:ext uri="{BB962C8B-B14F-4D97-AF65-F5344CB8AC3E}">
        <p14:creationId xmlns:p14="http://schemas.microsoft.com/office/powerpoint/2010/main" val="1800762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to do in an interview?</a:t>
            </a:r>
            <a:endParaRPr lang="en-AU" dirty="0"/>
          </a:p>
        </p:txBody>
      </p:sp>
      <p:sp>
        <p:nvSpPr>
          <p:cNvPr id="3" name="Content Placeholder 2"/>
          <p:cNvSpPr>
            <a:spLocks noGrp="1"/>
          </p:cNvSpPr>
          <p:nvPr>
            <p:ph idx="1"/>
          </p:nvPr>
        </p:nvSpPr>
        <p:spPr/>
        <p:txBody>
          <a:bodyPr/>
          <a:lstStyle/>
          <a:p>
            <a:r>
              <a:rPr lang="en-AU" dirty="0"/>
              <a:t>Be yourself – bring YOUR personality and experience on the </a:t>
            </a:r>
            <a:r>
              <a:rPr lang="en-AU" dirty="0" smtClean="0"/>
              <a:t>day. The company like you for a reason – eg they like your experience, your studies, how you interviewed over the phone…so be positive and be YOU!</a:t>
            </a:r>
          </a:p>
          <a:p>
            <a:r>
              <a:rPr lang="en-AU" dirty="0" smtClean="0"/>
              <a:t>Ask if you aren’t sure! Questions are great!</a:t>
            </a:r>
          </a:p>
          <a:p>
            <a:r>
              <a:rPr lang="en-AU" dirty="0" smtClean="0"/>
              <a:t>You are being assessed from the moment you arrive – shake hands; eye contact</a:t>
            </a:r>
          </a:p>
          <a:p>
            <a:r>
              <a:rPr lang="en-AU" dirty="0" smtClean="0"/>
              <a:t>Stay focused</a:t>
            </a:r>
          </a:p>
          <a:p>
            <a:r>
              <a:rPr lang="en-AU" dirty="0" smtClean="0"/>
              <a:t>Smile!!!!!!!!!!!!!!!!!</a:t>
            </a:r>
          </a:p>
          <a:p>
            <a:endParaRPr lang="en-AU" dirty="0"/>
          </a:p>
        </p:txBody>
      </p:sp>
    </p:spTree>
    <p:extLst>
      <p:ext uri="{BB962C8B-B14F-4D97-AF65-F5344CB8AC3E}">
        <p14:creationId xmlns:p14="http://schemas.microsoft.com/office/powerpoint/2010/main" val="173788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are employers generally looking for in candidates in an assessment centre?</a:t>
            </a:r>
            <a:endParaRPr lang="en-AU" dirty="0"/>
          </a:p>
        </p:txBody>
      </p:sp>
      <p:sp>
        <p:nvSpPr>
          <p:cNvPr id="3" name="Content Placeholder 2"/>
          <p:cNvSpPr>
            <a:spLocks noGrp="1"/>
          </p:cNvSpPr>
          <p:nvPr>
            <p:ph idx="1"/>
          </p:nvPr>
        </p:nvSpPr>
        <p:spPr/>
        <p:txBody>
          <a:bodyPr/>
          <a:lstStyle/>
          <a:p>
            <a:r>
              <a:rPr lang="en-AU" dirty="0" smtClean="0"/>
              <a:t>What leadership role you may take in a group activity</a:t>
            </a:r>
          </a:p>
          <a:p>
            <a:r>
              <a:rPr lang="en-AU" dirty="0" smtClean="0"/>
              <a:t>Teamwork </a:t>
            </a:r>
          </a:p>
          <a:p>
            <a:r>
              <a:rPr lang="en-AU" dirty="0" smtClean="0"/>
              <a:t>Listening skills &amp; communication skills</a:t>
            </a:r>
          </a:p>
          <a:p>
            <a:r>
              <a:rPr lang="en-AU" dirty="0" smtClean="0"/>
              <a:t>How you work with unknowns/ambiguity </a:t>
            </a:r>
            <a:r>
              <a:rPr lang="en-AU" dirty="0"/>
              <a:t>(this can often happen in the workplace)</a:t>
            </a:r>
            <a:endParaRPr lang="en-AU" dirty="0" smtClean="0"/>
          </a:p>
          <a:p>
            <a:r>
              <a:rPr lang="en-AU" dirty="0" smtClean="0"/>
              <a:t>How you work with different people/challenging people (this can often happen in the workplace</a:t>
            </a:r>
            <a:r>
              <a:rPr lang="en-AU" dirty="0"/>
              <a:t>) </a:t>
            </a:r>
            <a:endParaRPr lang="en-AU" dirty="0" smtClean="0"/>
          </a:p>
          <a:p>
            <a:r>
              <a:rPr lang="en-AU" dirty="0" smtClean="0"/>
              <a:t>In </a:t>
            </a:r>
            <a:r>
              <a:rPr lang="en-AU" dirty="0"/>
              <a:t>an assessment centre they want to see leadership and teamwork – but not somebody who dominates the session and doesn’t listen to others. It’s a fine balance! Be assertive…but not dominant!</a:t>
            </a:r>
          </a:p>
          <a:p>
            <a:endParaRPr lang="en-AU"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9696" y="696542"/>
            <a:ext cx="1612900" cy="1263650"/>
          </a:xfrm>
          <a:prstGeom prst="rect">
            <a:avLst/>
          </a:prstGeom>
        </p:spPr>
      </p:pic>
    </p:spTree>
    <p:extLst>
      <p:ext uri="{BB962C8B-B14F-4D97-AF65-F5344CB8AC3E}">
        <p14:creationId xmlns:p14="http://schemas.microsoft.com/office/powerpoint/2010/main" val="3190103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Common interview questions that may be asked</a:t>
            </a:r>
            <a:endParaRPr lang="en-AU" dirty="0"/>
          </a:p>
        </p:txBody>
      </p:sp>
      <p:sp>
        <p:nvSpPr>
          <p:cNvPr id="3" name="Content Placeholder 2"/>
          <p:cNvSpPr>
            <a:spLocks noGrp="1"/>
          </p:cNvSpPr>
          <p:nvPr>
            <p:ph idx="1"/>
          </p:nvPr>
        </p:nvSpPr>
        <p:spPr/>
        <p:txBody>
          <a:bodyPr/>
          <a:lstStyle/>
          <a:p>
            <a:r>
              <a:rPr lang="en-AU" dirty="0" smtClean="0"/>
              <a:t>Why did you choose the degree you are studying?</a:t>
            </a:r>
          </a:p>
          <a:p>
            <a:r>
              <a:rPr lang="en-AU" dirty="0" smtClean="0"/>
              <a:t>Why do you want to work with us?</a:t>
            </a:r>
          </a:p>
          <a:p>
            <a:r>
              <a:rPr lang="en-AU" dirty="0" smtClean="0"/>
              <a:t>What sort of work do you want to do day to day? </a:t>
            </a:r>
          </a:p>
          <a:p>
            <a:r>
              <a:rPr lang="en-AU" dirty="0" smtClean="0"/>
              <a:t>Where do you ideally see your career progressing? (eg what types of roles)</a:t>
            </a:r>
          </a:p>
          <a:p>
            <a:r>
              <a:rPr lang="en-AU" dirty="0" smtClean="0"/>
              <a:t>What strengths do you think you could bring to working with us?</a:t>
            </a:r>
          </a:p>
          <a:p>
            <a:r>
              <a:rPr lang="en-AU" dirty="0" smtClean="0"/>
              <a:t>How do you learn best?</a:t>
            </a:r>
          </a:p>
          <a:p>
            <a:r>
              <a:rPr lang="en-AU" dirty="0" smtClean="0"/>
              <a:t>Describe the best team you have worked in?</a:t>
            </a:r>
          </a:p>
          <a:p>
            <a:r>
              <a:rPr lang="en-AU" dirty="0" smtClean="0"/>
              <a:t>What is the best job you have had so far in your career?</a:t>
            </a:r>
          </a:p>
          <a:p>
            <a:r>
              <a:rPr lang="en-AU" dirty="0" smtClean="0"/>
              <a:t>Why should we pick you?</a:t>
            </a:r>
          </a:p>
          <a:p>
            <a:endParaRPr lang="en-AU" dirty="0" smtClean="0"/>
          </a:p>
        </p:txBody>
      </p:sp>
    </p:spTree>
    <p:extLst>
      <p:ext uri="{BB962C8B-B14F-4D97-AF65-F5344CB8AC3E}">
        <p14:creationId xmlns:p14="http://schemas.microsoft.com/office/powerpoint/2010/main" val="2058159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Behavioural questions</a:t>
            </a:r>
            <a:endParaRPr lang="en-AU" dirty="0"/>
          </a:p>
        </p:txBody>
      </p:sp>
      <p:sp>
        <p:nvSpPr>
          <p:cNvPr id="3" name="Content Placeholder 2"/>
          <p:cNvSpPr>
            <a:spLocks noGrp="1"/>
          </p:cNvSpPr>
          <p:nvPr>
            <p:ph idx="1"/>
          </p:nvPr>
        </p:nvSpPr>
        <p:spPr/>
        <p:txBody>
          <a:bodyPr/>
          <a:lstStyle/>
          <a:p>
            <a:r>
              <a:rPr lang="en-AU" dirty="0" smtClean="0"/>
              <a:t>What is a behavioural question and how do you best answer them?</a:t>
            </a:r>
          </a:p>
          <a:p>
            <a:r>
              <a:rPr lang="en-AU" dirty="0" smtClean="0"/>
              <a:t>Real situations – not a hypothetical situation</a:t>
            </a:r>
          </a:p>
          <a:p>
            <a:r>
              <a:rPr lang="en-AU" dirty="0" smtClean="0"/>
              <a:t>STAR method – SITUATION, TASK, ACTION, RESULT         </a:t>
            </a:r>
          </a:p>
          <a:p>
            <a:r>
              <a:rPr lang="en-AU" dirty="0" smtClean="0"/>
              <a:t>Tell me about a time you….</a:t>
            </a:r>
          </a:p>
          <a:p>
            <a:r>
              <a:rPr lang="en-AU" dirty="0" smtClean="0"/>
              <a:t>Describe for us a time you…..</a:t>
            </a:r>
          </a:p>
          <a:p>
            <a:pPr marL="134269" indent="0">
              <a:buNone/>
            </a:pPr>
            <a:endParaRPr lang="en-AU" dirty="0" smtClean="0"/>
          </a:p>
          <a:p>
            <a:r>
              <a:rPr lang="en-AU" dirty="0" smtClean="0"/>
              <a:t>Tell us about a time you worked in a group where not everyone was pulling their weight</a:t>
            </a:r>
          </a:p>
          <a:p>
            <a:r>
              <a:rPr lang="en-AU" dirty="0" smtClean="0"/>
              <a:t>Describe for us a time where you felt under a lot of pressure. What was the situation. What did you do?</a:t>
            </a:r>
          </a:p>
          <a:p>
            <a:endParaRPr lang="en-AU" dirty="0" smtClean="0"/>
          </a:p>
          <a:p>
            <a:endParaRPr lang="en-AU"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6069" y="1462809"/>
            <a:ext cx="1689100" cy="1206500"/>
          </a:xfrm>
          <a:prstGeom prst="rect">
            <a:avLst/>
          </a:prstGeom>
        </p:spPr>
      </p:pic>
    </p:spTree>
    <p:extLst>
      <p:ext uri="{BB962C8B-B14F-4D97-AF65-F5344CB8AC3E}">
        <p14:creationId xmlns:p14="http://schemas.microsoft.com/office/powerpoint/2010/main" val="20061225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a57fcc416eb8d4fb1b22fa3cc8c045595dbc87"/>
  <p:tag name="ISPRING_RESOURCE_PATHS_HASH_PRESENTER" val="43c9451427ba15b6cf8b1b95558292c7785ae1"/>
</p:tagLst>
</file>

<file path=ppt/theme/theme1.xml><?xml version="1.0" encoding="utf-8"?>
<a:theme xmlns:a="http://schemas.openxmlformats.org/drawingml/2006/main" name="Thales_global_4.3_VF">
  <a:themeElements>
    <a:clrScheme name="Thales NEW">
      <a:dk1>
        <a:srgbClr val="242A75"/>
      </a:dk1>
      <a:lt1>
        <a:srgbClr val="FFFFFF"/>
      </a:lt1>
      <a:dk2>
        <a:srgbClr val="242A75"/>
      </a:dk2>
      <a:lt2>
        <a:srgbClr val="309DB5"/>
      </a:lt2>
      <a:accent1>
        <a:srgbClr val="B42573"/>
      </a:accent1>
      <a:accent2>
        <a:srgbClr val="7D7EAB"/>
      </a:accent2>
      <a:accent3>
        <a:srgbClr val="69A3B9"/>
      </a:accent3>
      <a:accent4>
        <a:srgbClr val="253746"/>
      </a:accent4>
      <a:accent5>
        <a:srgbClr val="C3D600"/>
      </a:accent5>
      <a:accent6>
        <a:srgbClr val="E1CD00"/>
      </a:accent6>
      <a:hlink>
        <a:srgbClr val="242A75"/>
      </a:hlink>
      <a:folHlink>
        <a:srgbClr val="242A75"/>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9525"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400" dirty="0" err="1" smtClean="0"/>
        </a:defPPr>
      </a:lstStyle>
    </a:txDef>
  </a:objectDefaults>
  <a:extraClrSchemeLst/>
  <a:extLst>
    <a:ext uri="{05A4C25C-085E-4340-85A3-A5531E510DB2}">
      <thm15:themeFamily xmlns:thm15="http://schemas.microsoft.com/office/thememl/2012/main" xmlns="" name="Présentation23" id="{72344226-B95F-3A49-8C7D-0EEDA1B0D97F}" vid="{491DDD7D-C24C-E84A-A743-68B6F377417D}"/>
    </a:ext>
  </a:extLst>
</a:theme>
</file>

<file path=docProps/app.xml><?xml version="1.0" encoding="utf-8"?>
<Properties xmlns="http://schemas.openxmlformats.org/officeDocument/2006/extended-properties" xmlns:vt="http://schemas.openxmlformats.org/officeDocument/2006/docPropsVTypes">
  <Template>Thales_global_16.9_new_VA</Template>
  <TotalTime>344</TotalTime>
  <Words>973</Words>
  <Application>Microsoft Office PowerPoint</Application>
  <PresentationFormat>On-screen Show (16:9)</PresentationFormat>
  <Paragraphs>74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Thales_global_4.3_VF</vt:lpstr>
      <vt:lpstr>Preparing for interviews</vt:lpstr>
      <vt:lpstr>Some of the basics</vt:lpstr>
      <vt:lpstr>I’ve been asked to come in for an interview – what pre-work should I do?</vt:lpstr>
      <vt:lpstr>What format will the interview be?</vt:lpstr>
      <vt:lpstr>How can you prepare for an assessment centre?</vt:lpstr>
      <vt:lpstr>What to do in an interview?</vt:lpstr>
      <vt:lpstr>What are employers generally looking for in candidates in an assessment centre?</vt:lpstr>
      <vt:lpstr>Common interview questions that may be asked</vt:lpstr>
      <vt:lpstr>Behavioural questions</vt:lpstr>
      <vt:lpstr>Common mistakes in interviews</vt:lpstr>
      <vt:lpstr>Hot tips!</vt:lpstr>
      <vt:lpstr>Any questions?</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de Microsoft Office</dc:creator>
  <cp:lastModifiedBy>Glazebrook, Marj</cp:lastModifiedBy>
  <cp:revision>93</cp:revision>
  <dcterms:created xsi:type="dcterms:W3CDTF">2017-01-11T15:45:22Z</dcterms:created>
  <dcterms:modified xsi:type="dcterms:W3CDTF">2019-09-25T04:26:18Z</dcterms:modified>
</cp:coreProperties>
</file>