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ebm" ContentType="video/webm"/>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38"/>
  </p:notesMasterIdLst>
  <p:sldIdLst>
    <p:sldId id="256" r:id="rId2"/>
    <p:sldId id="259" r:id="rId3"/>
    <p:sldId id="260" r:id="rId4"/>
    <p:sldId id="262" r:id="rId5"/>
    <p:sldId id="282" r:id="rId6"/>
    <p:sldId id="258" r:id="rId7"/>
    <p:sldId id="264" r:id="rId8"/>
    <p:sldId id="265" r:id="rId9"/>
    <p:sldId id="285" r:id="rId10"/>
    <p:sldId id="266" r:id="rId11"/>
    <p:sldId id="267" r:id="rId12"/>
    <p:sldId id="289" r:id="rId13"/>
    <p:sldId id="261" r:id="rId14"/>
    <p:sldId id="291" r:id="rId15"/>
    <p:sldId id="263" r:id="rId16"/>
    <p:sldId id="257" r:id="rId17"/>
    <p:sldId id="283" r:id="rId18"/>
    <p:sldId id="290" r:id="rId19"/>
    <p:sldId id="281" r:id="rId20"/>
    <p:sldId id="284" r:id="rId21"/>
    <p:sldId id="286" r:id="rId22"/>
    <p:sldId id="287" r:id="rId23"/>
    <p:sldId id="288"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1" autoAdjust="0"/>
  </p:normalViewPr>
  <p:slideViewPr>
    <p:cSldViewPr snapToGrid="0">
      <p:cViewPr>
        <p:scale>
          <a:sx n="101" d="100"/>
          <a:sy n="101" d="100"/>
        </p:scale>
        <p:origin x="48" y="152"/>
      </p:cViewPr>
      <p:guideLst>
        <p:guide orient="horz" pos="2160"/>
        <p:guide pos="3840"/>
      </p:guideLst>
    </p:cSldViewPr>
  </p:slideViewPr>
  <p:outlineViewPr>
    <p:cViewPr>
      <p:scale>
        <a:sx n="33" d="100"/>
        <a:sy n="33" d="100"/>
      </p:scale>
      <p:origin x="0" y="-16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a073618e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a073618e6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1c8cbc5e8d9_0_19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c8cbc5e8d9_0_19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p:cNvGrpSpPr/>
        <p:nvPr/>
      </p:nvGrpSpPr>
      <p:grpSpPr>
        <a:xfrm>
          <a:off x="0" y="0"/>
          <a:ext cx="0" cy="0"/>
          <a:chOff x="0" y="0"/>
          <a:chExt cx="0" cy="0"/>
        </a:xfrm>
      </p:grpSpPr>
      <p:sp>
        <p:nvSpPr>
          <p:cNvPr id="1558" name="Google Shape;1558;g1c8cbc5e8d9_0_2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c8cbc5e8d9_0_2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a:extLst>
            <a:ext uri="{FF2B5EF4-FFF2-40B4-BE49-F238E27FC236}">
              <a16:creationId xmlns:a16="http://schemas.microsoft.com/office/drawing/2014/main" id="{333E8836-2E25-4F48-4F28-97ED6A0905DB}"/>
            </a:ext>
          </a:extLst>
        </p:cNvPr>
        <p:cNvGrpSpPr/>
        <p:nvPr/>
      </p:nvGrpSpPr>
      <p:grpSpPr>
        <a:xfrm>
          <a:off x="0" y="0"/>
          <a:ext cx="0" cy="0"/>
          <a:chOff x="0" y="0"/>
          <a:chExt cx="0" cy="0"/>
        </a:xfrm>
      </p:grpSpPr>
      <p:sp>
        <p:nvSpPr>
          <p:cNvPr id="1551" name="Google Shape;1551;g1c8cbc5e8d9_0_1955:notes">
            <a:extLst>
              <a:ext uri="{FF2B5EF4-FFF2-40B4-BE49-F238E27FC236}">
                <a16:creationId xmlns:a16="http://schemas.microsoft.com/office/drawing/2014/main" id="{349A048C-3335-58F9-FFDB-8F910256C3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c8cbc5e8d9_0_1955:notes">
            <a:extLst>
              <a:ext uri="{FF2B5EF4-FFF2-40B4-BE49-F238E27FC236}">
                <a16:creationId xmlns:a16="http://schemas.microsoft.com/office/drawing/2014/main" id="{79476C19-4947-D146-603C-F88E8AD5F1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2475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a073618e60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a073618e60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a:extLst>
            <a:ext uri="{FF2B5EF4-FFF2-40B4-BE49-F238E27FC236}">
              <a16:creationId xmlns:a16="http://schemas.microsoft.com/office/drawing/2014/main" id="{F1FA8355-E6CF-6F73-F866-F9B642A6E4BD}"/>
            </a:ext>
          </a:extLst>
        </p:cNvPr>
        <p:cNvGrpSpPr/>
        <p:nvPr/>
      </p:nvGrpSpPr>
      <p:grpSpPr>
        <a:xfrm>
          <a:off x="0" y="0"/>
          <a:ext cx="0" cy="0"/>
          <a:chOff x="0" y="0"/>
          <a:chExt cx="0" cy="0"/>
        </a:xfrm>
      </p:grpSpPr>
      <p:sp>
        <p:nvSpPr>
          <p:cNvPr id="1473" name="Google Shape;1473;ga073618e60_0_42:notes">
            <a:extLst>
              <a:ext uri="{FF2B5EF4-FFF2-40B4-BE49-F238E27FC236}">
                <a16:creationId xmlns:a16="http://schemas.microsoft.com/office/drawing/2014/main" id="{938681C4-9724-BA03-DB30-90C9ABC34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a073618e60_0_42:notes">
            <a:extLst>
              <a:ext uri="{FF2B5EF4-FFF2-40B4-BE49-F238E27FC236}">
                <a16:creationId xmlns:a16="http://schemas.microsoft.com/office/drawing/2014/main" id="{02631994-68F7-9922-DB51-D6E5FC8DEC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401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1c8cbc5e8d9_0_2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1c8cbc5e8d9_0_2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a073618e6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a073618e6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FCFE986-8D4F-E982-91E5-109826932E7E}"/>
            </a:ext>
          </a:extLst>
        </p:cNvPr>
        <p:cNvGrpSpPr/>
        <p:nvPr/>
      </p:nvGrpSpPr>
      <p:grpSpPr>
        <a:xfrm>
          <a:off x="0" y="0"/>
          <a:ext cx="0" cy="0"/>
          <a:chOff x="0" y="0"/>
          <a:chExt cx="0" cy="0"/>
        </a:xfrm>
      </p:grpSpPr>
      <p:sp>
        <p:nvSpPr>
          <p:cNvPr id="1248" name="Google Shape;1248;ga073618e60_0_26:notes">
            <a:extLst>
              <a:ext uri="{FF2B5EF4-FFF2-40B4-BE49-F238E27FC236}">
                <a16:creationId xmlns:a16="http://schemas.microsoft.com/office/drawing/2014/main" id="{C9C8DD1E-5589-9C93-799A-DD83B48D53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a073618e60_0_26:notes">
            <a:extLst>
              <a:ext uri="{FF2B5EF4-FFF2-40B4-BE49-F238E27FC236}">
                <a16:creationId xmlns:a16="http://schemas.microsoft.com/office/drawing/2014/main" id="{9B4A6168-32B3-48E0-8577-CF911994D2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692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a:extLst>
            <a:ext uri="{FF2B5EF4-FFF2-40B4-BE49-F238E27FC236}">
              <a16:creationId xmlns:a16="http://schemas.microsoft.com/office/drawing/2014/main" id="{AD91FC55-8AB2-A274-05D2-A1F3E709D613}"/>
            </a:ext>
          </a:extLst>
        </p:cNvPr>
        <p:cNvGrpSpPr/>
        <p:nvPr/>
      </p:nvGrpSpPr>
      <p:grpSpPr>
        <a:xfrm>
          <a:off x="0" y="0"/>
          <a:ext cx="0" cy="0"/>
          <a:chOff x="0" y="0"/>
          <a:chExt cx="0" cy="0"/>
        </a:xfrm>
      </p:grpSpPr>
      <p:sp>
        <p:nvSpPr>
          <p:cNvPr id="1473" name="Google Shape;1473;ga073618e60_0_42:notes">
            <a:extLst>
              <a:ext uri="{FF2B5EF4-FFF2-40B4-BE49-F238E27FC236}">
                <a16:creationId xmlns:a16="http://schemas.microsoft.com/office/drawing/2014/main" id="{FF7C4B6B-AD28-C849-A867-9E71361AF3D4}"/>
              </a:ext>
            </a:extLst>
          </p:cNvPr>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a073618e60_0_42:notes">
            <a:extLst>
              <a:ext uri="{FF2B5EF4-FFF2-40B4-BE49-F238E27FC236}">
                <a16:creationId xmlns:a16="http://schemas.microsoft.com/office/drawing/2014/main" id="{CF911CCB-9256-F81D-C65E-A1E2C31A0E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255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a:extLst>
            <a:ext uri="{FF2B5EF4-FFF2-40B4-BE49-F238E27FC236}">
              <a16:creationId xmlns:a16="http://schemas.microsoft.com/office/drawing/2014/main" id="{EA9FCF3C-1BBB-0F2A-47AE-E80B40801547}"/>
            </a:ext>
          </a:extLst>
        </p:cNvPr>
        <p:cNvGrpSpPr/>
        <p:nvPr/>
      </p:nvGrpSpPr>
      <p:grpSpPr>
        <a:xfrm>
          <a:off x="0" y="0"/>
          <a:ext cx="0" cy="0"/>
          <a:chOff x="0" y="0"/>
          <a:chExt cx="0" cy="0"/>
        </a:xfrm>
      </p:grpSpPr>
      <p:sp>
        <p:nvSpPr>
          <p:cNvPr id="1482" name="Google Shape;1482;ga073618e60_0_80:notes">
            <a:extLst>
              <a:ext uri="{FF2B5EF4-FFF2-40B4-BE49-F238E27FC236}">
                <a16:creationId xmlns:a16="http://schemas.microsoft.com/office/drawing/2014/main" id="{49806CBA-4F32-B54C-3A2A-F2ACD35EF3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a073618e60_0_80:notes">
            <a:extLst>
              <a:ext uri="{FF2B5EF4-FFF2-40B4-BE49-F238E27FC236}">
                <a16:creationId xmlns:a16="http://schemas.microsoft.com/office/drawing/2014/main" id="{2BFFA359-1AFF-6D23-8D98-A6F3495395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18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ga073618e60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0" name="Google Shape;1460;ga073618e60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a:extLst>
            <a:ext uri="{FF2B5EF4-FFF2-40B4-BE49-F238E27FC236}">
              <a16:creationId xmlns:a16="http://schemas.microsoft.com/office/drawing/2014/main" id="{342A1638-B4A8-D1B0-4B36-D51B8F4DECFB}"/>
            </a:ext>
          </a:extLst>
        </p:cNvPr>
        <p:cNvGrpSpPr/>
        <p:nvPr/>
      </p:nvGrpSpPr>
      <p:grpSpPr>
        <a:xfrm>
          <a:off x="0" y="0"/>
          <a:ext cx="0" cy="0"/>
          <a:chOff x="0" y="0"/>
          <a:chExt cx="0" cy="0"/>
        </a:xfrm>
      </p:grpSpPr>
      <p:sp>
        <p:nvSpPr>
          <p:cNvPr id="1529" name="Google Shape;1529;g1c8cbc5e8d9_0_1893:notes">
            <a:extLst>
              <a:ext uri="{FF2B5EF4-FFF2-40B4-BE49-F238E27FC236}">
                <a16:creationId xmlns:a16="http://schemas.microsoft.com/office/drawing/2014/main" id="{A8336284-5C09-8183-18EE-03732EF733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1c8cbc5e8d9_0_1893:notes">
            <a:extLst>
              <a:ext uri="{FF2B5EF4-FFF2-40B4-BE49-F238E27FC236}">
                <a16:creationId xmlns:a16="http://schemas.microsoft.com/office/drawing/2014/main" id="{176EF4F0-43D2-134E-7762-A0EAE26752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387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a:extLst>
            <a:ext uri="{FF2B5EF4-FFF2-40B4-BE49-F238E27FC236}">
              <a16:creationId xmlns:a16="http://schemas.microsoft.com/office/drawing/2014/main" id="{C12A4974-B79E-D7C8-1A42-7FFDE91287E7}"/>
            </a:ext>
          </a:extLst>
        </p:cNvPr>
        <p:cNvGrpSpPr/>
        <p:nvPr/>
      </p:nvGrpSpPr>
      <p:grpSpPr>
        <a:xfrm>
          <a:off x="0" y="0"/>
          <a:ext cx="0" cy="0"/>
          <a:chOff x="0" y="0"/>
          <a:chExt cx="0" cy="0"/>
        </a:xfrm>
      </p:grpSpPr>
      <p:sp>
        <p:nvSpPr>
          <p:cNvPr id="1535" name="Google Shape;1535;g1c8cbc5e8d9_0_1898:notes">
            <a:extLst>
              <a:ext uri="{FF2B5EF4-FFF2-40B4-BE49-F238E27FC236}">
                <a16:creationId xmlns:a16="http://schemas.microsoft.com/office/drawing/2014/main" id="{5DF23F82-B89E-E178-21D5-DA9E40B04A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1c8cbc5e8d9_0_1898:notes">
            <a:extLst>
              <a:ext uri="{FF2B5EF4-FFF2-40B4-BE49-F238E27FC236}">
                <a16:creationId xmlns:a16="http://schemas.microsoft.com/office/drawing/2014/main" id="{01811458-AB79-9FAD-675F-FADB9F22F3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86907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a:extLst>
            <a:ext uri="{FF2B5EF4-FFF2-40B4-BE49-F238E27FC236}">
              <a16:creationId xmlns:a16="http://schemas.microsoft.com/office/drawing/2014/main" id="{C7E9AF51-FB33-4992-D6AB-17C427DE1469}"/>
            </a:ext>
          </a:extLst>
        </p:cNvPr>
        <p:cNvGrpSpPr/>
        <p:nvPr/>
      </p:nvGrpSpPr>
      <p:grpSpPr>
        <a:xfrm>
          <a:off x="0" y="0"/>
          <a:ext cx="0" cy="0"/>
          <a:chOff x="0" y="0"/>
          <a:chExt cx="0" cy="0"/>
        </a:xfrm>
      </p:grpSpPr>
      <p:sp>
        <p:nvSpPr>
          <p:cNvPr id="1551" name="Google Shape;1551;g1c8cbc5e8d9_0_1955:notes">
            <a:extLst>
              <a:ext uri="{FF2B5EF4-FFF2-40B4-BE49-F238E27FC236}">
                <a16:creationId xmlns:a16="http://schemas.microsoft.com/office/drawing/2014/main" id="{0F348778-725D-A1F6-941F-92FCB6B814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1c8cbc5e8d9_0_1955:notes">
            <a:extLst>
              <a:ext uri="{FF2B5EF4-FFF2-40B4-BE49-F238E27FC236}">
                <a16:creationId xmlns:a16="http://schemas.microsoft.com/office/drawing/2014/main" id="{0863C988-0891-62E2-CC1E-95174175E0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9240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7">
          <a:extLst>
            <a:ext uri="{FF2B5EF4-FFF2-40B4-BE49-F238E27FC236}">
              <a16:creationId xmlns:a16="http://schemas.microsoft.com/office/drawing/2014/main" id="{8B2A158A-E994-91F6-6414-0097364909FC}"/>
            </a:ext>
          </a:extLst>
        </p:cNvPr>
        <p:cNvGrpSpPr/>
        <p:nvPr/>
      </p:nvGrpSpPr>
      <p:grpSpPr>
        <a:xfrm>
          <a:off x="0" y="0"/>
          <a:ext cx="0" cy="0"/>
          <a:chOff x="0" y="0"/>
          <a:chExt cx="0" cy="0"/>
        </a:xfrm>
      </p:grpSpPr>
      <p:sp>
        <p:nvSpPr>
          <p:cNvPr id="1558" name="Google Shape;1558;g1c8cbc5e8d9_0_2217:notes">
            <a:extLst>
              <a:ext uri="{FF2B5EF4-FFF2-40B4-BE49-F238E27FC236}">
                <a16:creationId xmlns:a16="http://schemas.microsoft.com/office/drawing/2014/main" id="{5075908D-7C4B-B96F-3DAF-E46528C849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9" name="Google Shape;1559;g1c8cbc5e8d9_0_2217:notes">
            <a:extLst>
              <a:ext uri="{FF2B5EF4-FFF2-40B4-BE49-F238E27FC236}">
                <a16:creationId xmlns:a16="http://schemas.microsoft.com/office/drawing/2014/main" id="{29D971FC-C7DC-38B0-53D9-BFA375452C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094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g1c8cbc5e8d9_0_2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 name="Google Shape;1566;g1c8cbc5e8d9_0_2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1"/>
        <p:cNvGrpSpPr/>
        <p:nvPr/>
      </p:nvGrpSpPr>
      <p:grpSpPr>
        <a:xfrm>
          <a:off x="0" y="0"/>
          <a:ext cx="0" cy="0"/>
          <a:chOff x="0" y="0"/>
          <a:chExt cx="0" cy="0"/>
        </a:xfrm>
      </p:grpSpPr>
      <p:sp>
        <p:nvSpPr>
          <p:cNvPr id="1572" name="Google Shape;1572;g1c8cbc5e8d9_0_22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3" name="Google Shape;1573;g1c8cbc5e8d9_0_2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8"/>
        <p:cNvGrpSpPr/>
        <p:nvPr/>
      </p:nvGrpSpPr>
      <p:grpSpPr>
        <a:xfrm>
          <a:off x="0" y="0"/>
          <a:ext cx="0" cy="0"/>
          <a:chOff x="0" y="0"/>
          <a:chExt cx="0" cy="0"/>
        </a:xfrm>
      </p:grpSpPr>
      <p:sp>
        <p:nvSpPr>
          <p:cNvPr id="1579" name="Google Shape;1579;g1c8cbc5e8d9_0_22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0" name="Google Shape;1580;g1c8cbc5e8d9_0_2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5"/>
        <p:cNvGrpSpPr/>
        <p:nvPr/>
      </p:nvGrpSpPr>
      <p:grpSpPr>
        <a:xfrm>
          <a:off x="0" y="0"/>
          <a:ext cx="0" cy="0"/>
          <a:chOff x="0" y="0"/>
          <a:chExt cx="0" cy="0"/>
        </a:xfrm>
      </p:grpSpPr>
      <p:sp>
        <p:nvSpPr>
          <p:cNvPr id="1586" name="Google Shape;1586;g1c8cbc5e8d9_0_2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7" name="Google Shape;1587;g1c8cbc5e8d9_0_2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1c8cbc5e8d9_0_22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1c8cbc5e8d9_0_2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9"/>
        <p:cNvGrpSpPr/>
        <p:nvPr/>
      </p:nvGrpSpPr>
      <p:grpSpPr>
        <a:xfrm>
          <a:off x="0" y="0"/>
          <a:ext cx="0" cy="0"/>
          <a:chOff x="0" y="0"/>
          <a:chExt cx="0" cy="0"/>
        </a:xfrm>
      </p:grpSpPr>
      <p:sp>
        <p:nvSpPr>
          <p:cNvPr id="1600" name="Google Shape;1600;g1c8cbc5e8d9_0_2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1" name="Google Shape;1601;g1c8cbc5e8d9_0_2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5"/>
        <p:cNvGrpSpPr/>
        <p:nvPr/>
      </p:nvGrpSpPr>
      <p:grpSpPr>
        <a:xfrm>
          <a:off x="0" y="0"/>
          <a:ext cx="0" cy="0"/>
          <a:chOff x="0" y="0"/>
          <a:chExt cx="0" cy="0"/>
        </a:xfrm>
      </p:grpSpPr>
      <p:sp>
        <p:nvSpPr>
          <p:cNvPr id="1466" name="Google Shape;1466;ga073618e6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 name="Google Shape;1467;ga073618e6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1c8cbc5e8d9_0_22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1c8cbc5e8d9_0_2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1c8cbc5e8d9_0_22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1c8cbc5e8d9_0_2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c8cbc5e8d9_0_22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c8cbc5e8d9_0_2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7"/>
        <p:cNvGrpSpPr/>
        <p:nvPr/>
      </p:nvGrpSpPr>
      <p:grpSpPr>
        <a:xfrm>
          <a:off x="0" y="0"/>
          <a:ext cx="0" cy="0"/>
          <a:chOff x="0" y="0"/>
          <a:chExt cx="0" cy="0"/>
        </a:xfrm>
      </p:grpSpPr>
      <p:sp>
        <p:nvSpPr>
          <p:cNvPr id="1628" name="Google Shape;1628;g1c8cbc5e8d9_0_22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9" name="Google Shape;1629;g1c8cbc5e8d9_0_2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4"/>
        <p:cNvGrpSpPr/>
        <p:nvPr/>
      </p:nvGrpSpPr>
      <p:grpSpPr>
        <a:xfrm>
          <a:off x="0" y="0"/>
          <a:ext cx="0" cy="0"/>
          <a:chOff x="0" y="0"/>
          <a:chExt cx="0" cy="0"/>
        </a:xfrm>
      </p:grpSpPr>
      <p:sp>
        <p:nvSpPr>
          <p:cNvPr id="1635" name="Google Shape;1635;ga073618e60_0_9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6" name="Google Shape;1636;ga073618e60_0_9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a073618e60_0_9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a073618e60_0_9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0"/>
        <p:cNvGrpSpPr/>
        <p:nvPr/>
      </p:nvGrpSpPr>
      <p:grpSpPr>
        <a:xfrm>
          <a:off x="0" y="0"/>
          <a:ext cx="0" cy="0"/>
          <a:chOff x="0" y="0"/>
          <a:chExt cx="0" cy="0"/>
        </a:xfrm>
      </p:grpSpPr>
      <p:sp>
        <p:nvSpPr>
          <p:cNvPr id="1981" name="Google Shape;1981;ga0744a8d92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2" name="Google Shape;1982;ga0744a8d9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p:cNvGrpSpPr/>
        <p:nvPr/>
      </p:nvGrpSpPr>
      <p:grpSpPr>
        <a:xfrm>
          <a:off x="0" y="0"/>
          <a:ext cx="0" cy="0"/>
          <a:chOff x="0" y="0"/>
          <a:chExt cx="0" cy="0"/>
        </a:xfrm>
      </p:grpSpPr>
      <p:sp>
        <p:nvSpPr>
          <p:cNvPr id="1482" name="Google Shape;1482;ga073618e60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a073618e60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1">
          <a:extLst>
            <a:ext uri="{FF2B5EF4-FFF2-40B4-BE49-F238E27FC236}">
              <a16:creationId xmlns:a16="http://schemas.microsoft.com/office/drawing/2014/main" id="{D0BC0007-4659-BF65-9BBD-DC1084B26E86}"/>
            </a:ext>
          </a:extLst>
        </p:cNvPr>
        <p:cNvGrpSpPr/>
        <p:nvPr/>
      </p:nvGrpSpPr>
      <p:grpSpPr>
        <a:xfrm>
          <a:off x="0" y="0"/>
          <a:ext cx="0" cy="0"/>
          <a:chOff x="0" y="0"/>
          <a:chExt cx="0" cy="0"/>
        </a:xfrm>
      </p:grpSpPr>
      <p:sp>
        <p:nvSpPr>
          <p:cNvPr id="1482" name="Google Shape;1482;ga073618e60_0_80:notes">
            <a:extLst>
              <a:ext uri="{FF2B5EF4-FFF2-40B4-BE49-F238E27FC236}">
                <a16:creationId xmlns:a16="http://schemas.microsoft.com/office/drawing/2014/main" id="{6012F223-2312-BFB1-87B6-94C5BD3EFF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3" name="Google Shape;1483;ga073618e60_0_80:notes">
            <a:extLst>
              <a:ext uri="{FF2B5EF4-FFF2-40B4-BE49-F238E27FC236}">
                <a16:creationId xmlns:a16="http://schemas.microsoft.com/office/drawing/2014/main" id="{74336C85-7956-9E6B-DEF2-34EFAFA7CE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972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a073618e6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a073618e6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1c8cbc5e8d9_0_1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1c8cbc5e8d9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p:cNvGrpSpPr/>
        <p:nvPr/>
      </p:nvGrpSpPr>
      <p:grpSpPr>
        <a:xfrm>
          <a:off x="0" y="0"/>
          <a:ext cx="0" cy="0"/>
          <a:chOff x="0" y="0"/>
          <a:chExt cx="0" cy="0"/>
        </a:xfrm>
      </p:grpSpPr>
      <p:sp>
        <p:nvSpPr>
          <p:cNvPr id="1535" name="Google Shape;1535;g1c8cbc5e8d9_0_18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1c8cbc5e8d9_0_18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4">
          <a:extLst>
            <a:ext uri="{FF2B5EF4-FFF2-40B4-BE49-F238E27FC236}">
              <a16:creationId xmlns:a16="http://schemas.microsoft.com/office/drawing/2014/main" id="{C7233C0B-476A-3D72-454E-70C2D32539F2}"/>
            </a:ext>
          </a:extLst>
        </p:cNvPr>
        <p:cNvGrpSpPr/>
        <p:nvPr/>
      </p:nvGrpSpPr>
      <p:grpSpPr>
        <a:xfrm>
          <a:off x="0" y="0"/>
          <a:ext cx="0" cy="0"/>
          <a:chOff x="0" y="0"/>
          <a:chExt cx="0" cy="0"/>
        </a:xfrm>
      </p:grpSpPr>
      <p:sp>
        <p:nvSpPr>
          <p:cNvPr id="1535" name="Google Shape;1535;g1c8cbc5e8d9_0_1898:notes">
            <a:extLst>
              <a:ext uri="{FF2B5EF4-FFF2-40B4-BE49-F238E27FC236}">
                <a16:creationId xmlns:a16="http://schemas.microsoft.com/office/drawing/2014/main" id="{CE2E9320-D6EC-2F6D-935B-8B50788417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6" name="Google Shape;1536;g1c8cbc5e8d9_0_1898:notes">
            <a:extLst>
              <a:ext uri="{FF2B5EF4-FFF2-40B4-BE49-F238E27FC236}">
                <a16:creationId xmlns:a16="http://schemas.microsoft.com/office/drawing/2014/main" id="{48C5FCC1-67FF-7B98-7013-CDCBA62F2A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85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slide" Target="../slides/slide28.xml"/><Relationship Id="rId13" Type="http://schemas.openxmlformats.org/officeDocument/2006/relationships/slide" Target="../slides/slide33.xml"/><Relationship Id="rId3" Type="http://schemas.openxmlformats.org/officeDocument/2006/relationships/slide" Target="../slides/slide11.xml"/><Relationship Id="rId7" Type="http://schemas.openxmlformats.org/officeDocument/2006/relationships/slide" Target="../slides/slide27.xml"/><Relationship Id="rId12" Type="http://schemas.openxmlformats.org/officeDocument/2006/relationships/slide" Target="../slides/slide32.xml"/><Relationship Id="rId2"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26.xml"/><Relationship Id="rId11" Type="http://schemas.openxmlformats.org/officeDocument/2006/relationships/slide" Target="../slides/slide31.xml"/><Relationship Id="rId5" Type="http://schemas.openxmlformats.org/officeDocument/2006/relationships/slide" Target="../slides/slide25.xml"/><Relationship Id="rId10" Type="http://schemas.openxmlformats.org/officeDocument/2006/relationships/slide" Target="../slides/slide30.xml"/><Relationship Id="rId4" Type="http://schemas.openxmlformats.org/officeDocument/2006/relationships/slide" Target="../slides/slide24.xml"/><Relationship Id="rId9" Type="http://schemas.openxmlformats.org/officeDocument/2006/relationships/slide" Target="../slides/slide29.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facebook.com/SlidesManiaSM/" TargetMode="External"/><Relationship Id="rId7" Type="http://schemas.openxmlformats.org/officeDocument/2006/relationships/hyperlink" Target="https://www.pinterest.com/slidesmania/" TargetMode="External"/><Relationship Id="rId2" Type="http://schemas.openxmlformats.org/officeDocument/2006/relationships/hyperlink" Target="https://slidesmania.com/questions-powerpoint-google-slides/can-i-use-these-templates/" TargetMode="External"/><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5.png"/><Relationship Id="rId5" Type="http://schemas.openxmlformats.org/officeDocument/2006/relationships/hyperlink" Target="https://twitter.com/SlidesManiaSM/" TargetMode="Externa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hyperlink" Target="https://www.instagram.com/slidesmani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001 Title">
  <p:cSld name="CUSTOM">
    <p:spTree>
      <p:nvGrpSpPr>
        <p:cNvPr id="1" name="Shape 10"/>
        <p:cNvGrpSpPr/>
        <p:nvPr/>
      </p:nvGrpSpPr>
      <p:grpSpPr>
        <a:xfrm>
          <a:off x="0" y="0"/>
          <a:ext cx="0" cy="0"/>
          <a:chOff x="0" y="0"/>
          <a:chExt cx="0" cy="0"/>
        </a:xfrm>
      </p:grpSpPr>
      <p:grpSp>
        <p:nvGrpSpPr>
          <p:cNvPr id="11" name="Google Shape;11;p2"/>
          <p:cNvGrpSpPr/>
          <p:nvPr/>
        </p:nvGrpSpPr>
        <p:grpSpPr>
          <a:xfrm>
            <a:off x="0" y="0"/>
            <a:ext cx="9912394" cy="6858000"/>
            <a:chOff x="0" y="0"/>
            <a:chExt cx="9912394" cy="6858000"/>
          </a:xfrm>
        </p:grpSpPr>
        <p:sp>
          <p:nvSpPr>
            <p:cNvPr id="12" name="Google Shape;12;p2"/>
            <p:cNvSpPr/>
            <p:nvPr/>
          </p:nvSpPr>
          <p:spPr>
            <a:xfrm>
              <a:off x="57022" y="0"/>
              <a:ext cx="9243631" cy="749551"/>
            </a:xfrm>
            <a:custGeom>
              <a:avLst/>
              <a:gdLst/>
              <a:ahLst/>
              <a:cxnLst/>
              <a:rect l="l" t="t" r="r" b="b"/>
              <a:pathLst>
                <a:path w="9243631" h="749551" extrusionOk="0">
                  <a:moveTo>
                    <a:pt x="8262149" y="0"/>
                  </a:moveTo>
                  <a:lnTo>
                    <a:pt x="9243631" y="0"/>
                  </a:lnTo>
                  <a:lnTo>
                    <a:pt x="9243631" y="440865"/>
                  </a:lnTo>
                  <a:cubicBezTo>
                    <a:pt x="9243631" y="462870"/>
                    <a:pt x="9231406" y="483128"/>
                    <a:pt x="9212196" y="493956"/>
                  </a:cubicBezTo>
                  <a:lnTo>
                    <a:pt x="8763718" y="741946"/>
                  </a:lnTo>
                  <a:cubicBezTo>
                    <a:pt x="8744857" y="752424"/>
                    <a:pt x="8721455" y="752075"/>
                    <a:pt x="8702943" y="740898"/>
                  </a:cubicBezTo>
                  <a:lnTo>
                    <a:pt x="8291838" y="493956"/>
                  </a:lnTo>
                  <a:cubicBezTo>
                    <a:pt x="8273326" y="483128"/>
                    <a:pt x="8262149" y="463219"/>
                    <a:pt x="8262149" y="441913"/>
                  </a:cubicBezTo>
                  <a:close/>
                  <a:moveTo>
                    <a:pt x="7081842" y="0"/>
                  </a:moveTo>
                  <a:lnTo>
                    <a:pt x="8063324" y="0"/>
                  </a:lnTo>
                  <a:lnTo>
                    <a:pt x="8063324" y="440865"/>
                  </a:lnTo>
                  <a:cubicBezTo>
                    <a:pt x="8063324" y="462870"/>
                    <a:pt x="8051099" y="483128"/>
                    <a:pt x="8031888" y="493956"/>
                  </a:cubicBezTo>
                  <a:lnTo>
                    <a:pt x="7583411" y="741946"/>
                  </a:lnTo>
                  <a:cubicBezTo>
                    <a:pt x="7564549" y="752424"/>
                    <a:pt x="7541148" y="752075"/>
                    <a:pt x="7522635" y="740898"/>
                  </a:cubicBezTo>
                  <a:lnTo>
                    <a:pt x="7111531" y="493956"/>
                  </a:lnTo>
                  <a:cubicBezTo>
                    <a:pt x="7093019" y="483128"/>
                    <a:pt x="7081842" y="463219"/>
                    <a:pt x="7081842" y="441913"/>
                  </a:cubicBezTo>
                  <a:close/>
                  <a:moveTo>
                    <a:pt x="5901536" y="0"/>
                  </a:moveTo>
                  <a:lnTo>
                    <a:pt x="6883017" y="0"/>
                  </a:lnTo>
                  <a:lnTo>
                    <a:pt x="6883017" y="440865"/>
                  </a:lnTo>
                  <a:cubicBezTo>
                    <a:pt x="6883017" y="462870"/>
                    <a:pt x="6870792" y="483128"/>
                    <a:pt x="6851581" y="493956"/>
                  </a:cubicBezTo>
                  <a:lnTo>
                    <a:pt x="6403104" y="741946"/>
                  </a:lnTo>
                  <a:cubicBezTo>
                    <a:pt x="6384242" y="752424"/>
                    <a:pt x="6360841" y="752075"/>
                    <a:pt x="6342328" y="740898"/>
                  </a:cubicBezTo>
                  <a:lnTo>
                    <a:pt x="5931224" y="493956"/>
                  </a:lnTo>
                  <a:cubicBezTo>
                    <a:pt x="5912713" y="483128"/>
                    <a:pt x="5901536" y="463219"/>
                    <a:pt x="5901536" y="441913"/>
                  </a:cubicBezTo>
                  <a:close/>
                  <a:moveTo>
                    <a:pt x="4721228" y="0"/>
                  </a:moveTo>
                  <a:lnTo>
                    <a:pt x="5702710" y="0"/>
                  </a:lnTo>
                  <a:lnTo>
                    <a:pt x="5702710" y="440865"/>
                  </a:lnTo>
                  <a:cubicBezTo>
                    <a:pt x="5702710" y="462870"/>
                    <a:pt x="5690485" y="483128"/>
                    <a:pt x="5671274" y="493956"/>
                  </a:cubicBezTo>
                  <a:lnTo>
                    <a:pt x="5222798" y="741946"/>
                  </a:lnTo>
                  <a:cubicBezTo>
                    <a:pt x="5203935" y="752424"/>
                    <a:pt x="5180534" y="752075"/>
                    <a:pt x="5162021" y="740898"/>
                  </a:cubicBezTo>
                  <a:lnTo>
                    <a:pt x="4750918" y="493956"/>
                  </a:lnTo>
                  <a:cubicBezTo>
                    <a:pt x="4732405" y="483128"/>
                    <a:pt x="4721228" y="463219"/>
                    <a:pt x="4721228" y="441913"/>
                  </a:cubicBezTo>
                  <a:close/>
                  <a:moveTo>
                    <a:pt x="3540921" y="0"/>
                  </a:moveTo>
                  <a:lnTo>
                    <a:pt x="4522403" y="0"/>
                  </a:lnTo>
                  <a:lnTo>
                    <a:pt x="4522403" y="440865"/>
                  </a:lnTo>
                  <a:cubicBezTo>
                    <a:pt x="4522403" y="462870"/>
                    <a:pt x="4510178" y="483128"/>
                    <a:pt x="4490967" y="493956"/>
                  </a:cubicBezTo>
                  <a:lnTo>
                    <a:pt x="4042490" y="741946"/>
                  </a:lnTo>
                  <a:cubicBezTo>
                    <a:pt x="4023628" y="752424"/>
                    <a:pt x="4000227" y="752075"/>
                    <a:pt x="3981715" y="740898"/>
                  </a:cubicBezTo>
                  <a:lnTo>
                    <a:pt x="3570610" y="493956"/>
                  </a:lnTo>
                  <a:cubicBezTo>
                    <a:pt x="3552098" y="483128"/>
                    <a:pt x="3540921" y="463219"/>
                    <a:pt x="3540921" y="441913"/>
                  </a:cubicBezTo>
                  <a:close/>
                  <a:moveTo>
                    <a:pt x="2360615" y="0"/>
                  </a:moveTo>
                  <a:lnTo>
                    <a:pt x="3342097" y="0"/>
                  </a:lnTo>
                  <a:lnTo>
                    <a:pt x="3342097" y="440865"/>
                  </a:lnTo>
                  <a:cubicBezTo>
                    <a:pt x="3342097" y="462870"/>
                    <a:pt x="3329872" y="483128"/>
                    <a:pt x="3310661" y="493956"/>
                  </a:cubicBezTo>
                  <a:lnTo>
                    <a:pt x="2862184" y="741946"/>
                  </a:lnTo>
                  <a:cubicBezTo>
                    <a:pt x="2843322" y="752424"/>
                    <a:pt x="2819920" y="752075"/>
                    <a:pt x="2801408" y="740898"/>
                  </a:cubicBezTo>
                  <a:lnTo>
                    <a:pt x="2390304" y="493956"/>
                  </a:lnTo>
                  <a:cubicBezTo>
                    <a:pt x="2371792" y="483128"/>
                    <a:pt x="2360615" y="463219"/>
                    <a:pt x="2360615" y="441913"/>
                  </a:cubicBezTo>
                  <a:close/>
                  <a:moveTo>
                    <a:pt x="1180307" y="0"/>
                  </a:moveTo>
                  <a:lnTo>
                    <a:pt x="2161789" y="0"/>
                  </a:lnTo>
                  <a:lnTo>
                    <a:pt x="2161789" y="440865"/>
                  </a:lnTo>
                  <a:cubicBezTo>
                    <a:pt x="2161789" y="462870"/>
                    <a:pt x="2149564" y="483128"/>
                    <a:pt x="2130354" y="493956"/>
                  </a:cubicBezTo>
                  <a:lnTo>
                    <a:pt x="1681876" y="741946"/>
                  </a:lnTo>
                  <a:cubicBezTo>
                    <a:pt x="1663014" y="752424"/>
                    <a:pt x="1639612" y="752075"/>
                    <a:pt x="1621101" y="740898"/>
                  </a:cubicBezTo>
                  <a:lnTo>
                    <a:pt x="1209996" y="493956"/>
                  </a:lnTo>
                  <a:cubicBezTo>
                    <a:pt x="1191484" y="483128"/>
                    <a:pt x="1180307" y="463219"/>
                    <a:pt x="1180307" y="441913"/>
                  </a:cubicBezTo>
                  <a:close/>
                  <a:moveTo>
                    <a:pt x="0" y="0"/>
                  </a:moveTo>
                  <a:lnTo>
                    <a:pt x="981482" y="0"/>
                  </a:lnTo>
                  <a:lnTo>
                    <a:pt x="981482" y="440865"/>
                  </a:lnTo>
                  <a:cubicBezTo>
                    <a:pt x="981482" y="462870"/>
                    <a:pt x="969257" y="483128"/>
                    <a:pt x="950046" y="493956"/>
                  </a:cubicBezTo>
                  <a:lnTo>
                    <a:pt x="501569" y="741946"/>
                  </a:lnTo>
                  <a:cubicBezTo>
                    <a:pt x="482707" y="752424"/>
                    <a:pt x="459306" y="752075"/>
                    <a:pt x="440794" y="740898"/>
                  </a:cubicBezTo>
                  <a:lnTo>
                    <a:pt x="29689" y="493956"/>
                  </a:lnTo>
                  <a:cubicBezTo>
                    <a:pt x="11177" y="483128"/>
                    <a:pt x="0" y="463219"/>
                    <a:pt x="0" y="4419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a:off x="170528"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a:off x="1350836"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a:off x="2531143"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3711450"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p:nvPr/>
          </p:nvSpPr>
          <p:spPr>
            <a:xfrm>
              <a:off x="4891757"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 name="Google Shape;18;p2"/>
            <p:cNvSpPr/>
            <p:nvPr/>
          </p:nvSpPr>
          <p:spPr>
            <a:xfrm>
              <a:off x="6072064"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 name="Google Shape;19;p2"/>
            <p:cNvSpPr/>
            <p:nvPr/>
          </p:nvSpPr>
          <p:spPr>
            <a:xfrm>
              <a:off x="7252371"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2"/>
            <p:cNvSpPr/>
            <p:nvPr/>
          </p:nvSpPr>
          <p:spPr>
            <a:xfrm>
              <a:off x="0" y="6609786"/>
              <a:ext cx="8787752" cy="248214"/>
            </a:xfrm>
            <a:custGeom>
              <a:avLst/>
              <a:gdLst/>
              <a:ahLst/>
              <a:cxnLst/>
              <a:rect l="l" t="t" r="r" b="b"/>
              <a:pathLst>
                <a:path w="8787752" h="248214" extrusionOk="0">
                  <a:moveTo>
                    <a:pt x="8332803" y="2"/>
                  </a:moveTo>
                  <a:cubicBezTo>
                    <a:pt x="8343020" y="90"/>
                    <a:pt x="8353236" y="2797"/>
                    <a:pt x="8362492" y="8036"/>
                  </a:cubicBezTo>
                  <a:lnTo>
                    <a:pt x="8787752" y="248214"/>
                  </a:lnTo>
                  <a:lnTo>
                    <a:pt x="7881815" y="248214"/>
                  </a:lnTo>
                  <a:lnTo>
                    <a:pt x="7893058" y="237165"/>
                  </a:lnTo>
                  <a:lnTo>
                    <a:pt x="8303114" y="7687"/>
                  </a:lnTo>
                  <a:cubicBezTo>
                    <a:pt x="8312370" y="2448"/>
                    <a:pt x="8322587" y="-85"/>
                    <a:pt x="8332803" y="2"/>
                  </a:cubicBezTo>
                  <a:close/>
                  <a:moveTo>
                    <a:pt x="7152496" y="2"/>
                  </a:moveTo>
                  <a:cubicBezTo>
                    <a:pt x="7162713" y="90"/>
                    <a:pt x="7172929" y="2797"/>
                    <a:pt x="7182185" y="8036"/>
                  </a:cubicBezTo>
                  <a:lnTo>
                    <a:pt x="7607446" y="248214"/>
                  </a:lnTo>
                  <a:lnTo>
                    <a:pt x="6701508" y="248214"/>
                  </a:lnTo>
                  <a:lnTo>
                    <a:pt x="6712751" y="237165"/>
                  </a:lnTo>
                  <a:lnTo>
                    <a:pt x="7122807" y="7687"/>
                  </a:lnTo>
                  <a:cubicBezTo>
                    <a:pt x="7132063" y="2448"/>
                    <a:pt x="7142280" y="-85"/>
                    <a:pt x="7152496" y="2"/>
                  </a:cubicBezTo>
                  <a:close/>
                  <a:moveTo>
                    <a:pt x="5972189" y="2"/>
                  </a:moveTo>
                  <a:cubicBezTo>
                    <a:pt x="5982406" y="90"/>
                    <a:pt x="5992622" y="2797"/>
                    <a:pt x="6001878" y="8036"/>
                  </a:cubicBezTo>
                  <a:lnTo>
                    <a:pt x="6427139" y="248214"/>
                  </a:lnTo>
                  <a:lnTo>
                    <a:pt x="5521201" y="248214"/>
                  </a:lnTo>
                  <a:lnTo>
                    <a:pt x="5532445" y="237165"/>
                  </a:lnTo>
                  <a:lnTo>
                    <a:pt x="5942500" y="7687"/>
                  </a:lnTo>
                  <a:cubicBezTo>
                    <a:pt x="5951756" y="2448"/>
                    <a:pt x="5961973" y="-85"/>
                    <a:pt x="5972189" y="2"/>
                  </a:cubicBezTo>
                  <a:close/>
                  <a:moveTo>
                    <a:pt x="4791882" y="2"/>
                  </a:moveTo>
                  <a:cubicBezTo>
                    <a:pt x="4802100" y="90"/>
                    <a:pt x="4812315" y="2797"/>
                    <a:pt x="4821571" y="8036"/>
                  </a:cubicBezTo>
                  <a:lnTo>
                    <a:pt x="5246832" y="248214"/>
                  </a:lnTo>
                  <a:lnTo>
                    <a:pt x="4340894" y="248214"/>
                  </a:lnTo>
                  <a:lnTo>
                    <a:pt x="4352137" y="237165"/>
                  </a:lnTo>
                  <a:lnTo>
                    <a:pt x="4762193" y="7687"/>
                  </a:lnTo>
                  <a:cubicBezTo>
                    <a:pt x="4771449" y="2448"/>
                    <a:pt x="4781666" y="-85"/>
                    <a:pt x="4791882" y="2"/>
                  </a:cubicBezTo>
                  <a:close/>
                  <a:moveTo>
                    <a:pt x="3611576" y="2"/>
                  </a:moveTo>
                  <a:cubicBezTo>
                    <a:pt x="3621792" y="90"/>
                    <a:pt x="3632008" y="2797"/>
                    <a:pt x="3641264" y="8036"/>
                  </a:cubicBezTo>
                  <a:lnTo>
                    <a:pt x="4066525" y="248214"/>
                  </a:lnTo>
                  <a:lnTo>
                    <a:pt x="3160586" y="248214"/>
                  </a:lnTo>
                  <a:lnTo>
                    <a:pt x="3171829" y="237165"/>
                  </a:lnTo>
                  <a:lnTo>
                    <a:pt x="3581886" y="7687"/>
                  </a:lnTo>
                  <a:cubicBezTo>
                    <a:pt x="3591143" y="2448"/>
                    <a:pt x="3601359" y="-85"/>
                    <a:pt x="3611576" y="2"/>
                  </a:cubicBezTo>
                  <a:close/>
                  <a:moveTo>
                    <a:pt x="2431268" y="2"/>
                  </a:moveTo>
                  <a:cubicBezTo>
                    <a:pt x="2441485" y="90"/>
                    <a:pt x="2451701" y="2797"/>
                    <a:pt x="2460958" y="8036"/>
                  </a:cubicBezTo>
                  <a:lnTo>
                    <a:pt x="2886219" y="248214"/>
                  </a:lnTo>
                  <a:lnTo>
                    <a:pt x="1980280" y="248214"/>
                  </a:lnTo>
                  <a:lnTo>
                    <a:pt x="1991523" y="237165"/>
                  </a:lnTo>
                  <a:lnTo>
                    <a:pt x="2401580" y="7687"/>
                  </a:lnTo>
                  <a:cubicBezTo>
                    <a:pt x="2410836" y="2448"/>
                    <a:pt x="2421052" y="-85"/>
                    <a:pt x="2431268" y="2"/>
                  </a:cubicBezTo>
                  <a:close/>
                  <a:moveTo>
                    <a:pt x="1250961" y="2"/>
                  </a:moveTo>
                  <a:cubicBezTo>
                    <a:pt x="1261177" y="90"/>
                    <a:pt x="1271394" y="2797"/>
                    <a:pt x="1280650" y="8036"/>
                  </a:cubicBezTo>
                  <a:lnTo>
                    <a:pt x="1705911" y="248214"/>
                  </a:lnTo>
                  <a:lnTo>
                    <a:pt x="799972" y="248214"/>
                  </a:lnTo>
                  <a:lnTo>
                    <a:pt x="811215" y="237165"/>
                  </a:lnTo>
                  <a:lnTo>
                    <a:pt x="1221272" y="7687"/>
                  </a:lnTo>
                  <a:cubicBezTo>
                    <a:pt x="1230527" y="2448"/>
                    <a:pt x="1240744" y="-85"/>
                    <a:pt x="1250961" y="2"/>
                  </a:cubicBezTo>
                  <a:close/>
                  <a:moveTo>
                    <a:pt x="70653" y="2"/>
                  </a:moveTo>
                  <a:cubicBezTo>
                    <a:pt x="80870" y="90"/>
                    <a:pt x="91087" y="2797"/>
                    <a:pt x="100343" y="8036"/>
                  </a:cubicBezTo>
                  <a:lnTo>
                    <a:pt x="525604" y="248214"/>
                  </a:lnTo>
                  <a:lnTo>
                    <a:pt x="0" y="248214"/>
                  </a:lnTo>
                  <a:lnTo>
                    <a:pt x="0" y="30612"/>
                  </a:lnTo>
                  <a:lnTo>
                    <a:pt x="40965" y="7687"/>
                  </a:lnTo>
                  <a:cubicBezTo>
                    <a:pt x="50221" y="2448"/>
                    <a:pt x="60437" y="-85"/>
                    <a:pt x="70653" y="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2"/>
            <p:cNvSpPr/>
            <p:nvPr/>
          </p:nvSpPr>
          <p:spPr>
            <a:xfrm>
              <a:off x="1" y="667689"/>
              <a:ext cx="505103" cy="1071127"/>
            </a:xfrm>
            <a:custGeom>
              <a:avLst/>
              <a:gdLst/>
              <a:ahLst/>
              <a:cxnLst/>
              <a:rect l="l" t="t" r="r" b="b"/>
              <a:pathLst>
                <a:path w="505103" h="1071127" extrusionOk="0">
                  <a:moveTo>
                    <a:pt x="0" y="0"/>
                  </a:moveTo>
                  <a:lnTo>
                    <a:pt x="24142" y="6533"/>
                  </a:lnTo>
                  <a:lnTo>
                    <a:pt x="474366" y="260810"/>
                  </a:lnTo>
                  <a:cubicBezTo>
                    <a:pt x="493228" y="271638"/>
                    <a:pt x="505103" y="291896"/>
                    <a:pt x="505103" y="313901"/>
                  </a:cubicBezTo>
                  <a:lnTo>
                    <a:pt x="505103" y="763776"/>
                  </a:lnTo>
                  <a:cubicBezTo>
                    <a:pt x="505103" y="785781"/>
                    <a:pt x="492879" y="806039"/>
                    <a:pt x="473668" y="816867"/>
                  </a:cubicBezTo>
                  <a:lnTo>
                    <a:pt x="25190" y="1064857"/>
                  </a:lnTo>
                  <a:lnTo>
                    <a:pt x="0" y="10711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2"/>
            <p:cNvSpPr/>
            <p:nvPr/>
          </p:nvSpPr>
          <p:spPr>
            <a:xfrm>
              <a:off x="703928"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2"/>
            <p:cNvSpPr/>
            <p:nvPr/>
          </p:nvSpPr>
          <p:spPr>
            <a:xfrm>
              <a:off x="1884236"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2"/>
            <p:cNvSpPr/>
            <p:nvPr/>
          </p:nvSpPr>
          <p:spPr>
            <a:xfrm>
              <a:off x="3064543"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 name="Google Shape;25;p2"/>
            <p:cNvSpPr/>
            <p:nvPr/>
          </p:nvSpPr>
          <p:spPr>
            <a:xfrm>
              <a:off x="4244850"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 name="Google Shape;26;p2"/>
            <p:cNvSpPr/>
            <p:nvPr/>
          </p:nvSpPr>
          <p:spPr>
            <a:xfrm>
              <a:off x="5425157"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 name="Google Shape;27;p2"/>
            <p:cNvSpPr/>
            <p:nvPr/>
          </p:nvSpPr>
          <p:spPr>
            <a:xfrm>
              <a:off x="6605464"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2"/>
            <p:cNvSpPr/>
            <p:nvPr/>
          </p:nvSpPr>
          <p:spPr>
            <a:xfrm>
              <a:off x="7785771"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2"/>
            <p:cNvSpPr/>
            <p:nvPr/>
          </p:nvSpPr>
          <p:spPr>
            <a:xfrm>
              <a:off x="94328"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2"/>
            <p:cNvSpPr/>
            <p:nvPr/>
          </p:nvSpPr>
          <p:spPr>
            <a:xfrm>
              <a:off x="1274636"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2"/>
            <p:cNvSpPr/>
            <p:nvPr/>
          </p:nvSpPr>
          <p:spPr>
            <a:xfrm>
              <a:off x="2454943"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2"/>
            <p:cNvSpPr/>
            <p:nvPr/>
          </p:nvSpPr>
          <p:spPr>
            <a:xfrm>
              <a:off x="3635250"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2"/>
            <p:cNvSpPr/>
            <p:nvPr/>
          </p:nvSpPr>
          <p:spPr>
            <a:xfrm>
              <a:off x="4815557"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 name="Google Shape;34;p2"/>
            <p:cNvSpPr/>
            <p:nvPr/>
          </p:nvSpPr>
          <p:spPr>
            <a:xfrm>
              <a:off x="5995864"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 name="Google Shape;35;p2"/>
            <p:cNvSpPr/>
            <p:nvPr/>
          </p:nvSpPr>
          <p:spPr>
            <a:xfrm>
              <a:off x="7176171"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 name="Google Shape;36;p2"/>
            <p:cNvSpPr/>
            <p:nvPr/>
          </p:nvSpPr>
          <p:spPr>
            <a:xfrm>
              <a:off x="0" y="2647386"/>
              <a:ext cx="542410" cy="1073965"/>
            </a:xfrm>
            <a:custGeom>
              <a:avLst/>
              <a:gdLst/>
              <a:ahLst/>
              <a:cxnLst/>
              <a:rect l="l" t="t" r="r" b="b"/>
              <a:pathLst>
                <a:path w="542410" h="1073965" extrusionOk="0">
                  <a:moveTo>
                    <a:pt x="31760" y="2"/>
                  </a:moveTo>
                  <a:cubicBezTo>
                    <a:pt x="41977" y="90"/>
                    <a:pt x="52193" y="2796"/>
                    <a:pt x="61449" y="8036"/>
                  </a:cubicBezTo>
                  <a:lnTo>
                    <a:pt x="511673" y="262313"/>
                  </a:lnTo>
                  <a:cubicBezTo>
                    <a:pt x="530535" y="273141"/>
                    <a:pt x="542410" y="293399"/>
                    <a:pt x="542410" y="315404"/>
                  </a:cubicBezTo>
                  <a:lnTo>
                    <a:pt x="542410" y="765279"/>
                  </a:lnTo>
                  <a:cubicBezTo>
                    <a:pt x="542410" y="787284"/>
                    <a:pt x="530186" y="807542"/>
                    <a:pt x="510975" y="818370"/>
                  </a:cubicBezTo>
                  <a:lnTo>
                    <a:pt x="62497" y="1066360"/>
                  </a:lnTo>
                  <a:cubicBezTo>
                    <a:pt x="43636" y="1076838"/>
                    <a:pt x="20234" y="1076489"/>
                    <a:pt x="1722" y="1065312"/>
                  </a:cubicBezTo>
                  <a:lnTo>
                    <a:pt x="0" y="1064278"/>
                  </a:lnTo>
                  <a:lnTo>
                    <a:pt x="0" y="8846"/>
                  </a:lnTo>
                  <a:lnTo>
                    <a:pt x="2071" y="7687"/>
                  </a:lnTo>
                  <a:cubicBezTo>
                    <a:pt x="11327" y="2447"/>
                    <a:pt x="21544" y="-85"/>
                    <a:pt x="31760" y="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 name="Google Shape;37;p2"/>
            <p:cNvSpPr/>
            <p:nvPr/>
          </p:nvSpPr>
          <p:spPr>
            <a:xfrm>
              <a:off x="741236"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 name="Google Shape;38;p2"/>
            <p:cNvSpPr/>
            <p:nvPr/>
          </p:nvSpPr>
          <p:spPr>
            <a:xfrm>
              <a:off x="1921543"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 name="Google Shape;39;p2"/>
            <p:cNvSpPr/>
            <p:nvPr/>
          </p:nvSpPr>
          <p:spPr>
            <a:xfrm>
              <a:off x="3101850"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2"/>
            <p:cNvSpPr/>
            <p:nvPr/>
          </p:nvSpPr>
          <p:spPr>
            <a:xfrm>
              <a:off x="4282157"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2"/>
            <p:cNvSpPr/>
            <p:nvPr/>
          </p:nvSpPr>
          <p:spPr>
            <a:xfrm>
              <a:off x="5462464"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2"/>
            <p:cNvSpPr/>
            <p:nvPr/>
          </p:nvSpPr>
          <p:spPr>
            <a:xfrm>
              <a:off x="6642771"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2"/>
            <p:cNvSpPr/>
            <p:nvPr/>
          </p:nvSpPr>
          <p:spPr>
            <a:xfrm>
              <a:off x="170528"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 name="Google Shape;44;p2"/>
            <p:cNvSpPr/>
            <p:nvPr/>
          </p:nvSpPr>
          <p:spPr>
            <a:xfrm>
              <a:off x="1350836"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 name="Google Shape;45;p2"/>
            <p:cNvSpPr/>
            <p:nvPr/>
          </p:nvSpPr>
          <p:spPr>
            <a:xfrm>
              <a:off x="2531143"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 name="Google Shape;46;p2"/>
            <p:cNvSpPr/>
            <p:nvPr/>
          </p:nvSpPr>
          <p:spPr>
            <a:xfrm>
              <a:off x="3711450"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 name="Google Shape;47;p2"/>
            <p:cNvSpPr/>
            <p:nvPr/>
          </p:nvSpPr>
          <p:spPr>
            <a:xfrm>
              <a:off x="4891757"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 name="Google Shape;48;p2"/>
            <p:cNvSpPr/>
            <p:nvPr/>
          </p:nvSpPr>
          <p:spPr>
            <a:xfrm>
              <a:off x="6072064"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 name="Google Shape;49;p2"/>
            <p:cNvSpPr/>
            <p:nvPr/>
          </p:nvSpPr>
          <p:spPr>
            <a:xfrm>
              <a:off x="7252371"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 name="Google Shape;50;p2"/>
            <p:cNvSpPr/>
            <p:nvPr/>
          </p:nvSpPr>
          <p:spPr>
            <a:xfrm>
              <a:off x="742821"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 name="Google Shape;51;p2"/>
            <p:cNvSpPr/>
            <p:nvPr/>
          </p:nvSpPr>
          <p:spPr>
            <a:xfrm>
              <a:off x="1923128"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 name="Google Shape;52;p2"/>
            <p:cNvSpPr/>
            <p:nvPr/>
          </p:nvSpPr>
          <p:spPr>
            <a:xfrm>
              <a:off x="3103436"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 name="Google Shape;53;p2"/>
            <p:cNvSpPr/>
            <p:nvPr/>
          </p:nvSpPr>
          <p:spPr>
            <a:xfrm>
              <a:off x="4283743"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 name="Google Shape;54;p2"/>
            <p:cNvSpPr/>
            <p:nvPr/>
          </p:nvSpPr>
          <p:spPr>
            <a:xfrm>
              <a:off x="5464050"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 name="Google Shape;55;p2"/>
            <p:cNvSpPr/>
            <p:nvPr/>
          </p:nvSpPr>
          <p:spPr>
            <a:xfrm>
              <a:off x="6644357"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 name="Google Shape;56;p2"/>
            <p:cNvSpPr/>
            <p:nvPr/>
          </p:nvSpPr>
          <p:spPr>
            <a:xfrm>
              <a:off x="7824664"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 name="Google Shape;57;p2"/>
            <p:cNvSpPr/>
            <p:nvPr/>
          </p:nvSpPr>
          <p:spPr>
            <a:xfrm>
              <a:off x="8928771"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 name="Google Shape;58;p2"/>
            <p:cNvSpPr/>
            <p:nvPr/>
          </p:nvSpPr>
          <p:spPr>
            <a:xfrm>
              <a:off x="1600" y="4628586"/>
              <a:ext cx="542410" cy="1073965"/>
            </a:xfrm>
            <a:custGeom>
              <a:avLst/>
              <a:gdLst/>
              <a:ahLst/>
              <a:cxnLst/>
              <a:rect l="l" t="t" r="r" b="b"/>
              <a:pathLst>
                <a:path w="542410" h="1073965" extrusionOk="0">
                  <a:moveTo>
                    <a:pt x="31760" y="2"/>
                  </a:moveTo>
                  <a:cubicBezTo>
                    <a:pt x="41977" y="90"/>
                    <a:pt x="52193" y="2796"/>
                    <a:pt x="61449" y="8036"/>
                  </a:cubicBezTo>
                  <a:lnTo>
                    <a:pt x="511673" y="262313"/>
                  </a:lnTo>
                  <a:cubicBezTo>
                    <a:pt x="530535" y="273141"/>
                    <a:pt x="542410" y="293399"/>
                    <a:pt x="542410" y="315404"/>
                  </a:cubicBezTo>
                  <a:lnTo>
                    <a:pt x="542410" y="765279"/>
                  </a:lnTo>
                  <a:cubicBezTo>
                    <a:pt x="542410" y="787284"/>
                    <a:pt x="530186" y="807542"/>
                    <a:pt x="510975" y="818370"/>
                  </a:cubicBezTo>
                  <a:lnTo>
                    <a:pt x="62497" y="1066360"/>
                  </a:lnTo>
                  <a:cubicBezTo>
                    <a:pt x="43636" y="1076838"/>
                    <a:pt x="20234" y="1076489"/>
                    <a:pt x="1722" y="1065312"/>
                  </a:cubicBezTo>
                  <a:lnTo>
                    <a:pt x="0" y="1064278"/>
                  </a:lnTo>
                  <a:lnTo>
                    <a:pt x="0" y="8846"/>
                  </a:lnTo>
                  <a:lnTo>
                    <a:pt x="2071" y="7687"/>
                  </a:lnTo>
                  <a:cubicBezTo>
                    <a:pt x="11327" y="2447"/>
                    <a:pt x="21544" y="-85"/>
                    <a:pt x="31760" y="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9" name="Google Shape;59;p2"/>
          <p:cNvGrpSpPr/>
          <p:nvPr/>
        </p:nvGrpSpPr>
        <p:grpSpPr>
          <a:xfrm>
            <a:off x="129627" y="370618"/>
            <a:ext cx="9299703" cy="6233019"/>
            <a:chOff x="129627" y="370618"/>
            <a:chExt cx="9299703" cy="6233019"/>
          </a:xfrm>
        </p:grpSpPr>
        <p:sp>
          <p:nvSpPr>
            <p:cNvPr id="60" name="Google Shape;60;p2"/>
            <p:cNvSpPr/>
            <p:nvPr/>
          </p:nvSpPr>
          <p:spPr>
            <a:xfrm>
              <a:off x="243133"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 name="Google Shape;61;p2"/>
            <p:cNvSpPr/>
            <p:nvPr/>
          </p:nvSpPr>
          <p:spPr>
            <a:xfrm>
              <a:off x="1423441"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 name="Google Shape;62;p2"/>
            <p:cNvSpPr/>
            <p:nvPr/>
          </p:nvSpPr>
          <p:spPr>
            <a:xfrm>
              <a:off x="2603748"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 name="Google Shape;63;p2"/>
            <p:cNvSpPr/>
            <p:nvPr/>
          </p:nvSpPr>
          <p:spPr>
            <a:xfrm>
              <a:off x="3784055"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 name="Google Shape;64;p2"/>
            <p:cNvSpPr/>
            <p:nvPr/>
          </p:nvSpPr>
          <p:spPr>
            <a:xfrm>
              <a:off x="4964362"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 name="Google Shape;65;p2"/>
            <p:cNvSpPr/>
            <p:nvPr/>
          </p:nvSpPr>
          <p:spPr>
            <a:xfrm>
              <a:off x="6144669"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 name="Google Shape;66;p2"/>
            <p:cNvSpPr/>
            <p:nvPr/>
          </p:nvSpPr>
          <p:spPr>
            <a:xfrm>
              <a:off x="7324976"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 name="Google Shape;67;p2"/>
            <p:cNvSpPr/>
            <p:nvPr/>
          </p:nvSpPr>
          <p:spPr>
            <a:xfrm>
              <a:off x="129627"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 name="Google Shape;68;p2"/>
            <p:cNvSpPr/>
            <p:nvPr/>
          </p:nvSpPr>
          <p:spPr>
            <a:xfrm>
              <a:off x="1309934"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 name="Google Shape;69;p2"/>
            <p:cNvSpPr/>
            <p:nvPr/>
          </p:nvSpPr>
          <p:spPr>
            <a:xfrm>
              <a:off x="2490242"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 name="Google Shape;70;p2"/>
            <p:cNvSpPr/>
            <p:nvPr/>
          </p:nvSpPr>
          <p:spPr>
            <a:xfrm>
              <a:off x="3670549"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 name="Google Shape;71;p2"/>
            <p:cNvSpPr/>
            <p:nvPr/>
          </p:nvSpPr>
          <p:spPr>
            <a:xfrm>
              <a:off x="4850856"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 name="Google Shape;72;p2"/>
            <p:cNvSpPr/>
            <p:nvPr/>
          </p:nvSpPr>
          <p:spPr>
            <a:xfrm>
              <a:off x="6031163"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 name="Google Shape;73;p2"/>
            <p:cNvSpPr/>
            <p:nvPr/>
          </p:nvSpPr>
          <p:spPr>
            <a:xfrm>
              <a:off x="7211470"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 name="Google Shape;74;p2"/>
            <p:cNvSpPr/>
            <p:nvPr/>
          </p:nvSpPr>
          <p:spPr>
            <a:xfrm>
              <a:off x="8391777"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 name="Google Shape;75;p2"/>
            <p:cNvSpPr/>
            <p:nvPr/>
          </p:nvSpPr>
          <p:spPr>
            <a:xfrm>
              <a:off x="776533"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 name="Google Shape;76;p2"/>
            <p:cNvSpPr/>
            <p:nvPr/>
          </p:nvSpPr>
          <p:spPr>
            <a:xfrm>
              <a:off x="1956841"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 name="Google Shape;77;p2"/>
            <p:cNvSpPr/>
            <p:nvPr/>
          </p:nvSpPr>
          <p:spPr>
            <a:xfrm>
              <a:off x="3137148"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 name="Google Shape;78;p2"/>
            <p:cNvSpPr/>
            <p:nvPr/>
          </p:nvSpPr>
          <p:spPr>
            <a:xfrm>
              <a:off x="4317455"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 name="Google Shape;79;p2"/>
            <p:cNvSpPr/>
            <p:nvPr/>
          </p:nvSpPr>
          <p:spPr>
            <a:xfrm>
              <a:off x="5497762"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 name="Google Shape;80;p2"/>
            <p:cNvSpPr/>
            <p:nvPr/>
          </p:nvSpPr>
          <p:spPr>
            <a:xfrm>
              <a:off x="6678069"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 name="Google Shape;81;p2"/>
            <p:cNvSpPr/>
            <p:nvPr/>
          </p:nvSpPr>
          <p:spPr>
            <a:xfrm>
              <a:off x="7858376"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 name="Google Shape;82;p2"/>
            <p:cNvSpPr/>
            <p:nvPr/>
          </p:nvSpPr>
          <p:spPr>
            <a:xfrm>
              <a:off x="166933"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 name="Google Shape;83;p2"/>
            <p:cNvSpPr/>
            <p:nvPr/>
          </p:nvSpPr>
          <p:spPr>
            <a:xfrm>
              <a:off x="1347241"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 name="Google Shape;84;p2"/>
            <p:cNvSpPr/>
            <p:nvPr/>
          </p:nvSpPr>
          <p:spPr>
            <a:xfrm>
              <a:off x="2527548"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 name="Google Shape;85;p2"/>
            <p:cNvSpPr/>
            <p:nvPr/>
          </p:nvSpPr>
          <p:spPr>
            <a:xfrm>
              <a:off x="3707855"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 name="Google Shape;86;p2"/>
            <p:cNvSpPr/>
            <p:nvPr/>
          </p:nvSpPr>
          <p:spPr>
            <a:xfrm>
              <a:off x="4888162"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 name="Google Shape;87;p2"/>
            <p:cNvSpPr/>
            <p:nvPr/>
          </p:nvSpPr>
          <p:spPr>
            <a:xfrm>
              <a:off x="6068469"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 name="Google Shape;88;p2"/>
            <p:cNvSpPr/>
            <p:nvPr/>
          </p:nvSpPr>
          <p:spPr>
            <a:xfrm>
              <a:off x="7248776"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 name="Google Shape;89;p2"/>
            <p:cNvSpPr/>
            <p:nvPr/>
          </p:nvSpPr>
          <p:spPr>
            <a:xfrm>
              <a:off x="813841"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 name="Google Shape;90;p2"/>
            <p:cNvSpPr/>
            <p:nvPr/>
          </p:nvSpPr>
          <p:spPr>
            <a:xfrm>
              <a:off x="1994148"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 name="Google Shape;91;p2"/>
            <p:cNvSpPr/>
            <p:nvPr/>
          </p:nvSpPr>
          <p:spPr>
            <a:xfrm>
              <a:off x="3174455"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 name="Google Shape;92;p2"/>
            <p:cNvSpPr/>
            <p:nvPr/>
          </p:nvSpPr>
          <p:spPr>
            <a:xfrm>
              <a:off x="4354762"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 name="Google Shape;93;p2"/>
            <p:cNvSpPr/>
            <p:nvPr/>
          </p:nvSpPr>
          <p:spPr>
            <a:xfrm>
              <a:off x="5535069"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 name="Google Shape;94;p2"/>
            <p:cNvSpPr/>
            <p:nvPr/>
          </p:nvSpPr>
          <p:spPr>
            <a:xfrm>
              <a:off x="6715376"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 name="Google Shape;95;p2"/>
            <p:cNvSpPr/>
            <p:nvPr/>
          </p:nvSpPr>
          <p:spPr>
            <a:xfrm>
              <a:off x="243133"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 name="Google Shape;96;p2"/>
            <p:cNvSpPr/>
            <p:nvPr/>
          </p:nvSpPr>
          <p:spPr>
            <a:xfrm>
              <a:off x="1423441"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 name="Google Shape;97;p2"/>
            <p:cNvSpPr/>
            <p:nvPr/>
          </p:nvSpPr>
          <p:spPr>
            <a:xfrm>
              <a:off x="2603748"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 name="Google Shape;98;p2"/>
            <p:cNvSpPr/>
            <p:nvPr/>
          </p:nvSpPr>
          <p:spPr>
            <a:xfrm>
              <a:off x="3784055"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 name="Google Shape;99;p2"/>
            <p:cNvSpPr/>
            <p:nvPr/>
          </p:nvSpPr>
          <p:spPr>
            <a:xfrm>
              <a:off x="4964362"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 name="Google Shape;100;p2"/>
            <p:cNvSpPr/>
            <p:nvPr/>
          </p:nvSpPr>
          <p:spPr>
            <a:xfrm>
              <a:off x="6144669"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 name="Google Shape;101;p2"/>
            <p:cNvSpPr/>
            <p:nvPr/>
          </p:nvSpPr>
          <p:spPr>
            <a:xfrm>
              <a:off x="7324976"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 name="Google Shape;102;p2"/>
            <p:cNvSpPr/>
            <p:nvPr/>
          </p:nvSpPr>
          <p:spPr>
            <a:xfrm>
              <a:off x="815426"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 name="Google Shape;103;p2"/>
            <p:cNvSpPr/>
            <p:nvPr/>
          </p:nvSpPr>
          <p:spPr>
            <a:xfrm>
              <a:off x="1995733"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 name="Google Shape;104;p2"/>
            <p:cNvSpPr/>
            <p:nvPr/>
          </p:nvSpPr>
          <p:spPr>
            <a:xfrm>
              <a:off x="3176041"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 name="Google Shape;105;p2"/>
            <p:cNvSpPr/>
            <p:nvPr/>
          </p:nvSpPr>
          <p:spPr>
            <a:xfrm>
              <a:off x="4356348"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 name="Google Shape;106;p2"/>
            <p:cNvSpPr/>
            <p:nvPr/>
          </p:nvSpPr>
          <p:spPr>
            <a:xfrm>
              <a:off x="5536655"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 name="Google Shape;107;p2"/>
            <p:cNvSpPr/>
            <p:nvPr/>
          </p:nvSpPr>
          <p:spPr>
            <a:xfrm>
              <a:off x="6716962"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 name="Google Shape;108;p2"/>
            <p:cNvSpPr/>
            <p:nvPr/>
          </p:nvSpPr>
          <p:spPr>
            <a:xfrm>
              <a:off x="7897269"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 name="Google Shape;109;p2"/>
            <p:cNvSpPr/>
            <p:nvPr/>
          </p:nvSpPr>
          <p:spPr>
            <a:xfrm>
              <a:off x="9001376"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0" name="Google Shape;110;p2"/>
          <p:cNvSpPr/>
          <p:nvPr/>
        </p:nvSpPr>
        <p:spPr>
          <a:xfrm>
            <a:off x="1474200" y="950100"/>
            <a:ext cx="9243600" cy="4957800"/>
          </a:xfrm>
          <a:prstGeom prst="roundRect">
            <a:avLst>
              <a:gd name="adj" fmla="val 4504"/>
            </a:avLst>
          </a:prstGeom>
          <a:solidFill>
            <a:srgbClr val="FFFFFF">
              <a:alpha val="58819"/>
            </a:srgbClr>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2"/>
          <p:cNvGrpSpPr/>
          <p:nvPr/>
        </p:nvGrpSpPr>
        <p:grpSpPr>
          <a:xfrm>
            <a:off x="331309" y="4446016"/>
            <a:ext cx="2311930" cy="1941933"/>
            <a:chOff x="2076453" y="1626619"/>
            <a:chExt cx="3249831" cy="2729734"/>
          </a:xfrm>
        </p:grpSpPr>
        <p:grpSp>
          <p:nvGrpSpPr>
            <p:cNvPr id="112" name="Google Shape;112;p2"/>
            <p:cNvGrpSpPr/>
            <p:nvPr/>
          </p:nvGrpSpPr>
          <p:grpSpPr>
            <a:xfrm>
              <a:off x="2076453" y="2309959"/>
              <a:ext cx="833410" cy="861198"/>
              <a:chOff x="2076453" y="2309959"/>
              <a:chExt cx="833410" cy="861198"/>
            </a:xfrm>
          </p:grpSpPr>
          <p:sp>
            <p:nvSpPr>
              <p:cNvPr id="113" name="Google Shape;113;p2"/>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 name="Google Shape;114;p2"/>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15" name="Google Shape;115;p2"/>
            <p:cNvGrpSpPr/>
            <p:nvPr/>
          </p:nvGrpSpPr>
          <p:grpSpPr>
            <a:xfrm>
              <a:off x="2450412" y="1626619"/>
              <a:ext cx="1134652" cy="1350990"/>
              <a:chOff x="2450412" y="1626619"/>
              <a:chExt cx="1134652" cy="1350990"/>
            </a:xfrm>
          </p:grpSpPr>
          <p:sp>
            <p:nvSpPr>
              <p:cNvPr id="116" name="Google Shape;116;p2"/>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7" name="Google Shape;117;p2"/>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8" name="Google Shape;118;p2"/>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 name="Google Shape;119;p2"/>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 name="Google Shape;120;p2"/>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 name="Google Shape;121;p2"/>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 name="Google Shape;122;p2"/>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 name="Google Shape;123;p2"/>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4" name="Google Shape;124;p2"/>
            <p:cNvGrpSpPr/>
            <p:nvPr/>
          </p:nvGrpSpPr>
          <p:grpSpPr>
            <a:xfrm>
              <a:off x="3468909" y="2291619"/>
              <a:ext cx="809625" cy="809625"/>
              <a:chOff x="3468909" y="2291619"/>
              <a:chExt cx="809625" cy="809625"/>
            </a:xfrm>
          </p:grpSpPr>
          <p:sp>
            <p:nvSpPr>
              <p:cNvPr id="125" name="Google Shape;125;p2"/>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 name="Google Shape;126;p2"/>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7" name="Google Shape;127;p2"/>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 name="Google Shape;128;p2"/>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 name="Google Shape;129;p2"/>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 name="Google Shape;130;p2"/>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 name="Google Shape;131;p2"/>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 name="Google Shape;132;p2"/>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 name="Google Shape;133;p2"/>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 name="Google Shape;134;p2"/>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5" name="Google Shape;135;p2"/>
            <p:cNvGrpSpPr/>
            <p:nvPr/>
          </p:nvGrpSpPr>
          <p:grpSpPr>
            <a:xfrm>
              <a:off x="4516659" y="2291619"/>
              <a:ext cx="809625" cy="809625"/>
              <a:chOff x="4516659" y="2291619"/>
              <a:chExt cx="809625" cy="809625"/>
            </a:xfrm>
          </p:grpSpPr>
          <p:sp>
            <p:nvSpPr>
              <p:cNvPr id="136" name="Google Shape;136;p2"/>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 name="Google Shape;137;p2"/>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8" name="Google Shape;138;p2"/>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 name="Google Shape;139;p2"/>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0" name="Google Shape;140;p2"/>
          <p:cNvGrpSpPr/>
          <p:nvPr/>
        </p:nvGrpSpPr>
        <p:grpSpPr>
          <a:xfrm>
            <a:off x="9202879" y="4080297"/>
            <a:ext cx="2989124" cy="2612856"/>
            <a:chOff x="5916127" y="1590589"/>
            <a:chExt cx="4201749" cy="3672836"/>
          </a:xfrm>
        </p:grpSpPr>
        <p:grpSp>
          <p:nvGrpSpPr>
            <p:cNvPr id="141" name="Google Shape;141;p2"/>
            <p:cNvGrpSpPr/>
            <p:nvPr/>
          </p:nvGrpSpPr>
          <p:grpSpPr>
            <a:xfrm>
              <a:off x="5916127" y="2814232"/>
              <a:ext cx="1535513" cy="2166104"/>
              <a:chOff x="5916127" y="2814232"/>
              <a:chExt cx="1535513" cy="2166104"/>
            </a:xfrm>
          </p:grpSpPr>
          <p:grpSp>
            <p:nvGrpSpPr>
              <p:cNvPr id="142" name="Google Shape;142;p2"/>
              <p:cNvGrpSpPr/>
              <p:nvPr/>
            </p:nvGrpSpPr>
            <p:grpSpPr>
              <a:xfrm>
                <a:off x="6331772" y="4075467"/>
                <a:ext cx="1082944" cy="904869"/>
                <a:chOff x="6331772" y="4075467"/>
                <a:chExt cx="1082944" cy="904869"/>
              </a:xfrm>
            </p:grpSpPr>
            <p:sp>
              <p:nvSpPr>
                <p:cNvPr id="143" name="Google Shape;143;p2"/>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 name="Google Shape;144;p2"/>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5" name="Google Shape;145;p2"/>
              <p:cNvGrpSpPr/>
              <p:nvPr/>
            </p:nvGrpSpPr>
            <p:grpSpPr>
              <a:xfrm>
                <a:off x="5916127" y="2814232"/>
                <a:ext cx="1535513" cy="1411057"/>
                <a:chOff x="5916127" y="2814232"/>
                <a:chExt cx="1535513" cy="1411057"/>
              </a:xfrm>
            </p:grpSpPr>
            <p:sp>
              <p:nvSpPr>
                <p:cNvPr id="146" name="Google Shape;146;p2"/>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7" name="Google Shape;147;p2"/>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48" name="Google Shape;148;p2"/>
            <p:cNvGrpSpPr/>
            <p:nvPr/>
          </p:nvGrpSpPr>
          <p:grpSpPr>
            <a:xfrm>
              <a:off x="6040232" y="3501675"/>
              <a:ext cx="1171621" cy="1354244"/>
              <a:chOff x="6040232" y="3501675"/>
              <a:chExt cx="1171621" cy="1354244"/>
            </a:xfrm>
          </p:grpSpPr>
          <p:sp>
            <p:nvSpPr>
              <p:cNvPr id="149" name="Google Shape;149;p2"/>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 name="Google Shape;150;p2"/>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51" name="Google Shape;151;p2"/>
            <p:cNvGrpSpPr/>
            <p:nvPr/>
          </p:nvGrpSpPr>
          <p:grpSpPr>
            <a:xfrm>
              <a:off x="8582268" y="2814463"/>
              <a:ext cx="1535608" cy="2165872"/>
              <a:chOff x="8582268" y="2814463"/>
              <a:chExt cx="1535608" cy="2165872"/>
            </a:xfrm>
          </p:grpSpPr>
          <p:grpSp>
            <p:nvGrpSpPr>
              <p:cNvPr id="152" name="Google Shape;152;p2"/>
              <p:cNvGrpSpPr/>
              <p:nvPr/>
            </p:nvGrpSpPr>
            <p:grpSpPr>
              <a:xfrm>
                <a:off x="8619191" y="4075403"/>
                <a:ext cx="1082950" cy="904932"/>
                <a:chOff x="8619191" y="4075403"/>
                <a:chExt cx="1082950" cy="904932"/>
              </a:xfrm>
            </p:grpSpPr>
            <p:sp>
              <p:nvSpPr>
                <p:cNvPr id="153" name="Google Shape;153;p2"/>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4" name="Google Shape;154;p2"/>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55" name="Google Shape;155;p2"/>
              <p:cNvGrpSpPr/>
              <p:nvPr/>
            </p:nvGrpSpPr>
            <p:grpSpPr>
              <a:xfrm>
                <a:off x="8582268" y="2814463"/>
                <a:ext cx="1535608" cy="1410826"/>
                <a:chOff x="8582268" y="2814463"/>
                <a:chExt cx="1535608" cy="1410826"/>
              </a:xfrm>
            </p:grpSpPr>
            <p:sp>
              <p:nvSpPr>
                <p:cNvPr id="156" name="Google Shape;156;p2"/>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7" name="Google Shape;157;p2"/>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58" name="Google Shape;158;p2"/>
            <p:cNvGrpSpPr/>
            <p:nvPr/>
          </p:nvGrpSpPr>
          <p:grpSpPr>
            <a:xfrm>
              <a:off x="8812053" y="3501675"/>
              <a:ext cx="1171620" cy="1354244"/>
              <a:chOff x="8812053" y="3501675"/>
              <a:chExt cx="1171620" cy="1354244"/>
            </a:xfrm>
          </p:grpSpPr>
          <p:sp>
            <p:nvSpPr>
              <p:cNvPr id="159" name="Google Shape;159;p2"/>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0" name="Google Shape;160;p2"/>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1" name="Google Shape;161;p2"/>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2" name="Google Shape;162;p2"/>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3" name="Google Shape;163;p2"/>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4" name="Google Shape;164;p2"/>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65" name="Google Shape;165;p2"/>
            <p:cNvGrpSpPr/>
            <p:nvPr/>
          </p:nvGrpSpPr>
          <p:grpSpPr>
            <a:xfrm>
              <a:off x="7116984" y="2129694"/>
              <a:ext cx="809625" cy="809624"/>
              <a:chOff x="7116984" y="2129694"/>
              <a:chExt cx="809625" cy="809624"/>
            </a:xfrm>
          </p:grpSpPr>
          <p:sp>
            <p:nvSpPr>
              <p:cNvPr id="166" name="Google Shape;166;p2"/>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7" name="Google Shape;167;p2"/>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68" name="Google Shape;168;p2"/>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9" name="Google Shape;169;p2"/>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p2"/>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1" name="Google Shape;171;p2"/>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2" name="Google Shape;172;p2"/>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3" name="Google Shape;173;p2"/>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4" name="Google Shape;174;p2"/>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75" name="Google Shape;175;p2"/>
            <p:cNvGrpSpPr/>
            <p:nvPr/>
          </p:nvGrpSpPr>
          <p:grpSpPr>
            <a:xfrm>
              <a:off x="8164734" y="2129694"/>
              <a:ext cx="809625" cy="809624"/>
              <a:chOff x="8164734" y="2129694"/>
              <a:chExt cx="809625" cy="809624"/>
            </a:xfrm>
          </p:grpSpPr>
          <p:sp>
            <p:nvSpPr>
              <p:cNvPr id="176" name="Google Shape;176;p2"/>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7" name="Google Shape;177;p2"/>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78" name="Google Shape;178;p2"/>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79" name="Google Shape;179;p2"/>
          <p:cNvGrpSpPr/>
          <p:nvPr/>
        </p:nvGrpSpPr>
        <p:grpSpPr>
          <a:xfrm flipH="1">
            <a:off x="9650884" y="134541"/>
            <a:ext cx="2311930" cy="1941933"/>
            <a:chOff x="2076453" y="1626619"/>
            <a:chExt cx="3249831" cy="2729734"/>
          </a:xfrm>
        </p:grpSpPr>
        <p:grpSp>
          <p:nvGrpSpPr>
            <p:cNvPr id="180" name="Google Shape;180;p2"/>
            <p:cNvGrpSpPr/>
            <p:nvPr/>
          </p:nvGrpSpPr>
          <p:grpSpPr>
            <a:xfrm>
              <a:off x="2076453" y="2309959"/>
              <a:ext cx="833410" cy="861198"/>
              <a:chOff x="2076453" y="2309959"/>
              <a:chExt cx="833410" cy="861198"/>
            </a:xfrm>
          </p:grpSpPr>
          <p:sp>
            <p:nvSpPr>
              <p:cNvPr id="181" name="Google Shape;181;p2"/>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p2"/>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83" name="Google Shape;183;p2"/>
            <p:cNvGrpSpPr/>
            <p:nvPr/>
          </p:nvGrpSpPr>
          <p:grpSpPr>
            <a:xfrm>
              <a:off x="2450412" y="1626619"/>
              <a:ext cx="1134652" cy="1350990"/>
              <a:chOff x="2450412" y="1626619"/>
              <a:chExt cx="1134652" cy="1350990"/>
            </a:xfrm>
          </p:grpSpPr>
          <p:sp>
            <p:nvSpPr>
              <p:cNvPr id="184" name="Google Shape;184;p2"/>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p2"/>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86" name="Google Shape;186;p2"/>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7" name="Google Shape;187;p2"/>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8" name="Google Shape;188;p2"/>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2"/>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p2"/>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1" name="Google Shape;191;p2"/>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2" name="Google Shape;192;p2"/>
            <p:cNvGrpSpPr/>
            <p:nvPr/>
          </p:nvGrpSpPr>
          <p:grpSpPr>
            <a:xfrm>
              <a:off x="3468909" y="2291619"/>
              <a:ext cx="809625" cy="809625"/>
              <a:chOff x="3468909" y="2291619"/>
              <a:chExt cx="809625" cy="809625"/>
            </a:xfrm>
          </p:grpSpPr>
          <p:sp>
            <p:nvSpPr>
              <p:cNvPr id="193" name="Google Shape;193;p2"/>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2"/>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95" name="Google Shape;195;p2"/>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2"/>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2"/>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2"/>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2"/>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2"/>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1" name="Google Shape;201;p2"/>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 name="Google Shape;202;p2"/>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203" name="Google Shape;203;p2"/>
            <p:cNvGrpSpPr/>
            <p:nvPr/>
          </p:nvGrpSpPr>
          <p:grpSpPr>
            <a:xfrm>
              <a:off x="4516659" y="2291619"/>
              <a:ext cx="809625" cy="809625"/>
              <a:chOff x="4516659" y="2291619"/>
              <a:chExt cx="809625" cy="809625"/>
            </a:xfrm>
          </p:grpSpPr>
          <p:sp>
            <p:nvSpPr>
              <p:cNvPr id="204" name="Google Shape;204;p2"/>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5" name="Google Shape;205;p2"/>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06" name="Google Shape;206;p2"/>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7" name="Google Shape;207;p2"/>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08" name="Google Shape;208;p2"/>
          <p:cNvSpPr txBox="1">
            <a:spLocks noGrp="1"/>
          </p:cNvSpPr>
          <p:nvPr>
            <p:ph type="title"/>
          </p:nvPr>
        </p:nvSpPr>
        <p:spPr>
          <a:xfrm>
            <a:off x="1767150" y="1943850"/>
            <a:ext cx="8657700" cy="26655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8500"/>
              <a:buNone/>
              <a:defRPr sz="8500"/>
            </a:lvl1pPr>
            <a:lvl2pPr lvl="1" algn="ctr">
              <a:spcBef>
                <a:spcPts val="0"/>
              </a:spcBef>
              <a:spcAft>
                <a:spcPts val="0"/>
              </a:spcAft>
              <a:buSzPts val="7000"/>
              <a:buNone/>
              <a:defRPr sz="7000"/>
            </a:lvl2pPr>
            <a:lvl3pPr lvl="2" algn="ctr">
              <a:spcBef>
                <a:spcPts val="0"/>
              </a:spcBef>
              <a:spcAft>
                <a:spcPts val="0"/>
              </a:spcAft>
              <a:buSzPts val="7000"/>
              <a:buNone/>
              <a:defRPr sz="7000"/>
            </a:lvl3pPr>
            <a:lvl4pPr lvl="3" algn="ctr">
              <a:spcBef>
                <a:spcPts val="0"/>
              </a:spcBef>
              <a:spcAft>
                <a:spcPts val="0"/>
              </a:spcAft>
              <a:buSzPts val="7000"/>
              <a:buNone/>
              <a:defRPr sz="7000"/>
            </a:lvl4pPr>
            <a:lvl5pPr lvl="4" algn="ctr">
              <a:spcBef>
                <a:spcPts val="0"/>
              </a:spcBef>
              <a:spcAft>
                <a:spcPts val="0"/>
              </a:spcAft>
              <a:buSzPts val="7000"/>
              <a:buNone/>
              <a:defRPr sz="7000"/>
            </a:lvl5pPr>
            <a:lvl6pPr lvl="5" algn="ctr">
              <a:spcBef>
                <a:spcPts val="0"/>
              </a:spcBef>
              <a:spcAft>
                <a:spcPts val="0"/>
              </a:spcAft>
              <a:buSzPts val="7000"/>
              <a:buNone/>
              <a:defRPr sz="7000"/>
            </a:lvl6pPr>
            <a:lvl7pPr lvl="6" algn="ctr">
              <a:spcBef>
                <a:spcPts val="0"/>
              </a:spcBef>
              <a:spcAft>
                <a:spcPts val="0"/>
              </a:spcAft>
              <a:buSzPts val="7000"/>
              <a:buNone/>
              <a:defRPr sz="7000"/>
            </a:lvl7pPr>
            <a:lvl8pPr lvl="7" algn="ctr">
              <a:spcBef>
                <a:spcPts val="0"/>
              </a:spcBef>
              <a:spcAft>
                <a:spcPts val="0"/>
              </a:spcAft>
              <a:buSzPts val="7000"/>
              <a:buNone/>
              <a:defRPr sz="7000"/>
            </a:lvl8pPr>
            <a:lvl9pPr lvl="8" algn="ctr">
              <a:spcBef>
                <a:spcPts val="0"/>
              </a:spcBef>
              <a:spcAft>
                <a:spcPts val="0"/>
              </a:spcAft>
              <a:buSzPts val="7000"/>
              <a:buNone/>
              <a:defRPr sz="7000"/>
            </a:lvl9pPr>
          </a:lstStyle>
          <a:p>
            <a:endParaRPr/>
          </a:p>
        </p:txBody>
      </p:sp>
      <p:sp>
        <p:nvSpPr>
          <p:cNvPr id="209" name="Google Shape;209;p2"/>
          <p:cNvSpPr txBox="1">
            <a:spLocks noGrp="1"/>
          </p:cNvSpPr>
          <p:nvPr>
            <p:ph type="subTitle" idx="1"/>
          </p:nvPr>
        </p:nvSpPr>
        <p:spPr>
          <a:xfrm>
            <a:off x="1498250" y="4800900"/>
            <a:ext cx="9174900" cy="530100"/>
          </a:xfrm>
          <a:prstGeom prst="rect">
            <a:avLst/>
          </a:prstGeom>
        </p:spPr>
        <p:txBody>
          <a:bodyPr spcFirstLastPara="1" wrap="square" lIns="121900" tIns="121900" rIns="121900" bIns="121900" anchor="t" anchorCtr="0">
            <a:noAutofit/>
          </a:bodyPr>
          <a:lstStyle>
            <a:lvl1pPr lvl="0" algn="ctr">
              <a:spcBef>
                <a:spcPts val="0"/>
              </a:spcBef>
              <a:spcAft>
                <a:spcPts val="0"/>
              </a:spcAft>
              <a:buSzPts val="1900"/>
              <a:buNone/>
              <a:defRPr/>
            </a:lvl1pPr>
            <a:lvl2pPr lvl="1" algn="ctr">
              <a:spcBef>
                <a:spcPts val="2100"/>
              </a:spcBef>
              <a:spcAft>
                <a:spcPts val="0"/>
              </a:spcAft>
              <a:buSzPts val="1900"/>
              <a:buNone/>
              <a:defRPr/>
            </a:lvl2pPr>
            <a:lvl3pPr lvl="2" algn="ctr">
              <a:spcBef>
                <a:spcPts val="2100"/>
              </a:spcBef>
              <a:spcAft>
                <a:spcPts val="0"/>
              </a:spcAft>
              <a:buSzPts val="1900"/>
              <a:buNone/>
              <a:defRPr/>
            </a:lvl3pPr>
            <a:lvl4pPr lvl="3" algn="ctr">
              <a:spcBef>
                <a:spcPts val="2100"/>
              </a:spcBef>
              <a:spcAft>
                <a:spcPts val="0"/>
              </a:spcAft>
              <a:buSzPts val="1900"/>
              <a:buNone/>
              <a:defRPr/>
            </a:lvl4pPr>
            <a:lvl5pPr lvl="4" algn="ctr">
              <a:spcBef>
                <a:spcPts val="2100"/>
              </a:spcBef>
              <a:spcAft>
                <a:spcPts val="0"/>
              </a:spcAft>
              <a:buSzPts val="1900"/>
              <a:buNone/>
              <a:defRPr/>
            </a:lvl5pPr>
            <a:lvl6pPr lvl="5" algn="ctr">
              <a:spcBef>
                <a:spcPts val="2100"/>
              </a:spcBef>
              <a:spcAft>
                <a:spcPts val="0"/>
              </a:spcAft>
              <a:buSzPts val="1900"/>
              <a:buNone/>
              <a:defRPr/>
            </a:lvl6pPr>
            <a:lvl7pPr lvl="6" algn="ctr">
              <a:spcBef>
                <a:spcPts val="2100"/>
              </a:spcBef>
              <a:spcAft>
                <a:spcPts val="0"/>
              </a:spcAft>
              <a:buSzPts val="1900"/>
              <a:buNone/>
              <a:defRPr/>
            </a:lvl7pPr>
            <a:lvl8pPr lvl="7" algn="ctr">
              <a:spcBef>
                <a:spcPts val="2100"/>
              </a:spcBef>
              <a:spcAft>
                <a:spcPts val="0"/>
              </a:spcAft>
              <a:buSzPts val="1900"/>
              <a:buNone/>
              <a:defRPr/>
            </a:lvl8pPr>
            <a:lvl9pPr lvl="8" algn="ctr">
              <a:spcBef>
                <a:spcPts val="2100"/>
              </a:spcBef>
              <a:spcAft>
                <a:spcPts val="2100"/>
              </a:spcAft>
              <a:buSzPts val="1900"/>
              <a:buNone/>
              <a:defRPr/>
            </a:lvl9pPr>
          </a:lstStyle>
          <a:p>
            <a:endParaRPr/>
          </a:p>
        </p:txBody>
      </p:sp>
      <p:sp>
        <p:nvSpPr>
          <p:cNvPr id="210" name="Google Shape;210;p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016 Title and text left">
  <p:cSld name="CUSTOM_15">
    <p:spTree>
      <p:nvGrpSpPr>
        <p:cNvPr id="1" name="Shape 884"/>
        <p:cNvGrpSpPr/>
        <p:nvPr/>
      </p:nvGrpSpPr>
      <p:grpSpPr>
        <a:xfrm>
          <a:off x="0" y="0"/>
          <a:ext cx="0" cy="0"/>
          <a:chOff x="0" y="0"/>
          <a:chExt cx="0" cy="0"/>
        </a:xfrm>
      </p:grpSpPr>
      <p:sp>
        <p:nvSpPr>
          <p:cNvPr id="885" name="Google Shape;885;p11"/>
          <p:cNvSpPr/>
          <p:nvPr/>
        </p:nvSpPr>
        <p:spPr>
          <a:xfrm flipH="1">
            <a:off x="0" y="0"/>
            <a:ext cx="12192000" cy="6858000"/>
          </a:xfrm>
          <a:custGeom>
            <a:avLst/>
            <a:gdLst/>
            <a:ahLst/>
            <a:cxnLst/>
            <a:rect l="l" t="t" r="r" b="b"/>
            <a:pathLst>
              <a:path w="12192000" h="6858000" extrusionOk="0">
                <a:moveTo>
                  <a:pt x="3918285" y="5943611"/>
                </a:moveTo>
                <a:cubicBezTo>
                  <a:pt x="3840702" y="5942948"/>
                  <a:pt x="3763119" y="5962178"/>
                  <a:pt x="3692830" y="6001964"/>
                </a:cubicBezTo>
                <a:lnTo>
                  <a:pt x="2163169" y="6858000"/>
                </a:lnTo>
                <a:lnTo>
                  <a:pt x="5654749" y="6858000"/>
                </a:lnTo>
                <a:lnTo>
                  <a:pt x="4143743" y="6004615"/>
                </a:lnTo>
                <a:cubicBezTo>
                  <a:pt x="4073453" y="5964829"/>
                  <a:pt x="3995869" y="5944273"/>
                  <a:pt x="3918285" y="5943611"/>
                </a:cubicBezTo>
                <a:close/>
                <a:moveTo>
                  <a:pt x="12071685" y="5943610"/>
                </a:moveTo>
                <a:cubicBezTo>
                  <a:pt x="11994101" y="5942948"/>
                  <a:pt x="11916518" y="5962178"/>
                  <a:pt x="11846229" y="6001964"/>
                </a:cubicBezTo>
                <a:lnTo>
                  <a:pt x="10316568" y="6858000"/>
                </a:lnTo>
                <a:lnTo>
                  <a:pt x="12192000" y="6858000"/>
                </a:lnTo>
                <a:lnTo>
                  <a:pt x="12192000" y="5961434"/>
                </a:lnTo>
                <a:lnTo>
                  <a:pt x="12187148" y="5959442"/>
                </a:lnTo>
                <a:cubicBezTo>
                  <a:pt x="12149268" y="5949246"/>
                  <a:pt x="12110476" y="5943942"/>
                  <a:pt x="12071685" y="5943610"/>
                </a:cubicBezTo>
                <a:close/>
                <a:moveTo>
                  <a:pt x="964314" y="0"/>
                </a:moveTo>
                <a:lnTo>
                  <a:pt x="0" y="0"/>
                </a:lnTo>
                <a:lnTo>
                  <a:pt x="0" y="6858000"/>
                </a:lnTo>
                <a:lnTo>
                  <a:pt x="1011653" y="6858000"/>
                </a:lnTo>
                <a:lnTo>
                  <a:pt x="3342792" y="5568976"/>
                </a:lnTo>
                <a:cubicBezTo>
                  <a:pt x="3488677" y="5486750"/>
                  <a:pt x="3581511" y="5332909"/>
                  <a:pt x="3581511" y="5165807"/>
                </a:cubicBezTo>
                <a:lnTo>
                  <a:pt x="3581511" y="1749482"/>
                </a:lnTo>
                <a:cubicBezTo>
                  <a:pt x="3581511" y="1582378"/>
                  <a:pt x="3491328" y="1428537"/>
                  <a:pt x="3348097" y="1346311"/>
                </a:cubicBezTo>
                <a:close/>
                <a:moveTo>
                  <a:pt x="5595194" y="0"/>
                </a:moveTo>
                <a:lnTo>
                  <a:pt x="2163864" y="0"/>
                </a:lnTo>
                <a:lnTo>
                  <a:pt x="3580448" y="850913"/>
                </a:lnTo>
                <a:cubicBezTo>
                  <a:pt x="3721028" y="935790"/>
                  <a:pt x="3898739" y="938441"/>
                  <a:pt x="4041970" y="858869"/>
                </a:cubicBezTo>
                <a:close/>
                <a:moveTo>
                  <a:pt x="9153163" y="0"/>
                </a:moveTo>
                <a:lnTo>
                  <a:pt x="6617567" y="0"/>
                </a:lnTo>
                <a:lnTo>
                  <a:pt x="4552738" y="1155530"/>
                </a:lnTo>
                <a:cubicBezTo>
                  <a:pt x="4406835" y="1237766"/>
                  <a:pt x="4316644" y="1391623"/>
                  <a:pt x="4316644" y="1558743"/>
                </a:cubicBezTo>
                <a:lnTo>
                  <a:pt x="4316644" y="5174390"/>
                </a:lnTo>
                <a:cubicBezTo>
                  <a:pt x="4316644" y="5336207"/>
                  <a:pt x="4401531" y="5487410"/>
                  <a:pt x="4542126" y="5569645"/>
                </a:cubicBezTo>
                <a:lnTo>
                  <a:pt x="6686954" y="6858000"/>
                </a:lnTo>
                <a:lnTo>
                  <a:pt x="9202090" y="6858000"/>
                </a:lnTo>
                <a:lnTo>
                  <a:pt x="11532021" y="5569645"/>
                </a:lnTo>
                <a:cubicBezTo>
                  <a:pt x="11677921" y="5487410"/>
                  <a:pt x="11770765" y="5333553"/>
                  <a:pt x="11770765" y="5166433"/>
                </a:cubicBezTo>
                <a:lnTo>
                  <a:pt x="11770765" y="1749740"/>
                </a:lnTo>
                <a:cubicBezTo>
                  <a:pt x="11770765" y="1582618"/>
                  <a:pt x="11680573" y="1428761"/>
                  <a:pt x="11537327" y="1346526"/>
                </a:cubicBezTo>
                <a:close/>
                <a:moveTo>
                  <a:pt x="12192000" y="0"/>
                </a:moveTo>
                <a:lnTo>
                  <a:pt x="10317262" y="0"/>
                </a:lnTo>
                <a:lnTo>
                  <a:pt x="11733847" y="850914"/>
                </a:lnTo>
                <a:cubicBezTo>
                  <a:pt x="11839282" y="914572"/>
                  <a:pt x="11965603" y="931978"/>
                  <a:pt x="12082600" y="903133"/>
                </a:cubicBezTo>
                <a:lnTo>
                  <a:pt x="12192000" y="8601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6" name="Google Shape;886;p11"/>
          <p:cNvSpPr/>
          <p:nvPr/>
        </p:nvSpPr>
        <p:spPr>
          <a:xfrm>
            <a:off x="242975" y="950100"/>
            <a:ext cx="7796100" cy="4957800"/>
          </a:xfrm>
          <a:prstGeom prst="roundRect">
            <a:avLst>
              <a:gd name="adj" fmla="val 4504"/>
            </a:avLst>
          </a:prstGeom>
          <a:solidFill>
            <a:srgbClr val="FFFFFF">
              <a:alpha val="58819"/>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87" name="Google Shape;887;p11"/>
          <p:cNvGrpSpPr/>
          <p:nvPr/>
        </p:nvGrpSpPr>
        <p:grpSpPr>
          <a:xfrm flipH="1">
            <a:off x="7487634" y="1665567"/>
            <a:ext cx="4571212" cy="3839644"/>
            <a:chOff x="2076453" y="1626619"/>
            <a:chExt cx="3249831" cy="2729734"/>
          </a:xfrm>
        </p:grpSpPr>
        <p:grpSp>
          <p:nvGrpSpPr>
            <p:cNvPr id="888" name="Google Shape;888;p11"/>
            <p:cNvGrpSpPr/>
            <p:nvPr/>
          </p:nvGrpSpPr>
          <p:grpSpPr>
            <a:xfrm>
              <a:off x="2076453" y="2309959"/>
              <a:ext cx="833410" cy="861198"/>
              <a:chOff x="2076453" y="2309959"/>
              <a:chExt cx="833410" cy="861198"/>
            </a:xfrm>
          </p:grpSpPr>
          <p:sp>
            <p:nvSpPr>
              <p:cNvPr id="889" name="Google Shape;889;p11"/>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0" name="Google Shape;890;p11"/>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91" name="Google Shape;891;p11"/>
            <p:cNvGrpSpPr/>
            <p:nvPr/>
          </p:nvGrpSpPr>
          <p:grpSpPr>
            <a:xfrm>
              <a:off x="2450412" y="1626619"/>
              <a:ext cx="1134652" cy="1350990"/>
              <a:chOff x="2450412" y="1626619"/>
              <a:chExt cx="1134652" cy="1350990"/>
            </a:xfrm>
          </p:grpSpPr>
          <p:sp>
            <p:nvSpPr>
              <p:cNvPr id="892" name="Google Shape;892;p11"/>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3" name="Google Shape;893;p11"/>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94" name="Google Shape;894;p11"/>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5" name="Google Shape;895;p11"/>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6" name="Google Shape;896;p11"/>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7" name="Google Shape;897;p11"/>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8" name="Google Shape;898;p11"/>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99" name="Google Shape;899;p11"/>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00" name="Google Shape;900;p11"/>
            <p:cNvGrpSpPr/>
            <p:nvPr/>
          </p:nvGrpSpPr>
          <p:grpSpPr>
            <a:xfrm>
              <a:off x="3468909" y="2291619"/>
              <a:ext cx="809625" cy="809625"/>
              <a:chOff x="3468909" y="2291619"/>
              <a:chExt cx="809625" cy="809625"/>
            </a:xfrm>
          </p:grpSpPr>
          <p:sp>
            <p:nvSpPr>
              <p:cNvPr id="901" name="Google Shape;901;p11"/>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2" name="Google Shape;902;p11"/>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03" name="Google Shape;903;p11"/>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4" name="Google Shape;904;p11"/>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5" name="Google Shape;905;p11"/>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6" name="Google Shape;906;p11"/>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7" name="Google Shape;907;p11"/>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8" name="Google Shape;908;p11"/>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09" name="Google Shape;909;p11"/>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0" name="Google Shape;910;p11"/>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11" name="Google Shape;911;p11"/>
            <p:cNvGrpSpPr/>
            <p:nvPr/>
          </p:nvGrpSpPr>
          <p:grpSpPr>
            <a:xfrm>
              <a:off x="4516659" y="2291619"/>
              <a:ext cx="809625" cy="809625"/>
              <a:chOff x="4516659" y="2291619"/>
              <a:chExt cx="809625" cy="809625"/>
            </a:xfrm>
          </p:grpSpPr>
          <p:sp>
            <p:nvSpPr>
              <p:cNvPr id="912" name="Google Shape;912;p11"/>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3" name="Google Shape;913;p11"/>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14" name="Google Shape;914;p11"/>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15" name="Google Shape;915;p11"/>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16" name="Google Shape;916;p11"/>
          <p:cNvSpPr txBox="1">
            <a:spLocks noGrp="1"/>
          </p:cNvSpPr>
          <p:nvPr>
            <p:ph type="title"/>
          </p:nvPr>
        </p:nvSpPr>
        <p:spPr>
          <a:xfrm>
            <a:off x="1223625" y="1337075"/>
            <a:ext cx="5834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highlight>
                  <a:schemeClr val="accent1"/>
                </a:highlight>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17" name="Google Shape;917;p11"/>
          <p:cNvSpPr txBox="1">
            <a:spLocks noGrp="1"/>
          </p:cNvSpPr>
          <p:nvPr>
            <p:ph type="body" idx="1"/>
          </p:nvPr>
        </p:nvSpPr>
        <p:spPr>
          <a:xfrm>
            <a:off x="1223725" y="2189425"/>
            <a:ext cx="5834700" cy="3331500"/>
          </a:xfrm>
          <a:prstGeom prst="rect">
            <a:avLst/>
          </a:prstGeom>
        </p:spPr>
        <p:txBody>
          <a:bodyPr spcFirstLastPara="1" wrap="square" lIns="121900" tIns="121900" rIns="121900" bIns="121900" anchor="ctr"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918" name="Google Shape;918;p11">
            <a:hlinkClick r:id="rId2" action="ppaction://hlinksldjump"/>
          </p:cNvPr>
          <p:cNvSpPr/>
          <p:nvPr/>
        </p:nvSpPr>
        <p:spPr>
          <a:xfrm>
            <a:off x="3829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919" name="Google Shape;919;p1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017 Title and text right">
  <p:cSld name="CUSTOM_16">
    <p:spTree>
      <p:nvGrpSpPr>
        <p:cNvPr id="1" name="Shape 920"/>
        <p:cNvGrpSpPr/>
        <p:nvPr/>
      </p:nvGrpSpPr>
      <p:grpSpPr>
        <a:xfrm>
          <a:off x="0" y="0"/>
          <a:ext cx="0" cy="0"/>
          <a:chOff x="0" y="0"/>
          <a:chExt cx="0" cy="0"/>
        </a:xfrm>
      </p:grpSpPr>
      <p:sp>
        <p:nvSpPr>
          <p:cNvPr id="921" name="Google Shape;921;p12"/>
          <p:cNvSpPr/>
          <p:nvPr/>
        </p:nvSpPr>
        <p:spPr>
          <a:xfrm>
            <a:off x="0" y="0"/>
            <a:ext cx="12192000" cy="6858000"/>
          </a:xfrm>
          <a:custGeom>
            <a:avLst/>
            <a:gdLst/>
            <a:ahLst/>
            <a:cxnLst/>
            <a:rect l="l" t="t" r="r" b="b"/>
            <a:pathLst>
              <a:path w="12192000" h="6858000" extrusionOk="0">
                <a:moveTo>
                  <a:pt x="3822249" y="5943611"/>
                </a:moveTo>
                <a:cubicBezTo>
                  <a:pt x="3899833" y="5944273"/>
                  <a:pt x="3977417" y="5964829"/>
                  <a:pt x="4047707" y="6004615"/>
                </a:cubicBezTo>
                <a:lnTo>
                  <a:pt x="5558713" y="6858000"/>
                </a:lnTo>
                <a:lnTo>
                  <a:pt x="2067133" y="6858000"/>
                </a:lnTo>
                <a:lnTo>
                  <a:pt x="3596795" y="6001964"/>
                </a:lnTo>
                <a:cubicBezTo>
                  <a:pt x="3667083" y="5962178"/>
                  <a:pt x="3744666" y="5942948"/>
                  <a:pt x="3822249" y="5943611"/>
                </a:cubicBezTo>
                <a:close/>
                <a:moveTo>
                  <a:pt x="11975649" y="5943610"/>
                </a:moveTo>
                <a:cubicBezTo>
                  <a:pt x="12014440" y="5943942"/>
                  <a:pt x="12053232" y="5949246"/>
                  <a:pt x="12091112" y="5959442"/>
                </a:cubicBezTo>
                <a:lnTo>
                  <a:pt x="12192000" y="6000876"/>
                </a:lnTo>
                <a:lnTo>
                  <a:pt x="12192000" y="6858000"/>
                </a:lnTo>
                <a:lnTo>
                  <a:pt x="10220532" y="6858000"/>
                </a:lnTo>
                <a:lnTo>
                  <a:pt x="11750193" y="6001964"/>
                </a:lnTo>
                <a:cubicBezTo>
                  <a:pt x="11820482" y="5962178"/>
                  <a:pt x="11898065" y="5942948"/>
                  <a:pt x="11975649" y="5943610"/>
                </a:cubicBezTo>
                <a:close/>
                <a:moveTo>
                  <a:pt x="10221226" y="0"/>
                </a:moveTo>
                <a:lnTo>
                  <a:pt x="12192000" y="0"/>
                </a:lnTo>
                <a:lnTo>
                  <a:pt x="12192000" y="807630"/>
                </a:lnTo>
                <a:lnTo>
                  <a:pt x="12099334" y="858871"/>
                </a:lnTo>
                <a:cubicBezTo>
                  <a:pt x="11956103" y="938442"/>
                  <a:pt x="11778391" y="935792"/>
                  <a:pt x="11637811" y="850914"/>
                </a:cubicBezTo>
                <a:close/>
                <a:moveTo>
                  <a:pt x="6521532" y="0"/>
                </a:moveTo>
                <a:lnTo>
                  <a:pt x="9057127" y="0"/>
                </a:lnTo>
                <a:lnTo>
                  <a:pt x="11441291" y="1346526"/>
                </a:lnTo>
                <a:cubicBezTo>
                  <a:pt x="11584537" y="1428761"/>
                  <a:pt x="11674729" y="1582618"/>
                  <a:pt x="11674729" y="1749740"/>
                </a:cubicBezTo>
                <a:lnTo>
                  <a:pt x="11674729" y="5166433"/>
                </a:lnTo>
                <a:cubicBezTo>
                  <a:pt x="11674729" y="5333553"/>
                  <a:pt x="11581885" y="5487410"/>
                  <a:pt x="11435985" y="5569645"/>
                </a:cubicBezTo>
                <a:lnTo>
                  <a:pt x="9106054" y="6858000"/>
                </a:lnTo>
                <a:lnTo>
                  <a:pt x="6590918" y="6858000"/>
                </a:lnTo>
                <a:lnTo>
                  <a:pt x="4446091" y="5569645"/>
                </a:lnTo>
                <a:cubicBezTo>
                  <a:pt x="4305496" y="5487410"/>
                  <a:pt x="4220609" y="5336207"/>
                  <a:pt x="4220609" y="5174390"/>
                </a:cubicBezTo>
                <a:lnTo>
                  <a:pt x="4220609" y="1558743"/>
                </a:lnTo>
                <a:cubicBezTo>
                  <a:pt x="4220609" y="1391623"/>
                  <a:pt x="4310799" y="1237766"/>
                  <a:pt x="4456702" y="1155530"/>
                </a:cubicBezTo>
                <a:close/>
                <a:moveTo>
                  <a:pt x="2067829" y="0"/>
                </a:moveTo>
                <a:lnTo>
                  <a:pt x="5499158" y="0"/>
                </a:lnTo>
                <a:lnTo>
                  <a:pt x="3945935" y="858869"/>
                </a:lnTo>
                <a:cubicBezTo>
                  <a:pt x="3802703" y="938441"/>
                  <a:pt x="3624992" y="935790"/>
                  <a:pt x="3484412" y="850913"/>
                </a:cubicBezTo>
                <a:close/>
                <a:moveTo>
                  <a:pt x="0" y="0"/>
                </a:moveTo>
                <a:lnTo>
                  <a:pt x="868279" y="0"/>
                </a:lnTo>
                <a:lnTo>
                  <a:pt x="3252061" y="1346311"/>
                </a:lnTo>
                <a:cubicBezTo>
                  <a:pt x="3395292" y="1428537"/>
                  <a:pt x="3485475" y="1582378"/>
                  <a:pt x="3485475" y="1749482"/>
                </a:cubicBezTo>
                <a:lnTo>
                  <a:pt x="3485475" y="5165807"/>
                </a:lnTo>
                <a:cubicBezTo>
                  <a:pt x="3485475" y="5332909"/>
                  <a:pt x="3392641" y="5486750"/>
                  <a:pt x="3246756" y="5568976"/>
                </a:cubicBezTo>
                <a:lnTo>
                  <a:pt x="915617" y="6858000"/>
                </a:ln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2" name="Google Shape;922;p12"/>
          <p:cNvSpPr/>
          <p:nvPr/>
        </p:nvSpPr>
        <p:spPr>
          <a:xfrm>
            <a:off x="4141367" y="950100"/>
            <a:ext cx="7796100" cy="4957800"/>
          </a:xfrm>
          <a:prstGeom prst="roundRect">
            <a:avLst>
              <a:gd name="adj" fmla="val 4504"/>
            </a:avLst>
          </a:prstGeom>
          <a:solidFill>
            <a:srgbClr val="FFFFFF">
              <a:alpha val="58819"/>
            </a:srgbClr>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3" name="Google Shape;923;p12"/>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highlight>
                  <a:schemeClr val="accent1"/>
                </a:highlight>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924" name="Google Shape;924;p12"/>
          <p:cNvSpPr txBox="1">
            <a:spLocks noGrp="1"/>
          </p:cNvSpPr>
          <p:nvPr>
            <p:ph type="body" idx="1"/>
          </p:nvPr>
        </p:nvSpPr>
        <p:spPr>
          <a:xfrm>
            <a:off x="5172525" y="2189450"/>
            <a:ext cx="5834700" cy="3331500"/>
          </a:xfrm>
          <a:prstGeom prst="rect">
            <a:avLst/>
          </a:prstGeom>
        </p:spPr>
        <p:txBody>
          <a:bodyPr spcFirstLastPara="1" wrap="square" lIns="121900" tIns="121900" rIns="121900" bIns="121900" anchor="ctr"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grpSp>
        <p:nvGrpSpPr>
          <p:cNvPr id="925" name="Google Shape;925;p12"/>
          <p:cNvGrpSpPr/>
          <p:nvPr/>
        </p:nvGrpSpPr>
        <p:grpSpPr>
          <a:xfrm>
            <a:off x="109645" y="1069031"/>
            <a:ext cx="5027813" cy="4394916"/>
            <a:chOff x="5916127" y="1590589"/>
            <a:chExt cx="4201749" cy="3672836"/>
          </a:xfrm>
        </p:grpSpPr>
        <p:grpSp>
          <p:nvGrpSpPr>
            <p:cNvPr id="926" name="Google Shape;926;p12"/>
            <p:cNvGrpSpPr/>
            <p:nvPr/>
          </p:nvGrpSpPr>
          <p:grpSpPr>
            <a:xfrm>
              <a:off x="5916127" y="2814232"/>
              <a:ext cx="1535513" cy="2166104"/>
              <a:chOff x="5916127" y="2814232"/>
              <a:chExt cx="1535513" cy="2166104"/>
            </a:xfrm>
          </p:grpSpPr>
          <p:grpSp>
            <p:nvGrpSpPr>
              <p:cNvPr id="927" name="Google Shape;927;p12"/>
              <p:cNvGrpSpPr/>
              <p:nvPr/>
            </p:nvGrpSpPr>
            <p:grpSpPr>
              <a:xfrm>
                <a:off x="6331772" y="4075467"/>
                <a:ext cx="1082944" cy="904869"/>
                <a:chOff x="6331772" y="4075467"/>
                <a:chExt cx="1082944" cy="904869"/>
              </a:xfrm>
            </p:grpSpPr>
            <p:sp>
              <p:nvSpPr>
                <p:cNvPr id="928" name="Google Shape;928;p12"/>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29" name="Google Shape;929;p12"/>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30" name="Google Shape;930;p12"/>
              <p:cNvGrpSpPr/>
              <p:nvPr/>
            </p:nvGrpSpPr>
            <p:grpSpPr>
              <a:xfrm>
                <a:off x="5916127" y="2814232"/>
                <a:ext cx="1535513" cy="1411057"/>
                <a:chOff x="5916127" y="2814232"/>
                <a:chExt cx="1535513" cy="1411057"/>
              </a:xfrm>
            </p:grpSpPr>
            <p:sp>
              <p:nvSpPr>
                <p:cNvPr id="931" name="Google Shape;931;p12"/>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2" name="Google Shape;932;p12"/>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933" name="Google Shape;933;p12"/>
            <p:cNvGrpSpPr/>
            <p:nvPr/>
          </p:nvGrpSpPr>
          <p:grpSpPr>
            <a:xfrm>
              <a:off x="6040232" y="3501675"/>
              <a:ext cx="1171621" cy="1354244"/>
              <a:chOff x="6040232" y="3501675"/>
              <a:chExt cx="1171621" cy="1354244"/>
            </a:xfrm>
          </p:grpSpPr>
          <p:sp>
            <p:nvSpPr>
              <p:cNvPr id="934" name="Google Shape;934;p12"/>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5" name="Google Shape;935;p12"/>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36" name="Google Shape;936;p12"/>
            <p:cNvGrpSpPr/>
            <p:nvPr/>
          </p:nvGrpSpPr>
          <p:grpSpPr>
            <a:xfrm>
              <a:off x="8582268" y="2814463"/>
              <a:ext cx="1535608" cy="2165872"/>
              <a:chOff x="8582268" y="2814463"/>
              <a:chExt cx="1535608" cy="2165872"/>
            </a:xfrm>
          </p:grpSpPr>
          <p:grpSp>
            <p:nvGrpSpPr>
              <p:cNvPr id="937" name="Google Shape;937;p12"/>
              <p:cNvGrpSpPr/>
              <p:nvPr/>
            </p:nvGrpSpPr>
            <p:grpSpPr>
              <a:xfrm>
                <a:off x="8619191" y="4075403"/>
                <a:ext cx="1082950" cy="904932"/>
                <a:chOff x="8619191" y="4075403"/>
                <a:chExt cx="1082950" cy="904932"/>
              </a:xfrm>
            </p:grpSpPr>
            <p:sp>
              <p:nvSpPr>
                <p:cNvPr id="938" name="Google Shape;938;p12"/>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39" name="Google Shape;939;p12"/>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40" name="Google Shape;940;p12"/>
              <p:cNvGrpSpPr/>
              <p:nvPr/>
            </p:nvGrpSpPr>
            <p:grpSpPr>
              <a:xfrm>
                <a:off x="8582268" y="2814463"/>
                <a:ext cx="1535608" cy="1410826"/>
                <a:chOff x="8582268" y="2814463"/>
                <a:chExt cx="1535608" cy="1410826"/>
              </a:xfrm>
            </p:grpSpPr>
            <p:sp>
              <p:nvSpPr>
                <p:cNvPr id="941" name="Google Shape;941;p12"/>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2" name="Google Shape;942;p12"/>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943" name="Google Shape;943;p12"/>
            <p:cNvGrpSpPr/>
            <p:nvPr/>
          </p:nvGrpSpPr>
          <p:grpSpPr>
            <a:xfrm>
              <a:off x="8812053" y="3501675"/>
              <a:ext cx="1171620" cy="1354244"/>
              <a:chOff x="8812053" y="3501675"/>
              <a:chExt cx="1171620" cy="1354244"/>
            </a:xfrm>
          </p:grpSpPr>
          <p:sp>
            <p:nvSpPr>
              <p:cNvPr id="944" name="Google Shape;944;p12"/>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5" name="Google Shape;945;p12"/>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46" name="Google Shape;946;p12"/>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7" name="Google Shape;947;p12"/>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8" name="Google Shape;948;p12"/>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49" name="Google Shape;949;p12"/>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50" name="Google Shape;950;p12"/>
            <p:cNvGrpSpPr/>
            <p:nvPr/>
          </p:nvGrpSpPr>
          <p:grpSpPr>
            <a:xfrm>
              <a:off x="7116984" y="2129694"/>
              <a:ext cx="809625" cy="809624"/>
              <a:chOff x="7116984" y="2129694"/>
              <a:chExt cx="809625" cy="809624"/>
            </a:xfrm>
          </p:grpSpPr>
          <p:sp>
            <p:nvSpPr>
              <p:cNvPr id="951" name="Google Shape;951;p12"/>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2" name="Google Shape;952;p12"/>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53" name="Google Shape;953;p12"/>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4" name="Google Shape;954;p12"/>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5" name="Google Shape;955;p12"/>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6" name="Google Shape;956;p12"/>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7" name="Google Shape;957;p12"/>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8" name="Google Shape;958;p12"/>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59" name="Google Shape;959;p12"/>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60" name="Google Shape;960;p12"/>
            <p:cNvGrpSpPr/>
            <p:nvPr/>
          </p:nvGrpSpPr>
          <p:grpSpPr>
            <a:xfrm>
              <a:off x="8164734" y="2129694"/>
              <a:ext cx="809625" cy="809624"/>
              <a:chOff x="8164734" y="2129694"/>
              <a:chExt cx="809625" cy="809624"/>
            </a:xfrm>
          </p:grpSpPr>
          <p:sp>
            <p:nvSpPr>
              <p:cNvPr id="961" name="Google Shape;961;p12"/>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2" name="Google Shape;962;p12"/>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63" name="Google Shape;963;p12"/>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64" name="Google Shape;964;p12">
            <a:hlinkClick r:id="rId2" action="ppaction://hlinksldjump"/>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965" name="Google Shape;965;p12"/>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016 Title and text left 1">
  <p:cSld name="CUSTOM_15_1">
    <p:spTree>
      <p:nvGrpSpPr>
        <p:cNvPr id="1" name="Shape 966"/>
        <p:cNvGrpSpPr/>
        <p:nvPr/>
      </p:nvGrpSpPr>
      <p:grpSpPr>
        <a:xfrm>
          <a:off x="0" y="0"/>
          <a:ext cx="0" cy="0"/>
          <a:chOff x="0" y="0"/>
          <a:chExt cx="0" cy="0"/>
        </a:xfrm>
      </p:grpSpPr>
      <p:sp>
        <p:nvSpPr>
          <p:cNvPr id="967" name="Google Shape;967;p13"/>
          <p:cNvSpPr/>
          <p:nvPr/>
        </p:nvSpPr>
        <p:spPr>
          <a:xfrm flipH="1">
            <a:off x="0" y="0"/>
            <a:ext cx="12192000" cy="6858000"/>
          </a:xfrm>
          <a:custGeom>
            <a:avLst/>
            <a:gdLst/>
            <a:ahLst/>
            <a:cxnLst/>
            <a:rect l="l" t="t" r="r" b="b"/>
            <a:pathLst>
              <a:path w="12192000" h="6858000" extrusionOk="0">
                <a:moveTo>
                  <a:pt x="3918285" y="5943611"/>
                </a:moveTo>
                <a:cubicBezTo>
                  <a:pt x="3840702" y="5942948"/>
                  <a:pt x="3763119" y="5962178"/>
                  <a:pt x="3692830" y="6001964"/>
                </a:cubicBezTo>
                <a:lnTo>
                  <a:pt x="2163169" y="6858000"/>
                </a:lnTo>
                <a:lnTo>
                  <a:pt x="5654749" y="6858000"/>
                </a:lnTo>
                <a:lnTo>
                  <a:pt x="4143743" y="6004615"/>
                </a:lnTo>
                <a:cubicBezTo>
                  <a:pt x="4073453" y="5964829"/>
                  <a:pt x="3995869" y="5944273"/>
                  <a:pt x="3918285" y="5943611"/>
                </a:cubicBezTo>
                <a:close/>
                <a:moveTo>
                  <a:pt x="12071685" y="5943610"/>
                </a:moveTo>
                <a:cubicBezTo>
                  <a:pt x="11994101" y="5942948"/>
                  <a:pt x="11916518" y="5962178"/>
                  <a:pt x="11846229" y="6001964"/>
                </a:cubicBezTo>
                <a:lnTo>
                  <a:pt x="10316568" y="6858000"/>
                </a:lnTo>
                <a:lnTo>
                  <a:pt x="12192000" y="6858000"/>
                </a:lnTo>
                <a:lnTo>
                  <a:pt x="12192000" y="5961434"/>
                </a:lnTo>
                <a:lnTo>
                  <a:pt x="12187148" y="5959442"/>
                </a:lnTo>
                <a:cubicBezTo>
                  <a:pt x="12149268" y="5949246"/>
                  <a:pt x="12110476" y="5943942"/>
                  <a:pt x="12071685" y="5943610"/>
                </a:cubicBezTo>
                <a:close/>
                <a:moveTo>
                  <a:pt x="964314" y="0"/>
                </a:moveTo>
                <a:lnTo>
                  <a:pt x="0" y="0"/>
                </a:lnTo>
                <a:lnTo>
                  <a:pt x="0" y="6858000"/>
                </a:lnTo>
                <a:lnTo>
                  <a:pt x="1011653" y="6858000"/>
                </a:lnTo>
                <a:lnTo>
                  <a:pt x="3342792" y="5568976"/>
                </a:lnTo>
                <a:cubicBezTo>
                  <a:pt x="3488677" y="5486750"/>
                  <a:pt x="3581511" y="5332909"/>
                  <a:pt x="3581511" y="5165807"/>
                </a:cubicBezTo>
                <a:lnTo>
                  <a:pt x="3581511" y="1749482"/>
                </a:lnTo>
                <a:cubicBezTo>
                  <a:pt x="3581511" y="1582378"/>
                  <a:pt x="3491328" y="1428537"/>
                  <a:pt x="3348097" y="1346311"/>
                </a:cubicBezTo>
                <a:close/>
                <a:moveTo>
                  <a:pt x="5595194" y="0"/>
                </a:moveTo>
                <a:lnTo>
                  <a:pt x="2163864" y="0"/>
                </a:lnTo>
                <a:lnTo>
                  <a:pt x="3580448" y="850913"/>
                </a:lnTo>
                <a:cubicBezTo>
                  <a:pt x="3721028" y="935790"/>
                  <a:pt x="3898739" y="938441"/>
                  <a:pt x="4041970" y="858869"/>
                </a:cubicBezTo>
                <a:close/>
                <a:moveTo>
                  <a:pt x="9153163" y="0"/>
                </a:moveTo>
                <a:lnTo>
                  <a:pt x="6617567" y="0"/>
                </a:lnTo>
                <a:lnTo>
                  <a:pt x="4552738" y="1155530"/>
                </a:lnTo>
                <a:cubicBezTo>
                  <a:pt x="4406835" y="1237766"/>
                  <a:pt x="4316644" y="1391623"/>
                  <a:pt x="4316644" y="1558743"/>
                </a:cubicBezTo>
                <a:lnTo>
                  <a:pt x="4316644" y="5174390"/>
                </a:lnTo>
                <a:cubicBezTo>
                  <a:pt x="4316644" y="5336207"/>
                  <a:pt x="4401531" y="5487410"/>
                  <a:pt x="4542126" y="5569645"/>
                </a:cubicBezTo>
                <a:lnTo>
                  <a:pt x="6686954" y="6858000"/>
                </a:lnTo>
                <a:lnTo>
                  <a:pt x="9202090" y="6858000"/>
                </a:lnTo>
                <a:lnTo>
                  <a:pt x="11532021" y="5569645"/>
                </a:lnTo>
                <a:cubicBezTo>
                  <a:pt x="11677921" y="5487410"/>
                  <a:pt x="11770765" y="5333553"/>
                  <a:pt x="11770765" y="5166433"/>
                </a:cubicBezTo>
                <a:lnTo>
                  <a:pt x="11770765" y="1749740"/>
                </a:lnTo>
                <a:cubicBezTo>
                  <a:pt x="11770765" y="1582618"/>
                  <a:pt x="11680573" y="1428761"/>
                  <a:pt x="11537327" y="1346526"/>
                </a:cubicBezTo>
                <a:close/>
                <a:moveTo>
                  <a:pt x="12192000" y="0"/>
                </a:moveTo>
                <a:lnTo>
                  <a:pt x="10317262" y="0"/>
                </a:lnTo>
                <a:lnTo>
                  <a:pt x="11733847" y="850914"/>
                </a:lnTo>
                <a:cubicBezTo>
                  <a:pt x="11839282" y="914572"/>
                  <a:pt x="11965603" y="931978"/>
                  <a:pt x="12082600" y="903133"/>
                </a:cubicBezTo>
                <a:lnTo>
                  <a:pt x="12192000" y="86019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68" name="Google Shape;968;p13"/>
          <p:cNvSpPr/>
          <p:nvPr/>
        </p:nvSpPr>
        <p:spPr>
          <a:xfrm>
            <a:off x="242975" y="950100"/>
            <a:ext cx="7796100" cy="4957800"/>
          </a:xfrm>
          <a:prstGeom prst="roundRect">
            <a:avLst>
              <a:gd name="adj" fmla="val 4504"/>
            </a:avLst>
          </a:prstGeom>
          <a:solidFill>
            <a:srgbClr val="FFFFFF">
              <a:alpha val="58819"/>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69" name="Google Shape;969;p13"/>
          <p:cNvGrpSpPr/>
          <p:nvPr/>
        </p:nvGrpSpPr>
        <p:grpSpPr>
          <a:xfrm>
            <a:off x="7043845" y="1069031"/>
            <a:ext cx="5027813" cy="4394916"/>
            <a:chOff x="5916127" y="1590589"/>
            <a:chExt cx="4201749" cy="3672836"/>
          </a:xfrm>
        </p:grpSpPr>
        <p:grpSp>
          <p:nvGrpSpPr>
            <p:cNvPr id="970" name="Google Shape;970;p13"/>
            <p:cNvGrpSpPr/>
            <p:nvPr/>
          </p:nvGrpSpPr>
          <p:grpSpPr>
            <a:xfrm>
              <a:off x="5916127" y="2814232"/>
              <a:ext cx="1535513" cy="2166104"/>
              <a:chOff x="5916127" y="2814232"/>
              <a:chExt cx="1535513" cy="2166104"/>
            </a:xfrm>
          </p:grpSpPr>
          <p:grpSp>
            <p:nvGrpSpPr>
              <p:cNvPr id="971" name="Google Shape;971;p13"/>
              <p:cNvGrpSpPr/>
              <p:nvPr/>
            </p:nvGrpSpPr>
            <p:grpSpPr>
              <a:xfrm>
                <a:off x="6331772" y="4075467"/>
                <a:ext cx="1082944" cy="904869"/>
                <a:chOff x="6331772" y="4075467"/>
                <a:chExt cx="1082944" cy="904869"/>
              </a:xfrm>
            </p:grpSpPr>
            <p:sp>
              <p:nvSpPr>
                <p:cNvPr id="972" name="Google Shape;972;p13"/>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3" name="Google Shape;973;p13"/>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74" name="Google Shape;974;p13"/>
              <p:cNvGrpSpPr/>
              <p:nvPr/>
            </p:nvGrpSpPr>
            <p:grpSpPr>
              <a:xfrm>
                <a:off x="5916127" y="2814232"/>
                <a:ext cx="1535513" cy="1411057"/>
                <a:chOff x="5916127" y="2814232"/>
                <a:chExt cx="1535513" cy="1411057"/>
              </a:xfrm>
            </p:grpSpPr>
            <p:sp>
              <p:nvSpPr>
                <p:cNvPr id="975" name="Google Shape;975;p13"/>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6" name="Google Shape;976;p13"/>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977" name="Google Shape;977;p13"/>
            <p:cNvGrpSpPr/>
            <p:nvPr/>
          </p:nvGrpSpPr>
          <p:grpSpPr>
            <a:xfrm>
              <a:off x="6040232" y="3501675"/>
              <a:ext cx="1171621" cy="1354244"/>
              <a:chOff x="6040232" y="3501675"/>
              <a:chExt cx="1171621" cy="1354244"/>
            </a:xfrm>
          </p:grpSpPr>
          <p:sp>
            <p:nvSpPr>
              <p:cNvPr id="978" name="Google Shape;978;p13"/>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79" name="Google Shape;979;p13"/>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80" name="Google Shape;980;p13"/>
            <p:cNvGrpSpPr/>
            <p:nvPr/>
          </p:nvGrpSpPr>
          <p:grpSpPr>
            <a:xfrm>
              <a:off x="8582268" y="2814463"/>
              <a:ext cx="1535608" cy="2165872"/>
              <a:chOff x="8582268" y="2814463"/>
              <a:chExt cx="1535608" cy="2165872"/>
            </a:xfrm>
          </p:grpSpPr>
          <p:grpSp>
            <p:nvGrpSpPr>
              <p:cNvPr id="981" name="Google Shape;981;p13"/>
              <p:cNvGrpSpPr/>
              <p:nvPr/>
            </p:nvGrpSpPr>
            <p:grpSpPr>
              <a:xfrm>
                <a:off x="8619191" y="4075403"/>
                <a:ext cx="1082950" cy="904932"/>
                <a:chOff x="8619191" y="4075403"/>
                <a:chExt cx="1082950" cy="904932"/>
              </a:xfrm>
            </p:grpSpPr>
            <p:sp>
              <p:nvSpPr>
                <p:cNvPr id="982" name="Google Shape;982;p13"/>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3" name="Google Shape;983;p13"/>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984" name="Google Shape;984;p13"/>
              <p:cNvGrpSpPr/>
              <p:nvPr/>
            </p:nvGrpSpPr>
            <p:grpSpPr>
              <a:xfrm>
                <a:off x="8582268" y="2814463"/>
                <a:ext cx="1535608" cy="1410826"/>
                <a:chOff x="8582268" y="2814463"/>
                <a:chExt cx="1535608" cy="1410826"/>
              </a:xfrm>
            </p:grpSpPr>
            <p:sp>
              <p:nvSpPr>
                <p:cNvPr id="985" name="Google Shape;985;p13"/>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6" name="Google Shape;986;p13"/>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987" name="Google Shape;987;p13"/>
            <p:cNvGrpSpPr/>
            <p:nvPr/>
          </p:nvGrpSpPr>
          <p:grpSpPr>
            <a:xfrm>
              <a:off x="8812053" y="3501675"/>
              <a:ext cx="1171620" cy="1354244"/>
              <a:chOff x="8812053" y="3501675"/>
              <a:chExt cx="1171620" cy="1354244"/>
            </a:xfrm>
          </p:grpSpPr>
          <p:sp>
            <p:nvSpPr>
              <p:cNvPr id="988" name="Google Shape;988;p13"/>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89" name="Google Shape;989;p13"/>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90" name="Google Shape;990;p13"/>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1" name="Google Shape;991;p13"/>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2" name="Google Shape;992;p13"/>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3" name="Google Shape;993;p13"/>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994" name="Google Shape;994;p13"/>
            <p:cNvGrpSpPr/>
            <p:nvPr/>
          </p:nvGrpSpPr>
          <p:grpSpPr>
            <a:xfrm>
              <a:off x="7116984" y="2129694"/>
              <a:ext cx="809625" cy="809624"/>
              <a:chOff x="7116984" y="2129694"/>
              <a:chExt cx="809625" cy="809624"/>
            </a:xfrm>
          </p:grpSpPr>
          <p:sp>
            <p:nvSpPr>
              <p:cNvPr id="995" name="Google Shape;995;p13"/>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6" name="Google Shape;996;p13"/>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997" name="Google Shape;997;p13"/>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8" name="Google Shape;998;p13"/>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999" name="Google Shape;999;p13"/>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0" name="Google Shape;1000;p13"/>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1" name="Google Shape;1001;p13"/>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2" name="Google Shape;1002;p13"/>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3" name="Google Shape;1003;p13"/>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004" name="Google Shape;1004;p13"/>
            <p:cNvGrpSpPr/>
            <p:nvPr/>
          </p:nvGrpSpPr>
          <p:grpSpPr>
            <a:xfrm>
              <a:off x="8164734" y="2129694"/>
              <a:ext cx="809625" cy="809624"/>
              <a:chOff x="8164734" y="2129694"/>
              <a:chExt cx="809625" cy="809624"/>
            </a:xfrm>
          </p:grpSpPr>
          <p:sp>
            <p:nvSpPr>
              <p:cNvPr id="1005" name="Google Shape;1005;p13"/>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06" name="Google Shape;1006;p13"/>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07" name="Google Shape;1007;p13"/>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08" name="Google Shape;1008;p13"/>
          <p:cNvSpPr txBox="1">
            <a:spLocks noGrp="1"/>
          </p:cNvSpPr>
          <p:nvPr>
            <p:ph type="title"/>
          </p:nvPr>
        </p:nvSpPr>
        <p:spPr>
          <a:xfrm>
            <a:off x="1223625" y="1337075"/>
            <a:ext cx="5834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highlight>
                  <a:schemeClr val="accent1"/>
                </a:highlight>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009" name="Google Shape;1009;p13"/>
          <p:cNvSpPr txBox="1">
            <a:spLocks noGrp="1"/>
          </p:cNvSpPr>
          <p:nvPr>
            <p:ph type="body" idx="1"/>
          </p:nvPr>
        </p:nvSpPr>
        <p:spPr>
          <a:xfrm>
            <a:off x="1223725" y="2189425"/>
            <a:ext cx="5834700" cy="3331500"/>
          </a:xfrm>
          <a:prstGeom prst="rect">
            <a:avLst/>
          </a:prstGeom>
        </p:spPr>
        <p:txBody>
          <a:bodyPr spcFirstLastPara="1" wrap="square" lIns="121900" tIns="121900" rIns="121900" bIns="121900" anchor="ctr"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1010" name="Google Shape;1010;p13">
            <a:hlinkClick r:id="rId2" action="ppaction://hlinksldjump"/>
          </p:cNvPr>
          <p:cNvSpPr/>
          <p:nvPr/>
        </p:nvSpPr>
        <p:spPr>
          <a:xfrm>
            <a:off x="3829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011" name="Google Shape;1011;p13"/>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017 Title and text right 1">
  <p:cSld name="CUSTOM_16_1">
    <p:spTree>
      <p:nvGrpSpPr>
        <p:cNvPr id="1" name="Shape 1012"/>
        <p:cNvGrpSpPr/>
        <p:nvPr/>
      </p:nvGrpSpPr>
      <p:grpSpPr>
        <a:xfrm>
          <a:off x="0" y="0"/>
          <a:ext cx="0" cy="0"/>
          <a:chOff x="0" y="0"/>
          <a:chExt cx="0" cy="0"/>
        </a:xfrm>
      </p:grpSpPr>
      <p:sp>
        <p:nvSpPr>
          <p:cNvPr id="1013" name="Google Shape;1013;p14"/>
          <p:cNvSpPr/>
          <p:nvPr/>
        </p:nvSpPr>
        <p:spPr>
          <a:xfrm>
            <a:off x="0" y="0"/>
            <a:ext cx="12192000" cy="6858000"/>
          </a:xfrm>
          <a:custGeom>
            <a:avLst/>
            <a:gdLst/>
            <a:ahLst/>
            <a:cxnLst/>
            <a:rect l="l" t="t" r="r" b="b"/>
            <a:pathLst>
              <a:path w="12192000" h="6858000" extrusionOk="0">
                <a:moveTo>
                  <a:pt x="3822249" y="5943611"/>
                </a:moveTo>
                <a:cubicBezTo>
                  <a:pt x="3899833" y="5944273"/>
                  <a:pt x="3977417" y="5964829"/>
                  <a:pt x="4047707" y="6004615"/>
                </a:cubicBezTo>
                <a:lnTo>
                  <a:pt x="5558713" y="6858000"/>
                </a:lnTo>
                <a:lnTo>
                  <a:pt x="2067133" y="6858000"/>
                </a:lnTo>
                <a:lnTo>
                  <a:pt x="3596795" y="6001964"/>
                </a:lnTo>
                <a:cubicBezTo>
                  <a:pt x="3667083" y="5962178"/>
                  <a:pt x="3744666" y="5942948"/>
                  <a:pt x="3822249" y="5943611"/>
                </a:cubicBezTo>
                <a:close/>
                <a:moveTo>
                  <a:pt x="11975649" y="5943610"/>
                </a:moveTo>
                <a:cubicBezTo>
                  <a:pt x="12014440" y="5943942"/>
                  <a:pt x="12053232" y="5949246"/>
                  <a:pt x="12091112" y="5959442"/>
                </a:cubicBezTo>
                <a:lnTo>
                  <a:pt x="12192000" y="6000876"/>
                </a:lnTo>
                <a:lnTo>
                  <a:pt x="12192000" y="6858000"/>
                </a:lnTo>
                <a:lnTo>
                  <a:pt x="10220532" y="6858000"/>
                </a:lnTo>
                <a:lnTo>
                  <a:pt x="11750193" y="6001964"/>
                </a:lnTo>
                <a:cubicBezTo>
                  <a:pt x="11820482" y="5962178"/>
                  <a:pt x="11898065" y="5942948"/>
                  <a:pt x="11975649" y="5943610"/>
                </a:cubicBezTo>
                <a:close/>
                <a:moveTo>
                  <a:pt x="10221226" y="0"/>
                </a:moveTo>
                <a:lnTo>
                  <a:pt x="12192000" y="0"/>
                </a:lnTo>
                <a:lnTo>
                  <a:pt x="12192000" y="807630"/>
                </a:lnTo>
                <a:lnTo>
                  <a:pt x="12099334" y="858871"/>
                </a:lnTo>
                <a:cubicBezTo>
                  <a:pt x="11956103" y="938442"/>
                  <a:pt x="11778391" y="935792"/>
                  <a:pt x="11637811" y="850914"/>
                </a:cubicBezTo>
                <a:close/>
                <a:moveTo>
                  <a:pt x="6521532" y="0"/>
                </a:moveTo>
                <a:lnTo>
                  <a:pt x="9057127" y="0"/>
                </a:lnTo>
                <a:lnTo>
                  <a:pt x="11441291" y="1346526"/>
                </a:lnTo>
                <a:cubicBezTo>
                  <a:pt x="11584537" y="1428761"/>
                  <a:pt x="11674729" y="1582618"/>
                  <a:pt x="11674729" y="1749740"/>
                </a:cubicBezTo>
                <a:lnTo>
                  <a:pt x="11674729" y="5166433"/>
                </a:lnTo>
                <a:cubicBezTo>
                  <a:pt x="11674729" y="5333553"/>
                  <a:pt x="11581885" y="5487410"/>
                  <a:pt x="11435985" y="5569645"/>
                </a:cubicBezTo>
                <a:lnTo>
                  <a:pt x="9106054" y="6858000"/>
                </a:lnTo>
                <a:lnTo>
                  <a:pt x="6590918" y="6858000"/>
                </a:lnTo>
                <a:lnTo>
                  <a:pt x="4446091" y="5569645"/>
                </a:lnTo>
                <a:cubicBezTo>
                  <a:pt x="4305496" y="5487410"/>
                  <a:pt x="4220609" y="5336207"/>
                  <a:pt x="4220609" y="5174390"/>
                </a:cubicBezTo>
                <a:lnTo>
                  <a:pt x="4220609" y="1558743"/>
                </a:lnTo>
                <a:cubicBezTo>
                  <a:pt x="4220609" y="1391623"/>
                  <a:pt x="4310799" y="1237766"/>
                  <a:pt x="4456702" y="1155530"/>
                </a:cubicBezTo>
                <a:close/>
                <a:moveTo>
                  <a:pt x="2067829" y="0"/>
                </a:moveTo>
                <a:lnTo>
                  <a:pt x="5499158" y="0"/>
                </a:lnTo>
                <a:lnTo>
                  <a:pt x="3945935" y="858869"/>
                </a:lnTo>
                <a:cubicBezTo>
                  <a:pt x="3802703" y="938441"/>
                  <a:pt x="3624992" y="935790"/>
                  <a:pt x="3484412" y="850913"/>
                </a:cubicBezTo>
                <a:close/>
                <a:moveTo>
                  <a:pt x="0" y="0"/>
                </a:moveTo>
                <a:lnTo>
                  <a:pt x="868279" y="0"/>
                </a:lnTo>
                <a:lnTo>
                  <a:pt x="3252061" y="1346311"/>
                </a:lnTo>
                <a:cubicBezTo>
                  <a:pt x="3395292" y="1428537"/>
                  <a:pt x="3485475" y="1582378"/>
                  <a:pt x="3485475" y="1749482"/>
                </a:cubicBezTo>
                <a:lnTo>
                  <a:pt x="3485475" y="5165807"/>
                </a:lnTo>
                <a:cubicBezTo>
                  <a:pt x="3485475" y="5332909"/>
                  <a:pt x="3392641" y="5486750"/>
                  <a:pt x="3246756" y="5568976"/>
                </a:cubicBezTo>
                <a:lnTo>
                  <a:pt x="915617" y="6858000"/>
                </a:ln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4" name="Google Shape;1014;p14"/>
          <p:cNvSpPr/>
          <p:nvPr/>
        </p:nvSpPr>
        <p:spPr>
          <a:xfrm>
            <a:off x="4141367" y="950100"/>
            <a:ext cx="7796100" cy="4957800"/>
          </a:xfrm>
          <a:prstGeom prst="roundRect">
            <a:avLst>
              <a:gd name="adj" fmla="val 4504"/>
            </a:avLst>
          </a:prstGeom>
          <a:solidFill>
            <a:srgbClr val="FFFFFF">
              <a:alpha val="58819"/>
            </a:srgbClr>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5" name="Google Shape;1015;p14"/>
          <p:cNvGrpSpPr/>
          <p:nvPr/>
        </p:nvGrpSpPr>
        <p:grpSpPr>
          <a:xfrm>
            <a:off x="158678" y="1665567"/>
            <a:ext cx="4571212" cy="3839644"/>
            <a:chOff x="2076453" y="1626619"/>
            <a:chExt cx="3249831" cy="2729734"/>
          </a:xfrm>
        </p:grpSpPr>
        <p:grpSp>
          <p:nvGrpSpPr>
            <p:cNvPr id="1016" name="Google Shape;1016;p14"/>
            <p:cNvGrpSpPr/>
            <p:nvPr/>
          </p:nvGrpSpPr>
          <p:grpSpPr>
            <a:xfrm>
              <a:off x="2076453" y="2309959"/>
              <a:ext cx="833410" cy="861198"/>
              <a:chOff x="2076453" y="2309959"/>
              <a:chExt cx="833410" cy="861198"/>
            </a:xfrm>
          </p:grpSpPr>
          <p:sp>
            <p:nvSpPr>
              <p:cNvPr id="1017" name="Google Shape;1017;p14"/>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18" name="Google Shape;1018;p14"/>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19" name="Google Shape;1019;p14"/>
            <p:cNvGrpSpPr/>
            <p:nvPr/>
          </p:nvGrpSpPr>
          <p:grpSpPr>
            <a:xfrm>
              <a:off x="2450412" y="1626619"/>
              <a:ext cx="1134652" cy="1350990"/>
              <a:chOff x="2450412" y="1626619"/>
              <a:chExt cx="1134652" cy="1350990"/>
            </a:xfrm>
          </p:grpSpPr>
          <p:sp>
            <p:nvSpPr>
              <p:cNvPr id="1020" name="Google Shape;1020;p14"/>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1" name="Google Shape;1021;p14"/>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22" name="Google Shape;1022;p14"/>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3" name="Google Shape;1023;p14"/>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4" name="Google Shape;1024;p14"/>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5" name="Google Shape;1025;p14"/>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6" name="Google Shape;1026;p14"/>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27" name="Google Shape;1027;p14"/>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028" name="Google Shape;1028;p14"/>
            <p:cNvGrpSpPr/>
            <p:nvPr/>
          </p:nvGrpSpPr>
          <p:grpSpPr>
            <a:xfrm>
              <a:off x="3468909" y="2291619"/>
              <a:ext cx="809625" cy="809625"/>
              <a:chOff x="3468909" y="2291619"/>
              <a:chExt cx="809625" cy="809625"/>
            </a:xfrm>
          </p:grpSpPr>
          <p:sp>
            <p:nvSpPr>
              <p:cNvPr id="1029" name="Google Shape;1029;p14"/>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0" name="Google Shape;1030;p14"/>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31" name="Google Shape;1031;p14"/>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2" name="Google Shape;1032;p14"/>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3" name="Google Shape;1033;p14"/>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4" name="Google Shape;1034;p14"/>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5" name="Google Shape;1035;p14"/>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6" name="Google Shape;1036;p14"/>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7" name="Google Shape;1037;p14"/>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38" name="Google Shape;1038;p14"/>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039" name="Google Shape;1039;p14"/>
            <p:cNvGrpSpPr/>
            <p:nvPr/>
          </p:nvGrpSpPr>
          <p:grpSpPr>
            <a:xfrm>
              <a:off x="4516659" y="2291619"/>
              <a:ext cx="809625" cy="809625"/>
              <a:chOff x="4516659" y="2291619"/>
              <a:chExt cx="809625" cy="809625"/>
            </a:xfrm>
          </p:grpSpPr>
          <p:sp>
            <p:nvSpPr>
              <p:cNvPr id="1040" name="Google Shape;1040;p14"/>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1" name="Google Shape;1041;p14"/>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42" name="Google Shape;1042;p14"/>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43" name="Google Shape;1043;p14"/>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44" name="Google Shape;1044;p14"/>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highlight>
                  <a:schemeClr val="accent1"/>
                </a:highlight>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1045" name="Google Shape;1045;p14"/>
          <p:cNvSpPr txBox="1">
            <a:spLocks noGrp="1"/>
          </p:cNvSpPr>
          <p:nvPr>
            <p:ph type="body" idx="1"/>
          </p:nvPr>
        </p:nvSpPr>
        <p:spPr>
          <a:xfrm>
            <a:off x="5172525" y="2189450"/>
            <a:ext cx="5834700" cy="3331500"/>
          </a:xfrm>
          <a:prstGeom prst="rect">
            <a:avLst/>
          </a:prstGeom>
        </p:spPr>
        <p:txBody>
          <a:bodyPr spcFirstLastPara="1" wrap="square" lIns="121900" tIns="121900" rIns="121900" bIns="121900" anchor="ctr" anchorCtr="0">
            <a:noAutofit/>
          </a:bodyPr>
          <a:lstStyle>
            <a:lvl1pPr marL="457200" lvl="0" indent="-349250" algn="ctr" rtl="0">
              <a:spcBef>
                <a:spcPts val="0"/>
              </a:spcBef>
              <a:spcAft>
                <a:spcPts val="0"/>
              </a:spcAft>
              <a:buSzPts val="1900"/>
              <a:buChar char="●"/>
              <a:defRPr/>
            </a:lvl1pPr>
            <a:lvl2pPr marL="914400" lvl="1" indent="-349250" algn="ctr" rtl="0">
              <a:spcBef>
                <a:spcPts val="2100"/>
              </a:spcBef>
              <a:spcAft>
                <a:spcPts val="0"/>
              </a:spcAft>
              <a:buSzPts val="1900"/>
              <a:buChar char="○"/>
              <a:defRPr/>
            </a:lvl2pPr>
            <a:lvl3pPr marL="1371600" lvl="2" indent="-349250" algn="ctr" rtl="0">
              <a:spcBef>
                <a:spcPts val="2100"/>
              </a:spcBef>
              <a:spcAft>
                <a:spcPts val="0"/>
              </a:spcAft>
              <a:buSzPts val="1900"/>
              <a:buChar char="■"/>
              <a:defRPr/>
            </a:lvl3pPr>
            <a:lvl4pPr marL="1828800" lvl="3" indent="-349250" algn="ctr" rtl="0">
              <a:spcBef>
                <a:spcPts val="2100"/>
              </a:spcBef>
              <a:spcAft>
                <a:spcPts val="0"/>
              </a:spcAft>
              <a:buSzPts val="1900"/>
              <a:buChar char="●"/>
              <a:defRPr/>
            </a:lvl4pPr>
            <a:lvl5pPr marL="2286000" lvl="4" indent="-349250" algn="ctr" rtl="0">
              <a:spcBef>
                <a:spcPts val="2100"/>
              </a:spcBef>
              <a:spcAft>
                <a:spcPts val="0"/>
              </a:spcAft>
              <a:buSzPts val="1900"/>
              <a:buChar char="○"/>
              <a:defRPr/>
            </a:lvl5pPr>
            <a:lvl6pPr marL="2743200" lvl="5" indent="-349250" algn="ctr" rtl="0">
              <a:spcBef>
                <a:spcPts val="2100"/>
              </a:spcBef>
              <a:spcAft>
                <a:spcPts val="0"/>
              </a:spcAft>
              <a:buSzPts val="1900"/>
              <a:buChar char="■"/>
              <a:defRPr/>
            </a:lvl6pPr>
            <a:lvl7pPr marL="3200400" lvl="6" indent="-349250" algn="ctr" rtl="0">
              <a:spcBef>
                <a:spcPts val="2100"/>
              </a:spcBef>
              <a:spcAft>
                <a:spcPts val="0"/>
              </a:spcAft>
              <a:buSzPts val="1900"/>
              <a:buChar char="●"/>
              <a:defRPr/>
            </a:lvl7pPr>
            <a:lvl8pPr marL="3657600" lvl="7" indent="-349250" algn="ctr" rtl="0">
              <a:spcBef>
                <a:spcPts val="2100"/>
              </a:spcBef>
              <a:spcAft>
                <a:spcPts val="0"/>
              </a:spcAft>
              <a:buSzPts val="1900"/>
              <a:buChar char="○"/>
              <a:defRPr/>
            </a:lvl8pPr>
            <a:lvl9pPr marL="4114800" lvl="8" indent="-349250" algn="ctr" rtl="0">
              <a:spcBef>
                <a:spcPts val="2100"/>
              </a:spcBef>
              <a:spcAft>
                <a:spcPts val="2100"/>
              </a:spcAft>
              <a:buSzPts val="1900"/>
              <a:buChar char="■"/>
              <a:defRPr/>
            </a:lvl9pPr>
          </a:lstStyle>
          <a:p>
            <a:endParaRPr/>
          </a:p>
        </p:txBody>
      </p:sp>
      <p:sp>
        <p:nvSpPr>
          <p:cNvPr id="1046" name="Google Shape;1046;p14">
            <a:hlinkClick r:id="rId2" action="ppaction://hlinksldjump"/>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047" name="Google Shape;1047;p14"/>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018 Custom Layout 1">
  <p:cSld name="CUSTOM_17">
    <p:spTree>
      <p:nvGrpSpPr>
        <p:cNvPr id="1" name="Shape 1048"/>
        <p:cNvGrpSpPr/>
        <p:nvPr/>
      </p:nvGrpSpPr>
      <p:grpSpPr>
        <a:xfrm>
          <a:off x="0" y="0"/>
          <a:ext cx="0" cy="0"/>
          <a:chOff x="0" y="0"/>
          <a:chExt cx="0" cy="0"/>
        </a:xfrm>
      </p:grpSpPr>
      <p:grpSp>
        <p:nvGrpSpPr>
          <p:cNvPr id="1049" name="Google Shape;1049;p15"/>
          <p:cNvGrpSpPr/>
          <p:nvPr/>
        </p:nvGrpSpPr>
        <p:grpSpPr>
          <a:xfrm>
            <a:off x="0" y="0"/>
            <a:ext cx="12192000" cy="6858000"/>
            <a:chOff x="0" y="0"/>
            <a:chExt cx="12192000" cy="6858000"/>
          </a:xfrm>
        </p:grpSpPr>
        <p:sp>
          <p:nvSpPr>
            <p:cNvPr id="1050" name="Google Shape;1050;p15"/>
            <p:cNvSpPr/>
            <p:nvPr/>
          </p:nvSpPr>
          <p:spPr>
            <a:xfrm>
              <a:off x="0" y="0"/>
              <a:ext cx="12192000" cy="6858000"/>
            </a:xfrm>
            <a:custGeom>
              <a:avLst/>
              <a:gdLst/>
              <a:ahLst/>
              <a:cxnLst/>
              <a:rect l="l" t="t" r="r" b="b"/>
              <a:pathLst>
                <a:path w="12192000" h="6858000" extrusionOk="0">
                  <a:moveTo>
                    <a:pt x="11649239" y="5996639"/>
                  </a:moveTo>
                  <a:cubicBezTo>
                    <a:pt x="11670477" y="5996820"/>
                    <a:pt x="11691716" y="6002447"/>
                    <a:pt x="11710958" y="6013339"/>
                  </a:cubicBezTo>
                  <a:lnTo>
                    <a:pt x="12192000" y="6285022"/>
                  </a:lnTo>
                  <a:lnTo>
                    <a:pt x="12192000" y="6858000"/>
                  </a:lnTo>
                  <a:lnTo>
                    <a:pt x="10670454" y="6858000"/>
                  </a:lnTo>
                  <a:lnTo>
                    <a:pt x="10670454" y="6600029"/>
                  </a:lnTo>
                  <a:cubicBezTo>
                    <a:pt x="10670454" y="6554285"/>
                    <a:pt x="10695141" y="6512171"/>
                    <a:pt x="10735077" y="6489661"/>
                  </a:cubicBezTo>
                  <a:lnTo>
                    <a:pt x="11587520" y="6012613"/>
                  </a:lnTo>
                  <a:cubicBezTo>
                    <a:pt x="11606762" y="6001722"/>
                    <a:pt x="11628001" y="5996457"/>
                    <a:pt x="11649239" y="5996639"/>
                  </a:cubicBezTo>
                  <a:close/>
                  <a:moveTo>
                    <a:pt x="9366100" y="5996639"/>
                  </a:moveTo>
                  <a:cubicBezTo>
                    <a:pt x="9387338" y="5996820"/>
                    <a:pt x="9408577" y="6002447"/>
                    <a:pt x="9427819" y="6013339"/>
                  </a:cubicBezTo>
                  <a:lnTo>
                    <a:pt x="10363763" y="6541941"/>
                  </a:lnTo>
                  <a:cubicBezTo>
                    <a:pt x="10402972" y="6564450"/>
                    <a:pt x="10427660" y="6606564"/>
                    <a:pt x="10427660" y="6652309"/>
                  </a:cubicBezTo>
                  <a:lnTo>
                    <a:pt x="10427660" y="6858000"/>
                  </a:lnTo>
                  <a:lnTo>
                    <a:pt x="8387315" y="6858000"/>
                  </a:lnTo>
                  <a:lnTo>
                    <a:pt x="8387315" y="6600029"/>
                  </a:lnTo>
                  <a:cubicBezTo>
                    <a:pt x="8387315" y="6554285"/>
                    <a:pt x="8412002" y="6512171"/>
                    <a:pt x="8451938" y="6489661"/>
                  </a:cubicBezTo>
                  <a:lnTo>
                    <a:pt x="9304382" y="6012613"/>
                  </a:lnTo>
                  <a:cubicBezTo>
                    <a:pt x="9323623" y="6001722"/>
                    <a:pt x="9344861" y="5996457"/>
                    <a:pt x="9366100" y="5996639"/>
                  </a:cubicBezTo>
                  <a:close/>
                  <a:moveTo>
                    <a:pt x="7152104" y="5996639"/>
                  </a:moveTo>
                  <a:cubicBezTo>
                    <a:pt x="7173343" y="5996820"/>
                    <a:pt x="7194581" y="6002447"/>
                    <a:pt x="7213823" y="6013339"/>
                  </a:cubicBezTo>
                  <a:lnTo>
                    <a:pt x="8149767" y="6541941"/>
                  </a:lnTo>
                  <a:cubicBezTo>
                    <a:pt x="8188977" y="6564450"/>
                    <a:pt x="8213664" y="6606564"/>
                    <a:pt x="8213664" y="6652309"/>
                  </a:cubicBezTo>
                  <a:lnTo>
                    <a:pt x="8213664" y="6858000"/>
                  </a:lnTo>
                  <a:lnTo>
                    <a:pt x="6173320" y="6858000"/>
                  </a:lnTo>
                  <a:lnTo>
                    <a:pt x="6173320" y="6600029"/>
                  </a:lnTo>
                  <a:cubicBezTo>
                    <a:pt x="6173320" y="6554285"/>
                    <a:pt x="6198008" y="6512171"/>
                    <a:pt x="6237944" y="6489661"/>
                  </a:cubicBezTo>
                  <a:lnTo>
                    <a:pt x="7090386" y="6012613"/>
                  </a:lnTo>
                  <a:cubicBezTo>
                    <a:pt x="7109627" y="6001722"/>
                    <a:pt x="7130866" y="5996457"/>
                    <a:pt x="7152104" y="5996639"/>
                  </a:cubicBezTo>
                  <a:close/>
                  <a:moveTo>
                    <a:pt x="4938110" y="5996639"/>
                  </a:moveTo>
                  <a:cubicBezTo>
                    <a:pt x="4959350" y="5996820"/>
                    <a:pt x="4980587" y="6002447"/>
                    <a:pt x="4999831" y="6013339"/>
                  </a:cubicBezTo>
                  <a:lnTo>
                    <a:pt x="5935773" y="6541941"/>
                  </a:lnTo>
                  <a:cubicBezTo>
                    <a:pt x="5974982" y="6564450"/>
                    <a:pt x="5999672" y="6606564"/>
                    <a:pt x="5999672" y="6652309"/>
                  </a:cubicBezTo>
                  <a:lnTo>
                    <a:pt x="5999672" y="6858000"/>
                  </a:lnTo>
                  <a:lnTo>
                    <a:pt x="3959326" y="6858000"/>
                  </a:lnTo>
                  <a:lnTo>
                    <a:pt x="3959326" y="6600029"/>
                  </a:lnTo>
                  <a:cubicBezTo>
                    <a:pt x="3959326" y="6554285"/>
                    <a:pt x="3984013" y="6512171"/>
                    <a:pt x="4023949" y="6489661"/>
                  </a:cubicBezTo>
                  <a:lnTo>
                    <a:pt x="4876392" y="6012613"/>
                  </a:lnTo>
                  <a:cubicBezTo>
                    <a:pt x="4895634" y="6001722"/>
                    <a:pt x="4916871" y="5996457"/>
                    <a:pt x="4938110" y="5996639"/>
                  </a:cubicBezTo>
                  <a:close/>
                  <a:moveTo>
                    <a:pt x="2724113" y="5996639"/>
                  </a:moveTo>
                  <a:cubicBezTo>
                    <a:pt x="2745352" y="5996820"/>
                    <a:pt x="2766590" y="6002447"/>
                    <a:pt x="2785832" y="6013339"/>
                  </a:cubicBezTo>
                  <a:lnTo>
                    <a:pt x="3721776" y="6541941"/>
                  </a:lnTo>
                  <a:cubicBezTo>
                    <a:pt x="3760986" y="6564450"/>
                    <a:pt x="3785673" y="6606564"/>
                    <a:pt x="3785673" y="6652309"/>
                  </a:cubicBezTo>
                  <a:lnTo>
                    <a:pt x="3785673" y="6858000"/>
                  </a:lnTo>
                  <a:lnTo>
                    <a:pt x="1745328" y="6858000"/>
                  </a:lnTo>
                  <a:lnTo>
                    <a:pt x="1745328" y="6600029"/>
                  </a:lnTo>
                  <a:cubicBezTo>
                    <a:pt x="1745328" y="6554285"/>
                    <a:pt x="1770016" y="6512171"/>
                    <a:pt x="1809952" y="6489661"/>
                  </a:cubicBezTo>
                  <a:lnTo>
                    <a:pt x="2662395" y="6012613"/>
                  </a:lnTo>
                  <a:cubicBezTo>
                    <a:pt x="2681636" y="6001722"/>
                    <a:pt x="2702875" y="5996457"/>
                    <a:pt x="2724113" y="5996639"/>
                  </a:cubicBezTo>
                  <a:close/>
                  <a:moveTo>
                    <a:pt x="510117" y="5996639"/>
                  </a:moveTo>
                  <a:cubicBezTo>
                    <a:pt x="531355" y="5996820"/>
                    <a:pt x="552594" y="6002447"/>
                    <a:pt x="571836" y="6013339"/>
                  </a:cubicBezTo>
                  <a:lnTo>
                    <a:pt x="1507780" y="6541941"/>
                  </a:lnTo>
                  <a:cubicBezTo>
                    <a:pt x="1546989" y="6564450"/>
                    <a:pt x="1571677" y="6606564"/>
                    <a:pt x="1571677" y="6652309"/>
                  </a:cubicBezTo>
                  <a:lnTo>
                    <a:pt x="1571677" y="6858000"/>
                  </a:lnTo>
                  <a:lnTo>
                    <a:pt x="0" y="6858000"/>
                  </a:lnTo>
                  <a:lnTo>
                    <a:pt x="0" y="6263548"/>
                  </a:lnTo>
                  <a:lnTo>
                    <a:pt x="448398" y="6012613"/>
                  </a:lnTo>
                  <a:cubicBezTo>
                    <a:pt x="467640" y="6001722"/>
                    <a:pt x="488878" y="5996457"/>
                    <a:pt x="510117" y="5996639"/>
                  </a:cubicBezTo>
                  <a:close/>
                  <a:moveTo>
                    <a:pt x="12192000" y="4430901"/>
                  </a:moveTo>
                  <a:lnTo>
                    <a:pt x="12192000" y="6014775"/>
                  </a:lnTo>
                  <a:lnTo>
                    <a:pt x="11866857" y="5819468"/>
                  </a:lnTo>
                  <a:cubicBezTo>
                    <a:pt x="11828373" y="5796959"/>
                    <a:pt x="11805138" y="5755571"/>
                    <a:pt x="11805138" y="5711279"/>
                  </a:cubicBezTo>
                  <a:lnTo>
                    <a:pt x="11805138" y="4721602"/>
                  </a:lnTo>
                  <a:cubicBezTo>
                    <a:pt x="11805138" y="4675858"/>
                    <a:pt x="11829825" y="4633744"/>
                    <a:pt x="11869761" y="4611234"/>
                  </a:cubicBezTo>
                  <a:close/>
                  <a:moveTo>
                    <a:pt x="0" y="4429991"/>
                  </a:moveTo>
                  <a:lnTo>
                    <a:pt x="413477" y="4663514"/>
                  </a:lnTo>
                  <a:cubicBezTo>
                    <a:pt x="452686" y="4686023"/>
                    <a:pt x="477374" y="4728137"/>
                    <a:pt x="477374" y="4773882"/>
                  </a:cubicBezTo>
                  <a:lnTo>
                    <a:pt x="477374" y="5709101"/>
                  </a:lnTo>
                  <a:cubicBezTo>
                    <a:pt x="477374" y="5754845"/>
                    <a:pt x="451961" y="5796959"/>
                    <a:pt x="412025" y="5819468"/>
                  </a:cubicBezTo>
                  <a:lnTo>
                    <a:pt x="0" y="6047301"/>
                  </a:lnTo>
                  <a:close/>
                  <a:moveTo>
                    <a:pt x="11649239" y="2229416"/>
                  </a:moveTo>
                  <a:cubicBezTo>
                    <a:pt x="11670478" y="2229598"/>
                    <a:pt x="11691716" y="2235225"/>
                    <a:pt x="11710958" y="2246117"/>
                  </a:cubicBezTo>
                  <a:lnTo>
                    <a:pt x="12192000" y="2517799"/>
                  </a:lnTo>
                  <a:lnTo>
                    <a:pt x="12192000" y="4181411"/>
                  </a:lnTo>
                  <a:lnTo>
                    <a:pt x="11713136" y="4446203"/>
                  </a:lnTo>
                  <a:cubicBezTo>
                    <a:pt x="11673926" y="4467986"/>
                    <a:pt x="11625278" y="4467260"/>
                    <a:pt x="11586794" y="4444025"/>
                  </a:cubicBezTo>
                  <a:lnTo>
                    <a:pt x="10732173" y="3930671"/>
                  </a:lnTo>
                  <a:cubicBezTo>
                    <a:pt x="10693689" y="3908162"/>
                    <a:pt x="10670454" y="3866774"/>
                    <a:pt x="10670454" y="3822482"/>
                  </a:cubicBezTo>
                  <a:lnTo>
                    <a:pt x="10670454" y="2832807"/>
                  </a:lnTo>
                  <a:cubicBezTo>
                    <a:pt x="10670454" y="2787062"/>
                    <a:pt x="10695141" y="2744949"/>
                    <a:pt x="10735077" y="2722439"/>
                  </a:cubicBezTo>
                  <a:lnTo>
                    <a:pt x="11587520" y="2245391"/>
                  </a:lnTo>
                  <a:cubicBezTo>
                    <a:pt x="11606762" y="2234500"/>
                    <a:pt x="11628000" y="2229235"/>
                    <a:pt x="11649239" y="2229416"/>
                  </a:cubicBezTo>
                  <a:close/>
                  <a:moveTo>
                    <a:pt x="510116" y="2229415"/>
                  </a:moveTo>
                  <a:cubicBezTo>
                    <a:pt x="531355" y="2229596"/>
                    <a:pt x="552593" y="2235223"/>
                    <a:pt x="571835" y="2246115"/>
                  </a:cubicBezTo>
                  <a:lnTo>
                    <a:pt x="1507780" y="2774717"/>
                  </a:lnTo>
                  <a:cubicBezTo>
                    <a:pt x="1546989" y="2797227"/>
                    <a:pt x="1571676" y="2839341"/>
                    <a:pt x="1571676" y="2885085"/>
                  </a:cubicBezTo>
                  <a:lnTo>
                    <a:pt x="1571676" y="3820304"/>
                  </a:lnTo>
                  <a:cubicBezTo>
                    <a:pt x="1571676" y="3866048"/>
                    <a:pt x="1546263" y="3908162"/>
                    <a:pt x="1506328" y="3930671"/>
                  </a:cubicBezTo>
                  <a:lnTo>
                    <a:pt x="574013" y="4446203"/>
                  </a:lnTo>
                  <a:cubicBezTo>
                    <a:pt x="534804" y="4467986"/>
                    <a:pt x="486155" y="4467260"/>
                    <a:pt x="447672" y="4444025"/>
                  </a:cubicBezTo>
                  <a:lnTo>
                    <a:pt x="0" y="4175117"/>
                  </a:lnTo>
                  <a:lnTo>
                    <a:pt x="0" y="2496324"/>
                  </a:lnTo>
                  <a:lnTo>
                    <a:pt x="448398" y="2245389"/>
                  </a:lnTo>
                  <a:cubicBezTo>
                    <a:pt x="467640" y="2234498"/>
                    <a:pt x="488878" y="2229234"/>
                    <a:pt x="510116" y="2229415"/>
                  </a:cubicBezTo>
                  <a:close/>
                  <a:moveTo>
                    <a:pt x="0" y="652397"/>
                  </a:moveTo>
                  <a:lnTo>
                    <a:pt x="413476" y="885920"/>
                  </a:lnTo>
                  <a:cubicBezTo>
                    <a:pt x="452686" y="908429"/>
                    <a:pt x="477373" y="950543"/>
                    <a:pt x="477373" y="996288"/>
                  </a:cubicBezTo>
                  <a:lnTo>
                    <a:pt x="477373" y="1931507"/>
                  </a:lnTo>
                  <a:cubicBezTo>
                    <a:pt x="477373" y="1977251"/>
                    <a:pt x="451960" y="2019365"/>
                    <a:pt x="412024" y="2041874"/>
                  </a:cubicBezTo>
                  <a:lnTo>
                    <a:pt x="0" y="2269707"/>
                  </a:lnTo>
                  <a:close/>
                  <a:moveTo>
                    <a:pt x="12192000" y="649734"/>
                  </a:moveTo>
                  <a:lnTo>
                    <a:pt x="12192000" y="2303182"/>
                  </a:lnTo>
                  <a:lnTo>
                    <a:pt x="11806895" y="2071857"/>
                  </a:lnTo>
                  <a:cubicBezTo>
                    <a:pt x="11768411" y="2049347"/>
                    <a:pt x="11745176" y="2007960"/>
                    <a:pt x="11745176" y="1963667"/>
                  </a:cubicBezTo>
                  <a:lnTo>
                    <a:pt x="11745176" y="973990"/>
                  </a:lnTo>
                  <a:cubicBezTo>
                    <a:pt x="11745176" y="928246"/>
                    <a:pt x="11769863" y="886132"/>
                    <a:pt x="11809799" y="863623"/>
                  </a:cubicBezTo>
                  <a:close/>
                  <a:moveTo>
                    <a:pt x="10608962" y="0"/>
                  </a:moveTo>
                  <a:lnTo>
                    <a:pt x="12192000" y="0"/>
                  </a:lnTo>
                  <a:lnTo>
                    <a:pt x="12192000" y="369816"/>
                  </a:lnTo>
                  <a:lnTo>
                    <a:pt x="11651644" y="668610"/>
                  </a:lnTo>
                  <a:cubicBezTo>
                    <a:pt x="11612434" y="690393"/>
                    <a:pt x="11563786" y="689667"/>
                    <a:pt x="11525302" y="666432"/>
                  </a:cubicBezTo>
                  <a:lnTo>
                    <a:pt x="10670681" y="153079"/>
                  </a:lnTo>
                  <a:cubicBezTo>
                    <a:pt x="10632197" y="130569"/>
                    <a:pt x="10608962" y="89182"/>
                    <a:pt x="10608962" y="44889"/>
                  </a:cubicBezTo>
                  <a:close/>
                  <a:moveTo>
                    <a:pt x="8393435" y="0"/>
                  </a:moveTo>
                  <a:lnTo>
                    <a:pt x="10433780" y="0"/>
                  </a:lnTo>
                  <a:lnTo>
                    <a:pt x="10433780" y="42711"/>
                  </a:lnTo>
                  <a:cubicBezTo>
                    <a:pt x="10433780" y="88455"/>
                    <a:pt x="10408367" y="130569"/>
                    <a:pt x="10368431" y="153079"/>
                  </a:cubicBezTo>
                  <a:lnTo>
                    <a:pt x="9436117" y="668610"/>
                  </a:lnTo>
                  <a:cubicBezTo>
                    <a:pt x="9396907" y="690393"/>
                    <a:pt x="9348259" y="689667"/>
                    <a:pt x="9309775" y="666432"/>
                  </a:cubicBezTo>
                  <a:lnTo>
                    <a:pt x="8455154" y="153079"/>
                  </a:lnTo>
                  <a:cubicBezTo>
                    <a:pt x="8416670" y="130569"/>
                    <a:pt x="8393435" y="89182"/>
                    <a:pt x="8393435" y="44889"/>
                  </a:cubicBezTo>
                  <a:close/>
                  <a:moveTo>
                    <a:pt x="6177911" y="0"/>
                  </a:moveTo>
                  <a:lnTo>
                    <a:pt x="8218254" y="0"/>
                  </a:lnTo>
                  <a:lnTo>
                    <a:pt x="8218254" y="42711"/>
                  </a:lnTo>
                  <a:cubicBezTo>
                    <a:pt x="8218254" y="88455"/>
                    <a:pt x="8192841" y="130569"/>
                    <a:pt x="8152905" y="153079"/>
                  </a:cubicBezTo>
                  <a:lnTo>
                    <a:pt x="7220591" y="668610"/>
                  </a:lnTo>
                  <a:cubicBezTo>
                    <a:pt x="7181381" y="690393"/>
                    <a:pt x="7132733" y="689667"/>
                    <a:pt x="7094249" y="666432"/>
                  </a:cubicBezTo>
                  <a:lnTo>
                    <a:pt x="6239630" y="153079"/>
                  </a:lnTo>
                  <a:cubicBezTo>
                    <a:pt x="6201147" y="130569"/>
                    <a:pt x="6177911" y="89182"/>
                    <a:pt x="6177911" y="44889"/>
                  </a:cubicBezTo>
                  <a:close/>
                  <a:moveTo>
                    <a:pt x="3962386" y="0"/>
                  </a:moveTo>
                  <a:lnTo>
                    <a:pt x="6002731" y="0"/>
                  </a:lnTo>
                  <a:lnTo>
                    <a:pt x="6002731" y="42711"/>
                  </a:lnTo>
                  <a:cubicBezTo>
                    <a:pt x="6002731" y="88455"/>
                    <a:pt x="5977318" y="130569"/>
                    <a:pt x="5937383" y="153079"/>
                  </a:cubicBezTo>
                  <a:lnTo>
                    <a:pt x="5005068" y="668610"/>
                  </a:lnTo>
                  <a:cubicBezTo>
                    <a:pt x="4965859" y="690393"/>
                    <a:pt x="4917211" y="689667"/>
                    <a:pt x="4878725" y="666432"/>
                  </a:cubicBezTo>
                  <a:lnTo>
                    <a:pt x="4024105" y="153079"/>
                  </a:lnTo>
                  <a:cubicBezTo>
                    <a:pt x="3985622" y="130569"/>
                    <a:pt x="3962386" y="89182"/>
                    <a:pt x="3962386" y="44889"/>
                  </a:cubicBezTo>
                  <a:close/>
                  <a:moveTo>
                    <a:pt x="1746859" y="0"/>
                  </a:moveTo>
                  <a:lnTo>
                    <a:pt x="3787204" y="0"/>
                  </a:lnTo>
                  <a:lnTo>
                    <a:pt x="3787204" y="42711"/>
                  </a:lnTo>
                  <a:cubicBezTo>
                    <a:pt x="3787204" y="88455"/>
                    <a:pt x="3761791" y="130569"/>
                    <a:pt x="3721856" y="153079"/>
                  </a:cubicBezTo>
                  <a:lnTo>
                    <a:pt x="2789541" y="668610"/>
                  </a:lnTo>
                  <a:cubicBezTo>
                    <a:pt x="2750331" y="690393"/>
                    <a:pt x="2701683" y="689667"/>
                    <a:pt x="2663200" y="666432"/>
                  </a:cubicBezTo>
                  <a:lnTo>
                    <a:pt x="1808578" y="153079"/>
                  </a:lnTo>
                  <a:cubicBezTo>
                    <a:pt x="1770094" y="130569"/>
                    <a:pt x="1746859" y="89182"/>
                    <a:pt x="1746859" y="44889"/>
                  </a:cubicBezTo>
                  <a:close/>
                  <a:moveTo>
                    <a:pt x="0" y="0"/>
                  </a:moveTo>
                  <a:lnTo>
                    <a:pt x="1571679" y="0"/>
                  </a:lnTo>
                  <a:lnTo>
                    <a:pt x="1571679" y="42711"/>
                  </a:lnTo>
                  <a:cubicBezTo>
                    <a:pt x="1571679" y="88455"/>
                    <a:pt x="1546266" y="130569"/>
                    <a:pt x="1506330" y="153079"/>
                  </a:cubicBezTo>
                  <a:lnTo>
                    <a:pt x="574016" y="668610"/>
                  </a:lnTo>
                  <a:cubicBezTo>
                    <a:pt x="534806" y="690393"/>
                    <a:pt x="486158" y="689667"/>
                    <a:pt x="447674" y="666432"/>
                  </a:cubicBezTo>
                  <a:lnTo>
                    <a:pt x="0" y="3975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1" name="Google Shape;1051;p15"/>
            <p:cNvSpPr/>
            <p:nvPr/>
          </p:nvSpPr>
          <p:spPr>
            <a:xfrm>
              <a:off x="651024"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2" name="Google Shape;1052;p15"/>
            <p:cNvSpPr/>
            <p:nvPr/>
          </p:nvSpPr>
          <p:spPr>
            <a:xfrm>
              <a:off x="2865020"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3" name="Google Shape;1053;p15"/>
            <p:cNvSpPr/>
            <p:nvPr/>
          </p:nvSpPr>
          <p:spPr>
            <a:xfrm>
              <a:off x="5079016"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4" name="Google Shape;1054;p15"/>
            <p:cNvSpPr/>
            <p:nvPr/>
          </p:nvSpPr>
          <p:spPr>
            <a:xfrm>
              <a:off x="7293013"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5" name="Google Shape;1055;p15"/>
            <p:cNvSpPr/>
            <p:nvPr/>
          </p:nvSpPr>
          <p:spPr>
            <a:xfrm>
              <a:off x="1745327"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6" name="Google Shape;1056;p15"/>
            <p:cNvSpPr/>
            <p:nvPr/>
          </p:nvSpPr>
          <p:spPr>
            <a:xfrm>
              <a:off x="3959324"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7" name="Google Shape;1057;p15"/>
            <p:cNvSpPr/>
            <p:nvPr/>
          </p:nvSpPr>
          <p:spPr>
            <a:xfrm>
              <a:off x="6173319"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8" name="Google Shape;1058;p15"/>
            <p:cNvSpPr/>
            <p:nvPr/>
          </p:nvSpPr>
          <p:spPr>
            <a:xfrm>
              <a:off x="8387315"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59" name="Google Shape;1059;p15"/>
            <p:cNvSpPr/>
            <p:nvPr/>
          </p:nvSpPr>
          <p:spPr>
            <a:xfrm>
              <a:off x="651024"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0" name="Google Shape;1060;p15"/>
            <p:cNvSpPr/>
            <p:nvPr/>
          </p:nvSpPr>
          <p:spPr>
            <a:xfrm>
              <a:off x="2865020"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1" name="Google Shape;1061;p15"/>
            <p:cNvSpPr/>
            <p:nvPr/>
          </p:nvSpPr>
          <p:spPr>
            <a:xfrm>
              <a:off x="5079016"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2" name="Google Shape;1062;p15"/>
            <p:cNvSpPr/>
            <p:nvPr/>
          </p:nvSpPr>
          <p:spPr>
            <a:xfrm>
              <a:off x="7293013"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3" name="Google Shape;1063;p15"/>
            <p:cNvSpPr/>
            <p:nvPr/>
          </p:nvSpPr>
          <p:spPr>
            <a:xfrm>
              <a:off x="9531180" y="370595"/>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4" name="Google Shape;1064;p15"/>
            <p:cNvSpPr/>
            <p:nvPr/>
          </p:nvSpPr>
          <p:spPr>
            <a:xfrm>
              <a:off x="9517425"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65" name="Google Shape;1065;p15"/>
          <p:cNvGrpSpPr/>
          <p:nvPr/>
        </p:nvGrpSpPr>
        <p:grpSpPr>
          <a:xfrm>
            <a:off x="-1177" y="0"/>
            <a:ext cx="12192000" cy="6163564"/>
            <a:chOff x="-1177" y="0"/>
            <a:chExt cx="12192000" cy="6163564"/>
          </a:xfrm>
        </p:grpSpPr>
        <p:sp>
          <p:nvSpPr>
            <p:cNvPr id="1066" name="Google Shape;1066;p15"/>
            <p:cNvSpPr/>
            <p:nvPr/>
          </p:nvSpPr>
          <p:spPr>
            <a:xfrm>
              <a:off x="801959"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7" name="Google Shape;1067;p15"/>
            <p:cNvSpPr/>
            <p:nvPr/>
          </p:nvSpPr>
          <p:spPr>
            <a:xfrm>
              <a:off x="3015955"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8" name="Google Shape;1068;p15"/>
            <p:cNvSpPr/>
            <p:nvPr/>
          </p:nvSpPr>
          <p:spPr>
            <a:xfrm>
              <a:off x="5229951"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69" name="Google Shape;1069;p15"/>
            <p:cNvSpPr/>
            <p:nvPr/>
          </p:nvSpPr>
          <p:spPr>
            <a:xfrm>
              <a:off x="7443948"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0" name="Google Shape;1070;p15"/>
            <p:cNvSpPr/>
            <p:nvPr/>
          </p:nvSpPr>
          <p:spPr>
            <a:xfrm>
              <a:off x="1896262"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1" name="Google Shape;1071;p15"/>
            <p:cNvSpPr/>
            <p:nvPr/>
          </p:nvSpPr>
          <p:spPr>
            <a:xfrm>
              <a:off x="411025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2" name="Google Shape;1072;p15"/>
            <p:cNvSpPr/>
            <p:nvPr/>
          </p:nvSpPr>
          <p:spPr>
            <a:xfrm>
              <a:off x="6324254"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3" name="Google Shape;1073;p15"/>
            <p:cNvSpPr/>
            <p:nvPr/>
          </p:nvSpPr>
          <p:spPr>
            <a:xfrm>
              <a:off x="8538250"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4" name="Google Shape;1074;p15"/>
            <p:cNvSpPr/>
            <p:nvPr/>
          </p:nvSpPr>
          <p:spPr>
            <a:xfrm>
              <a:off x="801959"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5" name="Google Shape;1075;p15"/>
            <p:cNvSpPr/>
            <p:nvPr/>
          </p:nvSpPr>
          <p:spPr>
            <a:xfrm>
              <a:off x="3015955"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6" name="Google Shape;1076;p15"/>
            <p:cNvSpPr/>
            <p:nvPr/>
          </p:nvSpPr>
          <p:spPr>
            <a:xfrm>
              <a:off x="5229951"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7" name="Google Shape;1077;p15"/>
            <p:cNvSpPr/>
            <p:nvPr/>
          </p:nvSpPr>
          <p:spPr>
            <a:xfrm>
              <a:off x="7443948"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8" name="Google Shape;1078;p15"/>
            <p:cNvSpPr/>
            <p:nvPr/>
          </p:nvSpPr>
          <p:spPr>
            <a:xfrm>
              <a:off x="9682115" y="1815456"/>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79" name="Google Shape;1079;p15"/>
            <p:cNvSpPr/>
            <p:nvPr/>
          </p:nvSpPr>
          <p:spPr>
            <a:xfrm>
              <a:off x="1082138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0" name="Google Shape;1080;p15"/>
            <p:cNvSpPr/>
            <p:nvPr/>
          </p:nvSpPr>
          <p:spPr>
            <a:xfrm>
              <a:off x="9668360"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1" name="Google Shape;1081;p15"/>
            <p:cNvSpPr/>
            <p:nvPr/>
          </p:nvSpPr>
          <p:spPr>
            <a:xfrm>
              <a:off x="-1177" y="0"/>
              <a:ext cx="12192000" cy="5809648"/>
            </a:xfrm>
            <a:custGeom>
              <a:avLst/>
              <a:gdLst/>
              <a:ahLst/>
              <a:cxnLst/>
              <a:rect l="l" t="t" r="r" b="b"/>
              <a:pathLst>
                <a:path w="12192000" h="5809648" extrusionOk="0">
                  <a:moveTo>
                    <a:pt x="12111791" y="5563151"/>
                  </a:moveTo>
                  <a:lnTo>
                    <a:pt x="12192000" y="5566621"/>
                  </a:lnTo>
                  <a:lnTo>
                    <a:pt x="12192000" y="5809648"/>
                  </a:lnTo>
                  <a:lnTo>
                    <a:pt x="12124067" y="5762352"/>
                  </a:lnTo>
                  <a:cubicBezTo>
                    <a:pt x="12058604" y="5714815"/>
                    <a:pt x="12004601" y="5671249"/>
                    <a:pt x="11970111" y="5636759"/>
                  </a:cubicBezTo>
                  <a:cubicBezTo>
                    <a:pt x="11926545" y="5593556"/>
                    <a:pt x="11998611" y="5564875"/>
                    <a:pt x="12111791" y="5563151"/>
                  </a:cubicBezTo>
                  <a:close/>
                  <a:moveTo>
                    <a:pt x="0" y="3689073"/>
                  </a:moveTo>
                  <a:lnTo>
                    <a:pt x="29278" y="3693539"/>
                  </a:lnTo>
                  <a:cubicBezTo>
                    <a:pt x="97112" y="3707709"/>
                    <a:pt x="165910" y="3730173"/>
                    <a:pt x="226358" y="3762484"/>
                  </a:cubicBezTo>
                  <a:cubicBezTo>
                    <a:pt x="498645" y="3907704"/>
                    <a:pt x="647496" y="4318678"/>
                    <a:pt x="531320" y="4270755"/>
                  </a:cubicBezTo>
                  <a:cubicBezTo>
                    <a:pt x="407883" y="4219928"/>
                    <a:pt x="233619" y="4123720"/>
                    <a:pt x="72969" y="4022973"/>
                  </a:cubicBezTo>
                  <a:lnTo>
                    <a:pt x="0" y="3975687"/>
                  </a:lnTo>
                  <a:close/>
                  <a:moveTo>
                    <a:pt x="12051829" y="1815538"/>
                  </a:moveTo>
                  <a:cubicBezTo>
                    <a:pt x="12080124" y="1815107"/>
                    <a:pt x="12110989" y="1816360"/>
                    <a:pt x="12143260" y="1819493"/>
                  </a:cubicBezTo>
                  <a:lnTo>
                    <a:pt x="12192000" y="1826926"/>
                  </a:lnTo>
                  <a:lnTo>
                    <a:pt x="12192000" y="2102715"/>
                  </a:lnTo>
                  <a:lnTo>
                    <a:pt x="12169886" y="2088385"/>
                  </a:lnTo>
                  <a:cubicBezTo>
                    <a:pt x="12057525" y="2013038"/>
                    <a:pt x="11961884" y="1940881"/>
                    <a:pt x="11910149" y="1889146"/>
                  </a:cubicBezTo>
                  <a:cubicBezTo>
                    <a:pt x="11866583" y="1845943"/>
                    <a:pt x="11938649" y="1817262"/>
                    <a:pt x="12051829" y="1815538"/>
                  </a:cubicBezTo>
                  <a:close/>
                  <a:moveTo>
                    <a:pt x="10807384" y="0"/>
                  </a:moveTo>
                  <a:lnTo>
                    <a:pt x="11326145" y="0"/>
                  </a:lnTo>
                  <a:lnTo>
                    <a:pt x="11400034" y="50390"/>
                  </a:lnTo>
                  <a:cubicBezTo>
                    <a:pt x="11609348" y="225684"/>
                    <a:pt x="11710605" y="535094"/>
                    <a:pt x="11608951" y="493162"/>
                  </a:cubicBezTo>
                  <a:cubicBezTo>
                    <a:pt x="11392936" y="404214"/>
                    <a:pt x="11021263" y="176287"/>
                    <a:pt x="10839298" y="28272"/>
                  </a:cubicBezTo>
                  <a:close/>
                  <a:moveTo>
                    <a:pt x="8591856" y="0"/>
                  </a:moveTo>
                  <a:lnTo>
                    <a:pt x="9110618" y="0"/>
                  </a:lnTo>
                  <a:lnTo>
                    <a:pt x="9184507" y="50390"/>
                  </a:lnTo>
                  <a:cubicBezTo>
                    <a:pt x="9393821" y="225684"/>
                    <a:pt x="9495078" y="535094"/>
                    <a:pt x="9393424" y="493162"/>
                  </a:cubicBezTo>
                  <a:cubicBezTo>
                    <a:pt x="9177409" y="404214"/>
                    <a:pt x="8805736" y="176287"/>
                    <a:pt x="8623771" y="28273"/>
                  </a:cubicBezTo>
                  <a:close/>
                  <a:moveTo>
                    <a:pt x="6376330" y="0"/>
                  </a:moveTo>
                  <a:lnTo>
                    <a:pt x="6895091" y="0"/>
                  </a:lnTo>
                  <a:lnTo>
                    <a:pt x="6968981" y="50391"/>
                  </a:lnTo>
                  <a:cubicBezTo>
                    <a:pt x="7178295" y="225684"/>
                    <a:pt x="7279552" y="535094"/>
                    <a:pt x="7177898" y="493162"/>
                  </a:cubicBezTo>
                  <a:cubicBezTo>
                    <a:pt x="6961884" y="404215"/>
                    <a:pt x="6590210" y="176287"/>
                    <a:pt x="6408246" y="28273"/>
                  </a:cubicBezTo>
                  <a:close/>
                  <a:moveTo>
                    <a:pt x="4160805" y="0"/>
                  </a:moveTo>
                  <a:lnTo>
                    <a:pt x="4679566" y="0"/>
                  </a:lnTo>
                  <a:lnTo>
                    <a:pt x="4753456" y="50391"/>
                  </a:lnTo>
                  <a:cubicBezTo>
                    <a:pt x="4962770" y="225684"/>
                    <a:pt x="5064028" y="535095"/>
                    <a:pt x="4962373" y="493162"/>
                  </a:cubicBezTo>
                  <a:cubicBezTo>
                    <a:pt x="4746359" y="404215"/>
                    <a:pt x="4374685" y="176287"/>
                    <a:pt x="4192720" y="28273"/>
                  </a:cubicBezTo>
                  <a:close/>
                  <a:moveTo>
                    <a:pt x="1945279" y="0"/>
                  </a:moveTo>
                  <a:lnTo>
                    <a:pt x="2464039" y="0"/>
                  </a:lnTo>
                  <a:lnTo>
                    <a:pt x="2537930" y="50391"/>
                  </a:lnTo>
                  <a:cubicBezTo>
                    <a:pt x="2747244" y="225684"/>
                    <a:pt x="2848501" y="535095"/>
                    <a:pt x="2746847" y="493162"/>
                  </a:cubicBezTo>
                  <a:cubicBezTo>
                    <a:pt x="2530832" y="404215"/>
                    <a:pt x="2159158" y="176287"/>
                    <a:pt x="1977194" y="28273"/>
                  </a:cubicBezTo>
                  <a:close/>
                  <a:moveTo>
                    <a:pt x="0" y="0"/>
                  </a:moveTo>
                  <a:lnTo>
                    <a:pt x="248514" y="0"/>
                  </a:lnTo>
                  <a:lnTo>
                    <a:pt x="322405" y="50391"/>
                  </a:lnTo>
                  <a:cubicBezTo>
                    <a:pt x="531719" y="225684"/>
                    <a:pt x="632976" y="535095"/>
                    <a:pt x="531322" y="493162"/>
                  </a:cubicBezTo>
                  <a:cubicBezTo>
                    <a:pt x="407885" y="442335"/>
                    <a:pt x="233620" y="346127"/>
                    <a:pt x="72971" y="245380"/>
                  </a:cubicBezTo>
                  <a:lnTo>
                    <a:pt x="0" y="1980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82" name="Google Shape;1082;p1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3" name="Google Shape;1083;p15"/>
          <p:cNvSpPr/>
          <p:nvPr/>
        </p:nvSpPr>
        <p:spPr>
          <a:xfrm>
            <a:off x="470100" y="332700"/>
            <a:ext cx="11251800" cy="6192600"/>
          </a:xfrm>
          <a:prstGeom prst="roundRect">
            <a:avLst>
              <a:gd name="adj" fmla="val 4504"/>
            </a:avLst>
          </a:prstGeom>
          <a:solidFill>
            <a:srgbClr val="FFFFFF">
              <a:alpha val="58819"/>
            </a:srgbClr>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84" name="Google Shape;1084;p15"/>
          <p:cNvGrpSpPr/>
          <p:nvPr/>
        </p:nvGrpSpPr>
        <p:grpSpPr>
          <a:xfrm>
            <a:off x="89409" y="4337441"/>
            <a:ext cx="2311930" cy="1941933"/>
            <a:chOff x="2076453" y="1626619"/>
            <a:chExt cx="3249831" cy="2729734"/>
          </a:xfrm>
        </p:grpSpPr>
        <p:grpSp>
          <p:nvGrpSpPr>
            <p:cNvPr id="1085" name="Google Shape;1085;p15"/>
            <p:cNvGrpSpPr/>
            <p:nvPr/>
          </p:nvGrpSpPr>
          <p:grpSpPr>
            <a:xfrm>
              <a:off x="2076453" y="2309959"/>
              <a:ext cx="833410" cy="861198"/>
              <a:chOff x="2076453" y="2309959"/>
              <a:chExt cx="833410" cy="861198"/>
            </a:xfrm>
          </p:grpSpPr>
          <p:sp>
            <p:nvSpPr>
              <p:cNvPr id="1086" name="Google Shape;1086;p15"/>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87" name="Google Shape;1087;p15"/>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088" name="Google Shape;1088;p15"/>
            <p:cNvGrpSpPr/>
            <p:nvPr/>
          </p:nvGrpSpPr>
          <p:grpSpPr>
            <a:xfrm>
              <a:off x="2450412" y="1626619"/>
              <a:ext cx="1134652" cy="1350990"/>
              <a:chOff x="2450412" y="1626619"/>
              <a:chExt cx="1134652" cy="1350990"/>
            </a:xfrm>
          </p:grpSpPr>
          <p:sp>
            <p:nvSpPr>
              <p:cNvPr id="1089" name="Google Shape;1089;p15"/>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0" name="Google Shape;1090;p15"/>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091" name="Google Shape;1091;p15"/>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2" name="Google Shape;1092;p15"/>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3" name="Google Shape;1093;p15"/>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4" name="Google Shape;1094;p15"/>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5" name="Google Shape;1095;p15"/>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6" name="Google Shape;1096;p15"/>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097" name="Google Shape;1097;p15"/>
            <p:cNvGrpSpPr/>
            <p:nvPr/>
          </p:nvGrpSpPr>
          <p:grpSpPr>
            <a:xfrm>
              <a:off x="3468909" y="2291619"/>
              <a:ext cx="809625" cy="809625"/>
              <a:chOff x="3468909" y="2291619"/>
              <a:chExt cx="809625" cy="809625"/>
            </a:xfrm>
          </p:grpSpPr>
          <p:sp>
            <p:nvSpPr>
              <p:cNvPr id="1098" name="Google Shape;1098;p15"/>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099" name="Google Shape;1099;p15"/>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00" name="Google Shape;1100;p15"/>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1" name="Google Shape;1101;p15"/>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2" name="Google Shape;1102;p15"/>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3" name="Google Shape;1103;p15"/>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4" name="Google Shape;1104;p15"/>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5" name="Google Shape;1105;p15"/>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6" name="Google Shape;1106;p15"/>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07" name="Google Shape;1107;p15"/>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108" name="Google Shape;1108;p15"/>
            <p:cNvGrpSpPr/>
            <p:nvPr/>
          </p:nvGrpSpPr>
          <p:grpSpPr>
            <a:xfrm>
              <a:off x="4516659" y="2291619"/>
              <a:ext cx="809625" cy="809625"/>
              <a:chOff x="4516659" y="2291619"/>
              <a:chExt cx="809625" cy="809625"/>
            </a:xfrm>
          </p:grpSpPr>
          <p:sp>
            <p:nvSpPr>
              <p:cNvPr id="1109" name="Google Shape;1109;p15"/>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0" name="Google Shape;1110;p15"/>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11" name="Google Shape;1111;p15"/>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2" name="Google Shape;1112;p15"/>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113" name="Google Shape;1113;p15"/>
          <p:cNvGrpSpPr/>
          <p:nvPr/>
        </p:nvGrpSpPr>
        <p:grpSpPr>
          <a:xfrm flipH="1">
            <a:off x="9758423" y="515108"/>
            <a:ext cx="2109140" cy="1771597"/>
            <a:chOff x="2076453" y="1626619"/>
            <a:chExt cx="3249831" cy="2729734"/>
          </a:xfrm>
        </p:grpSpPr>
        <p:grpSp>
          <p:nvGrpSpPr>
            <p:cNvPr id="1114" name="Google Shape;1114;p15"/>
            <p:cNvGrpSpPr/>
            <p:nvPr/>
          </p:nvGrpSpPr>
          <p:grpSpPr>
            <a:xfrm>
              <a:off x="2076453" y="2309959"/>
              <a:ext cx="833410" cy="861198"/>
              <a:chOff x="2076453" y="2309959"/>
              <a:chExt cx="833410" cy="861198"/>
            </a:xfrm>
          </p:grpSpPr>
          <p:sp>
            <p:nvSpPr>
              <p:cNvPr id="1115" name="Google Shape;1115;p15"/>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6" name="Google Shape;1116;p15"/>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117" name="Google Shape;1117;p15"/>
            <p:cNvGrpSpPr/>
            <p:nvPr/>
          </p:nvGrpSpPr>
          <p:grpSpPr>
            <a:xfrm>
              <a:off x="2450412" y="1626619"/>
              <a:ext cx="1134652" cy="1350990"/>
              <a:chOff x="2450412" y="1626619"/>
              <a:chExt cx="1134652" cy="1350990"/>
            </a:xfrm>
          </p:grpSpPr>
          <p:sp>
            <p:nvSpPr>
              <p:cNvPr id="1118" name="Google Shape;1118;p15"/>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19" name="Google Shape;1119;p15"/>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20" name="Google Shape;1120;p15"/>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1" name="Google Shape;1121;p15"/>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2" name="Google Shape;1122;p15"/>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3" name="Google Shape;1123;p15"/>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4" name="Google Shape;1124;p15"/>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5" name="Google Shape;1125;p15"/>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126" name="Google Shape;1126;p15"/>
            <p:cNvGrpSpPr/>
            <p:nvPr/>
          </p:nvGrpSpPr>
          <p:grpSpPr>
            <a:xfrm>
              <a:off x="3468909" y="2291619"/>
              <a:ext cx="809625" cy="809625"/>
              <a:chOff x="3468909" y="2291619"/>
              <a:chExt cx="809625" cy="809625"/>
            </a:xfrm>
          </p:grpSpPr>
          <p:sp>
            <p:nvSpPr>
              <p:cNvPr id="1127" name="Google Shape;1127;p15"/>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28" name="Google Shape;1128;p15"/>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29" name="Google Shape;1129;p15"/>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0" name="Google Shape;1130;p15"/>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1" name="Google Shape;1131;p15"/>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2" name="Google Shape;1132;p15"/>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3" name="Google Shape;1133;p15"/>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4" name="Google Shape;1134;p15"/>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5" name="Google Shape;1135;p15"/>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6" name="Google Shape;1136;p15"/>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137" name="Google Shape;1137;p15"/>
            <p:cNvGrpSpPr/>
            <p:nvPr/>
          </p:nvGrpSpPr>
          <p:grpSpPr>
            <a:xfrm>
              <a:off x="4516659" y="2291619"/>
              <a:ext cx="809625" cy="809625"/>
              <a:chOff x="4516659" y="2291619"/>
              <a:chExt cx="809625" cy="809625"/>
            </a:xfrm>
          </p:grpSpPr>
          <p:sp>
            <p:nvSpPr>
              <p:cNvPr id="1138" name="Google Shape;1138;p15"/>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39" name="Google Shape;1139;p15"/>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40" name="Google Shape;1140;p15"/>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41" name="Google Shape;1141;p15"/>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42" name="Google Shape;1142;p15">
            <a:hlinkClick r:id="rId2" action="ppaction://hlinksldjump"/>
          </p:cNvPr>
          <p:cNvSpPr/>
          <p:nvPr/>
        </p:nvSpPr>
        <p:spPr>
          <a:xfrm>
            <a:off x="658131"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43" name="Google Shape;1143;p15">
            <a:hlinkClick r:id="rId3" action="ppaction://hlinksldjump"/>
          </p:cNvPr>
          <p:cNvSpPr/>
          <p:nvPr/>
        </p:nvSpPr>
        <p:spPr>
          <a:xfrm>
            <a:off x="2869703"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44" name="Google Shape;1144;p15">
            <a:hlinkClick r:id="rId4" action="ppaction://hlinksldjump"/>
          </p:cNvPr>
          <p:cNvSpPr/>
          <p:nvPr/>
        </p:nvSpPr>
        <p:spPr>
          <a:xfrm>
            <a:off x="5081276"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45" name="Google Shape;1145;p15">
            <a:hlinkClick r:id="rId5" action="ppaction://hlinksldjump"/>
          </p:cNvPr>
          <p:cNvSpPr/>
          <p:nvPr/>
        </p:nvSpPr>
        <p:spPr>
          <a:xfrm>
            <a:off x="7292849"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46" name="Google Shape;1146;p15">
            <a:hlinkClick r:id="rId6" action="ppaction://hlinksldjump"/>
          </p:cNvPr>
          <p:cNvSpPr/>
          <p:nvPr/>
        </p:nvSpPr>
        <p:spPr>
          <a:xfrm>
            <a:off x="1763917"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47" name="Google Shape;1147;p15">
            <a:hlinkClick r:id="rId7" action="ppaction://hlinksldjump"/>
          </p:cNvPr>
          <p:cNvSpPr/>
          <p:nvPr/>
        </p:nvSpPr>
        <p:spPr>
          <a:xfrm>
            <a:off x="3975490"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48" name="Google Shape;1148;p15">
            <a:hlinkClick r:id="rId8" action="ppaction://hlinksldjump"/>
          </p:cNvPr>
          <p:cNvSpPr/>
          <p:nvPr/>
        </p:nvSpPr>
        <p:spPr>
          <a:xfrm>
            <a:off x="6187062"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49" name="Google Shape;1149;p15">
            <a:hlinkClick r:id="rId9" action="ppaction://hlinksldjump"/>
          </p:cNvPr>
          <p:cNvSpPr/>
          <p:nvPr/>
        </p:nvSpPr>
        <p:spPr>
          <a:xfrm>
            <a:off x="8398635"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50" name="Google Shape;1150;p15">
            <a:hlinkClick r:id="rId10" action="ppaction://hlinksldjump"/>
          </p:cNvPr>
          <p:cNvSpPr/>
          <p:nvPr/>
        </p:nvSpPr>
        <p:spPr>
          <a:xfrm>
            <a:off x="2869703"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51" name="Google Shape;1151;p15">
            <a:hlinkClick r:id="rId11" action="ppaction://hlinksldjump"/>
          </p:cNvPr>
          <p:cNvSpPr/>
          <p:nvPr/>
        </p:nvSpPr>
        <p:spPr>
          <a:xfrm>
            <a:off x="5081276"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52" name="Google Shape;1152;p15">
            <a:hlinkClick r:id="rId12" action="ppaction://hlinksldjump"/>
          </p:cNvPr>
          <p:cNvSpPr/>
          <p:nvPr/>
        </p:nvSpPr>
        <p:spPr>
          <a:xfrm>
            <a:off x="7292849"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
        <p:nvSpPr>
          <p:cNvPr id="1153" name="Google Shape;1153;p15">
            <a:hlinkClick r:id="rId13" action="ppaction://hlinksldjump"/>
          </p:cNvPr>
          <p:cNvSpPr/>
          <p:nvPr/>
        </p:nvSpPr>
        <p:spPr>
          <a:xfrm>
            <a:off x="9504421"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helsea Market"/>
              <a:ea typeface="Chelsea Market"/>
              <a:cs typeface="Chelsea Market"/>
              <a:sym typeface="Chelsea Marke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00 DO NOT REMOVE · SlidesMania">
  <p:cSld name="CUSTOM_20">
    <p:spTree>
      <p:nvGrpSpPr>
        <p:cNvPr id="1" name="Shape 1154"/>
        <p:cNvGrpSpPr/>
        <p:nvPr/>
      </p:nvGrpSpPr>
      <p:grpSpPr>
        <a:xfrm>
          <a:off x="0" y="0"/>
          <a:ext cx="0" cy="0"/>
          <a:chOff x="0" y="0"/>
          <a:chExt cx="0" cy="0"/>
        </a:xfrm>
      </p:grpSpPr>
      <p:grpSp>
        <p:nvGrpSpPr>
          <p:cNvPr id="1155" name="Google Shape;1155;p16"/>
          <p:cNvGrpSpPr/>
          <p:nvPr/>
        </p:nvGrpSpPr>
        <p:grpSpPr>
          <a:xfrm>
            <a:off x="0" y="0"/>
            <a:ext cx="12192000" cy="6858000"/>
            <a:chOff x="0" y="0"/>
            <a:chExt cx="12192000" cy="6858000"/>
          </a:xfrm>
        </p:grpSpPr>
        <p:sp>
          <p:nvSpPr>
            <p:cNvPr id="1156" name="Google Shape;1156;p16"/>
            <p:cNvSpPr/>
            <p:nvPr/>
          </p:nvSpPr>
          <p:spPr>
            <a:xfrm>
              <a:off x="0" y="0"/>
              <a:ext cx="12192000" cy="6858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txBox="1"/>
            <p:nvPr/>
          </p:nvSpPr>
          <p:spPr>
            <a:xfrm>
              <a:off x="463500" y="2858061"/>
              <a:ext cx="8956500" cy="2442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3600" b="1">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lang="en" sz="3600" b="1">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lang="en" sz="3600" b="1">
                  <a:solidFill>
                    <a:srgbClr val="3F3F3F"/>
                  </a:solidFill>
                  <a:latin typeface="Poppins"/>
                  <a:ea typeface="Poppins"/>
                  <a:cs typeface="Poppins"/>
                  <a:sym typeface="Poppins"/>
                </a:rPr>
                <a:t>PowerPoint</a:t>
              </a: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endParaRPr sz="3600" b="1">
                <a:solidFill>
                  <a:srgbClr val="3F3F3F"/>
                </a:solidFill>
                <a:latin typeface="Poppins"/>
                <a:ea typeface="Poppins"/>
                <a:cs typeface="Poppins"/>
                <a:sym typeface="Poppins"/>
              </a:endParaRPr>
            </a:p>
            <a:p>
              <a:pPr marL="0" marR="0" lvl="0" indent="0" algn="l" rtl="0">
                <a:spcBef>
                  <a:spcPts val="0"/>
                </a:spcBef>
                <a:spcAft>
                  <a:spcPts val="0"/>
                </a:spcAft>
                <a:buNone/>
              </a:pPr>
              <a:r>
                <a:rPr lang="en" sz="3000" b="1">
                  <a:solidFill>
                    <a:srgbClr val="FFCB25"/>
                  </a:solidFill>
                  <a:latin typeface="Poppins"/>
                  <a:ea typeface="Poppins"/>
                  <a:cs typeface="Poppins"/>
                  <a:sym typeface="Poppins"/>
                </a:rPr>
                <a:t>NOT to be sold as is or modified!</a:t>
              </a:r>
              <a:endParaRPr sz="3000" b="1">
                <a:solidFill>
                  <a:srgbClr val="FFCB25"/>
                </a:solidFill>
                <a:latin typeface="Poppins"/>
                <a:ea typeface="Poppins"/>
                <a:cs typeface="Poppins"/>
                <a:sym typeface="Poppins"/>
              </a:endParaRPr>
            </a:p>
            <a:p>
              <a:pPr marL="0" lvl="0" indent="0" algn="l" rtl="0">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xmlns:ahyp="http://schemas.microsoft.com/office/drawing/2018/hyperlinkcolor" val="tx"/>
                      </a:ext>
                    </a:extLst>
                  </a:hlinkClick>
                </a:rPr>
                <a:t>FAQ</a:t>
              </a:r>
              <a:r>
                <a:rPr lang="en" sz="4400" b="1">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marL="0" lvl="0" indent="0" algn="l" rtl="0">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158" name="Google Shape;1158;p16"/>
            <p:cNvCxnSpPr/>
            <p:nvPr/>
          </p:nvCxnSpPr>
          <p:spPr>
            <a:xfrm>
              <a:off x="10423367" y="5688858"/>
              <a:ext cx="1495200" cy="12900"/>
            </a:xfrm>
            <a:prstGeom prst="straightConnector1">
              <a:avLst/>
            </a:prstGeom>
            <a:noFill/>
            <a:ln w="38100" cap="flat" cmpd="sng">
              <a:solidFill>
                <a:srgbClr val="FFCB25"/>
              </a:solidFill>
              <a:prstDash val="solid"/>
              <a:round/>
              <a:headEnd type="none" w="med" len="med"/>
              <a:tailEnd type="none" w="med" len="med"/>
            </a:ln>
          </p:spPr>
        </p:cxnSp>
        <p:pic>
          <p:nvPicPr>
            <p:cNvPr id="1159" name="Google Shape;1159;p16">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160" name="Google Shape;1160;p16">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161" name="Google Shape;1161;p16">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162" name="Google Shape;1162;p16">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163" name="Google Shape;1163;p16"/>
            <p:cNvSpPr txBox="1"/>
            <p:nvPr/>
          </p:nvSpPr>
          <p:spPr>
            <a:xfrm>
              <a:off x="7072500" y="4813375"/>
              <a:ext cx="4915500" cy="1001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2400" b="1">
                  <a:solidFill>
                    <a:srgbClr val="252525"/>
                  </a:solidFill>
                  <a:latin typeface="Homemade Apple"/>
                  <a:ea typeface="Homemade Apple"/>
                  <a:cs typeface="Homemade Apple"/>
                  <a:sym typeface="Homemade Apple"/>
                </a:rPr>
                <a:t>Sharing is caring!</a:t>
              </a:r>
              <a:endParaRPr sz="2400" b="1">
                <a:solidFill>
                  <a:srgbClr val="252525"/>
                </a:solidFill>
                <a:latin typeface="Homemade Apple"/>
                <a:ea typeface="Homemade Apple"/>
                <a:cs typeface="Homemade Apple"/>
                <a:sym typeface="Homemade Apple"/>
              </a:endParaRPr>
            </a:p>
          </p:txBody>
        </p:sp>
      </p:grpSp>
      <p:pic>
        <p:nvPicPr>
          <p:cNvPr id="1164" name="Google Shape;1164;p16"/>
          <p:cNvPicPr preferRelativeResize="0"/>
          <p:nvPr/>
        </p:nvPicPr>
        <p:blipFill rotWithShape="1">
          <a:blip r:embed="rId11">
            <a:alphaModFix/>
          </a:blip>
          <a:srcRect t="16256" b="2090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Just title">
  <p:cSld name="CUSTOM_18">
    <p:spTree>
      <p:nvGrpSpPr>
        <p:cNvPr id="1" name="Shape 211"/>
        <p:cNvGrpSpPr/>
        <p:nvPr/>
      </p:nvGrpSpPr>
      <p:grpSpPr>
        <a:xfrm>
          <a:off x="0" y="0"/>
          <a:ext cx="0" cy="0"/>
          <a:chOff x="0" y="0"/>
          <a:chExt cx="0" cy="0"/>
        </a:xfrm>
      </p:grpSpPr>
      <p:sp>
        <p:nvSpPr>
          <p:cNvPr id="212" name="Google Shape;212;p3"/>
          <p:cNvSpPr txBox="1">
            <a:spLocks noGrp="1"/>
          </p:cNvSpPr>
          <p:nvPr>
            <p:ph type="title"/>
          </p:nvPr>
        </p:nvSpPr>
        <p:spPr>
          <a:xfrm>
            <a:off x="415650" y="421105"/>
            <a:ext cx="11360700" cy="12306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5000"/>
              <a:buNone/>
              <a:defRPr sz="5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002 Intro">
  <p:cSld name="CUSTOM_1">
    <p:spTree>
      <p:nvGrpSpPr>
        <p:cNvPr id="1" name="Shape 213"/>
        <p:cNvGrpSpPr/>
        <p:nvPr/>
      </p:nvGrpSpPr>
      <p:grpSpPr>
        <a:xfrm>
          <a:off x="0" y="0"/>
          <a:ext cx="0" cy="0"/>
          <a:chOff x="0" y="0"/>
          <a:chExt cx="0" cy="0"/>
        </a:xfrm>
      </p:grpSpPr>
      <p:grpSp>
        <p:nvGrpSpPr>
          <p:cNvPr id="214" name="Google Shape;214;p4"/>
          <p:cNvGrpSpPr/>
          <p:nvPr/>
        </p:nvGrpSpPr>
        <p:grpSpPr>
          <a:xfrm>
            <a:off x="0" y="0"/>
            <a:ext cx="12192000" cy="6858000"/>
            <a:chOff x="0" y="0"/>
            <a:chExt cx="12192000" cy="6858000"/>
          </a:xfrm>
        </p:grpSpPr>
        <p:sp>
          <p:nvSpPr>
            <p:cNvPr id="215" name="Google Shape;215;p4"/>
            <p:cNvSpPr/>
            <p:nvPr/>
          </p:nvSpPr>
          <p:spPr>
            <a:xfrm>
              <a:off x="0" y="0"/>
              <a:ext cx="12192000" cy="6858000"/>
            </a:xfrm>
            <a:custGeom>
              <a:avLst/>
              <a:gdLst/>
              <a:ahLst/>
              <a:cxnLst/>
              <a:rect l="l" t="t" r="r" b="b"/>
              <a:pathLst>
                <a:path w="12192000" h="6858000" extrusionOk="0">
                  <a:moveTo>
                    <a:pt x="11649239" y="5996639"/>
                  </a:moveTo>
                  <a:cubicBezTo>
                    <a:pt x="11670477" y="5996820"/>
                    <a:pt x="11691716" y="6002447"/>
                    <a:pt x="11710958" y="6013339"/>
                  </a:cubicBezTo>
                  <a:lnTo>
                    <a:pt x="12192000" y="6285022"/>
                  </a:lnTo>
                  <a:lnTo>
                    <a:pt x="12192000" y="6858000"/>
                  </a:lnTo>
                  <a:lnTo>
                    <a:pt x="10670454" y="6858000"/>
                  </a:lnTo>
                  <a:lnTo>
                    <a:pt x="10670454" y="6600029"/>
                  </a:lnTo>
                  <a:cubicBezTo>
                    <a:pt x="10670454" y="6554285"/>
                    <a:pt x="10695141" y="6512171"/>
                    <a:pt x="10735077" y="6489661"/>
                  </a:cubicBezTo>
                  <a:lnTo>
                    <a:pt x="11587520" y="6012613"/>
                  </a:lnTo>
                  <a:cubicBezTo>
                    <a:pt x="11606762" y="6001722"/>
                    <a:pt x="11628001" y="5996457"/>
                    <a:pt x="11649239" y="5996639"/>
                  </a:cubicBezTo>
                  <a:close/>
                  <a:moveTo>
                    <a:pt x="9366100" y="5996639"/>
                  </a:moveTo>
                  <a:cubicBezTo>
                    <a:pt x="9387338" y="5996820"/>
                    <a:pt x="9408577" y="6002447"/>
                    <a:pt x="9427819" y="6013339"/>
                  </a:cubicBezTo>
                  <a:lnTo>
                    <a:pt x="10363763" y="6541941"/>
                  </a:lnTo>
                  <a:cubicBezTo>
                    <a:pt x="10402972" y="6564450"/>
                    <a:pt x="10427660" y="6606564"/>
                    <a:pt x="10427660" y="6652309"/>
                  </a:cubicBezTo>
                  <a:lnTo>
                    <a:pt x="10427660" y="6858000"/>
                  </a:lnTo>
                  <a:lnTo>
                    <a:pt x="8387315" y="6858000"/>
                  </a:lnTo>
                  <a:lnTo>
                    <a:pt x="8387315" y="6600029"/>
                  </a:lnTo>
                  <a:cubicBezTo>
                    <a:pt x="8387315" y="6554285"/>
                    <a:pt x="8412002" y="6512171"/>
                    <a:pt x="8451938" y="6489661"/>
                  </a:cubicBezTo>
                  <a:lnTo>
                    <a:pt x="9304382" y="6012613"/>
                  </a:lnTo>
                  <a:cubicBezTo>
                    <a:pt x="9323623" y="6001722"/>
                    <a:pt x="9344861" y="5996457"/>
                    <a:pt x="9366100" y="5996639"/>
                  </a:cubicBezTo>
                  <a:close/>
                  <a:moveTo>
                    <a:pt x="7152104" y="5996639"/>
                  </a:moveTo>
                  <a:cubicBezTo>
                    <a:pt x="7173343" y="5996820"/>
                    <a:pt x="7194581" y="6002447"/>
                    <a:pt x="7213823" y="6013339"/>
                  </a:cubicBezTo>
                  <a:lnTo>
                    <a:pt x="8149767" y="6541941"/>
                  </a:lnTo>
                  <a:cubicBezTo>
                    <a:pt x="8188977" y="6564450"/>
                    <a:pt x="8213664" y="6606564"/>
                    <a:pt x="8213664" y="6652309"/>
                  </a:cubicBezTo>
                  <a:lnTo>
                    <a:pt x="8213664" y="6858000"/>
                  </a:lnTo>
                  <a:lnTo>
                    <a:pt x="6173320" y="6858000"/>
                  </a:lnTo>
                  <a:lnTo>
                    <a:pt x="6173320" y="6600029"/>
                  </a:lnTo>
                  <a:cubicBezTo>
                    <a:pt x="6173320" y="6554285"/>
                    <a:pt x="6198008" y="6512171"/>
                    <a:pt x="6237944" y="6489661"/>
                  </a:cubicBezTo>
                  <a:lnTo>
                    <a:pt x="7090386" y="6012613"/>
                  </a:lnTo>
                  <a:cubicBezTo>
                    <a:pt x="7109627" y="6001722"/>
                    <a:pt x="7130866" y="5996457"/>
                    <a:pt x="7152104" y="5996639"/>
                  </a:cubicBezTo>
                  <a:close/>
                  <a:moveTo>
                    <a:pt x="4938110" y="5996639"/>
                  </a:moveTo>
                  <a:cubicBezTo>
                    <a:pt x="4959350" y="5996820"/>
                    <a:pt x="4980587" y="6002447"/>
                    <a:pt x="4999831" y="6013339"/>
                  </a:cubicBezTo>
                  <a:lnTo>
                    <a:pt x="5935773" y="6541941"/>
                  </a:lnTo>
                  <a:cubicBezTo>
                    <a:pt x="5974982" y="6564450"/>
                    <a:pt x="5999672" y="6606564"/>
                    <a:pt x="5999672" y="6652309"/>
                  </a:cubicBezTo>
                  <a:lnTo>
                    <a:pt x="5999672" y="6858000"/>
                  </a:lnTo>
                  <a:lnTo>
                    <a:pt x="3959326" y="6858000"/>
                  </a:lnTo>
                  <a:lnTo>
                    <a:pt x="3959326" y="6600029"/>
                  </a:lnTo>
                  <a:cubicBezTo>
                    <a:pt x="3959326" y="6554285"/>
                    <a:pt x="3984013" y="6512171"/>
                    <a:pt x="4023949" y="6489661"/>
                  </a:cubicBezTo>
                  <a:lnTo>
                    <a:pt x="4876392" y="6012613"/>
                  </a:lnTo>
                  <a:cubicBezTo>
                    <a:pt x="4895634" y="6001722"/>
                    <a:pt x="4916871" y="5996457"/>
                    <a:pt x="4938110" y="5996639"/>
                  </a:cubicBezTo>
                  <a:close/>
                  <a:moveTo>
                    <a:pt x="2724113" y="5996639"/>
                  </a:moveTo>
                  <a:cubicBezTo>
                    <a:pt x="2745352" y="5996820"/>
                    <a:pt x="2766590" y="6002447"/>
                    <a:pt x="2785832" y="6013339"/>
                  </a:cubicBezTo>
                  <a:lnTo>
                    <a:pt x="3721776" y="6541941"/>
                  </a:lnTo>
                  <a:cubicBezTo>
                    <a:pt x="3760986" y="6564450"/>
                    <a:pt x="3785673" y="6606564"/>
                    <a:pt x="3785673" y="6652309"/>
                  </a:cubicBezTo>
                  <a:lnTo>
                    <a:pt x="3785673" y="6858000"/>
                  </a:lnTo>
                  <a:lnTo>
                    <a:pt x="1745328" y="6858000"/>
                  </a:lnTo>
                  <a:lnTo>
                    <a:pt x="1745328" y="6600029"/>
                  </a:lnTo>
                  <a:cubicBezTo>
                    <a:pt x="1745328" y="6554285"/>
                    <a:pt x="1770016" y="6512171"/>
                    <a:pt x="1809952" y="6489661"/>
                  </a:cubicBezTo>
                  <a:lnTo>
                    <a:pt x="2662395" y="6012613"/>
                  </a:lnTo>
                  <a:cubicBezTo>
                    <a:pt x="2681636" y="6001722"/>
                    <a:pt x="2702875" y="5996457"/>
                    <a:pt x="2724113" y="5996639"/>
                  </a:cubicBezTo>
                  <a:close/>
                  <a:moveTo>
                    <a:pt x="510117" y="5996639"/>
                  </a:moveTo>
                  <a:cubicBezTo>
                    <a:pt x="531355" y="5996820"/>
                    <a:pt x="552594" y="6002447"/>
                    <a:pt x="571836" y="6013339"/>
                  </a:cubicBezTo>
                  <a:lnTo>
                    <a:pt x="1507780" y="6541941"/>
                  </a:lnTo>
                  <a:cubicBezTo>
                    <a:pt x="1546989" y="6564450"/>
                    <a:pt x="1571677" y="6606564"/>
                    <a:pt x="1571677" y="6652309"/>
                  </a:cubicBezTo>
                  <a:lnTo>
                    <a:pt x="1571677" y="6858000"/>
                  </a:lnTo>
                  <a:lnTo>
                    <a:pt x="0" y="6858000"/>
                  </a:lnTo>
                  <a:lnTo>
                    <a:pt x="0" y="6263548"/>
                  </a:lnTo>
                  <a:lnTo>
                    <a:pt x="448398" y="6012613"/>
                  </a:lnTo>
                  <a:cubicBezTo>
                    <a:pt x="467640" y="6001722"/>
                    <a:pt x="488878" y="5996457"/>
                    <a:pt x="510117" y="5996639"/>
                  </a:cubicBezTo>
                  <a:close/>
                  <a:moveTo>
                    <a:pt x="12192000" y="4430901"/>
                  </a:moveTo>
                  <a:lnTo>
                    <a:pt x="12192000" y="6014775"/>
                  </a:lnTo>
                  <a:lnTo>
                    <a:pt x="11866857" y="5819468"/>
                  </a:lnTo>
                  <a:cubicBezTo>
                    <a:pt x="11828373" y="5796959"/>
                    <a:pt x="11805138" y="5755571"/>
                    <a:pt x="11805138" y="5711279"/>
                  </a:cubicBezTo>
                  <a:lnTo>
                    <a:pt x="11805138" y="4721602"/>
                  </a:lnTo>
                  <a:cubicBezTo>
                    <a:pt x="11805138" y="4675858"/>
                    <a:pt x="11829825" y="4633744"/>
                    <a:pt x="11869761" y="4611234"/>
                  </a:cubicBezTo>
                  <a:close/>
                  <a:moveTo>
                    <a:pt x="0" y="4429991"/>
                  </a:moveTo>
                  <a:lnTo>
                    <a:pt x="413477" y="4663514"/>
                  </a:lnTo>
                  <a:cubicBezTo>
                    <a:pt x="452686" y="4686023"/>
                    <a:pt x="477374" y="4728137"/>
                    <a:pt x="477374" y="4773882"/>
                  </a:cubicBezTo>
                  <a:lnTo>
                    <a:pt x="477374" y="5709101"/>
                  </a:lnTo>
                  <a:cubicBezTo>
                    <a:pt x="477374" y="5754845"/>
                    <a:pt x="451961" y="5796959"/>
                    <a:pt x="412025" y="5819468"/>
                  </a:cubicBezTo>
                  <a:lnTo>
                    <a:pt x="0" y="6047301"/>
                  </a:lnTo>
                  <a:close/>
                  <a:moveTo>
                    <a:pt x="11649239" y="2229416"/>
                  </a:moveTo>
                  <a:cubicBezTo>
                    <a:pt x="11670478" y="2229598"/>
                    <a:pt x="11691716" y="2235225"/>
                    <a:pt x="11710958" y="2246117"/>
                  </a:cubicBezTo>
                  <a:lnTo>
                    <a:pt x="12192000" y="2517799"/>
                  </a:lnTo>
                  <a:lnTo>
                    <a:pt x="12192000" y="4181411"/>
                  </a:lnTo>
                  <a:lnTo>
                    <a:pt x="11713136" y="4446203"/>
                  </a:lnTo>
                  <a:cubicBezTo>
                    <a:pt x="11673926" y="4467986"/>
                    <a:pt x="11625278" y="4467260"/>
                    <a:pt x="11586794" y="4444025"/>
                  </a:cubicBezTo>
                  <a:lnTo>
                    <a:pt x="10732173" y="3930671"/>
                  </a:lnTo>
                  <a:cubicBezTo>
                    <a:pt x="10693689" y="3908162"/>
                    <a:pt x="10670454" y="3866774"/>
                    <a:pt x="10670454" y="3822482"/>
                  </a:cubicBezTo>
                  <a:lnTo>
                    <a:pt x="10670454" y="2832807"/>
                  </a:lnTo>
                  <a:cubicBezTo>
                    <a:pt x="10670454" y="2787062"/>
                    <a:pt x="10695141" y="2744949"/>
                    <a:pt x="10735077" y="2722439"/>
                  </a:cubicBezTo>
                  <a:lnTo>
                    <a:pt x="11587520" y="2245391"/>
                  </a:lnTo>
                  <a:cubicBezTo>
                    <a:pt x="11606762" y="2234500"/>
                    <a:pt x="11628000" y="2229235"/>
                    <a:pt x="11649239" y="2229416"/>
                  </a:cubicBezTo>
                  <a:close/>
                  <a:moveTo>
                    <a:pt x="510116" y="2229415"/>
                  </a:moveTo>
                  <a:cubicBezTo>
                    <a:pt x="531355" y="2229596"/>
                    <a:pt x="552593" y="2235223"/>
                    <a:pt x="571835" y="2246115"/>
                  </a:cubicBezTo>
                  <a:lnTo>
                    <a:pt x="1507780" y="2774717"/>
                  </a:lnTo>
                  <a:cubicBezTo>
                    <a:pt x="1546989" y="2797227"/>
                    <a:pt x="1571676" y="2839341"/>
                    <a:pt x="1571676" y="2885085"/>
                  </a:cubicBezTo>
                  <a:lnTo>
                    <a:pt x="1571676" y="3820304"/>
                  </a:lnTo>
                  <a:cubicBezTo>
                    <a:pt x="1571676" y="3866048"/>
                    <a:pt x="1546263" y="3908162"/>
                    <a:pt x="1506328" y="3930671"/>
                  </a:cubicBezTo>
                  <a:lnTo>
                    <a:pt x="574013" y="4446203"/>
                  </a:lnTo>
                  <a:cubicBezTo>
                    <a:pt x="534804" y="4467986"/>
                    <a:pt x="486155" y="4467260"/>
                    <a:pt x="447672" y="4444025"/>
                  </a:cubicBezTo>
                  <a:lnTo>
                    <a:pt x="0" y="4175117"/>
                  </a:lnTo>
                  <a:lnTo>
                    <a:pt x="0" y="2496324"/>
                  </a:lnTo>
                  <a:lnTo>
                    <a:pt x="448398" y="2245389"/>
                  </a:lnTo>
                  <a:cubicBezTo>
                    <a:pt x="467640" y="2234498"/>
                    <a:pt x="488878" y="2229234"/>
                    <a:pt x="510116" y="2229415"/>
                  </a:cubicBezTo>
                  <a:close/>
                  <a:moveTo>
                    <a:pt x="0" y="652397"/>
                  </a:moveTo>
                  <a:lnTo>
                    <a:pt x="413476" y="885920"/>
                  </a:lnTo>
                  <a:cubicBezTo>
                    <a:pt x="452686" y="908429"/>
                    <a:pt x="477373" y="950543"/>
                    <a:pt x="477373" y="996288"/>
                  </a:cubicBezTo>
                  <a:lnTo>
                    <a:pt x="477373" y="1931507"/>
                  </a:lnTo>
                  <a:cubicBezTo>
                    <a:pt x="477373" y="1977251"/>
                    <a:pt x="451960" y="2019365"/>
                    <a:pt x="412024" y="2041874"/>
                  </a:cubicBezTo>
                  <a:lnTo>
                    <a:pt x="0" y="2269707"/>
                  </a:lnTo>
                  <a:close/>
                  <a:moveTo>
                    <a:pt x="12192000" y="649734"/>
                  </a:moveTo>
                  <a:lnTo>
                    <a:pt x="12192000" y="2303182"/>
                  </a:lnTo>
                  <a:lnTo>
                    <a:pt x="11806895" y="2071857"/>
                  </a:lnTo>
                  <a:cubicBezTo>
                    <a:pt x="11768411" y="2049347"/>
                    <a:pt x="11745176" y="2007960"/>
                    <a:pt x="11745176" y="1963667"/>
                  </a:cubicBezTo>
                  <a:lnTo>
                    <a:pt x="11745176" y="973990"/>
                  </a:lnTo>
                  <a:cubicBezTo>
                    <a:pt x="11745176" y="928246"/>
                    <a:pt x="11769863" y="886132"/>
                    <a:pt x="11809799" y="863623"/>
                  </a:cubicBezTo>
                  <a:close/>
                  <a:moveTo>
                    <a:pt x="10608962" y="0"/>
                  </a:moveTo>
                  <a:lnTo>
                    <a:pt x="12192000" y="0"/>
                  </a:lnTo>
                  <a:lnTo>
                    <a:pt x="12192000" y="369816"/>
                  </a:lnTo>
                  <a:lnTo>
                    <a:pt x="11651644" y="668610"/>
                  </a:lnTo>
                  <a:cubicBezTo>
                    <a:pt x="11612434" y="690393"/>
                    <a:pt x="11563786" y="689667"/>
                    <a:pt x="11525302" y="666432"/>
                  </a:cubicBezTo>
                  <a:lnTo>
                    <a:pt x="10670681" y="153079"/>
                  </a:lnTo>
                  <a:cubicBezTo>
                    <a:pt x="10632197" y="130569"/>
                    <a:pt x="10608962" y="89182"/>
                    <a:pt x="10608962" y="44889"/>
                  </a:cubicBezTo>
                  <a:close/>
                  <a:moveTo>
                    <a:pt x="8393435" y="0"/>
                  </a:moveTo>
                  <a:lnTo>
                    <a:pt x="10433780" y="0"/>
                  </a:lnTo>
                  <a:lnTo>
                    <a:pt x="10433780" y="42711"/>
                  </a:lnTo>
                  <a:cubicBezTo>
                    <a:pt x="10433780" y="88455"/>
                    <a:pt x="10408367" y="130569"/>
                    <a:pt x="10368431" y="153079"/>
                  </a:cubicBezTo>
                  <a:lnTo>
                    <a:pt x="9436117" y="668610"/>
                  </a:lnTo>
                  <a:cubicBezTo>
                    <a:pt x="9396907" y="690393"/>
                    <a:pt x="9348259" y="689667"/>
                    <a:pt x="9309775" y="666432"/>
                  </a:cubicBezTo>
                  <a:lnTo>
                    <a:pt x="8455154" y="153079"/>
                  </a:lnTo>
                  <a:cubicBezTo>
                    <a:pt x="8416670" y="130569"/>
                    <a:pt x="8393435" y="89182"/>
                    <a:pt x="8393435" y="44889"/>
                  </a:cubicBezTo>
                  <a:close/>
                  <a:moveTo>
                    <a:pt x="6177911" y="0"/>
                  </a:moveTo>
                  <a:lnTo>
                    <a:pt x="8218254" y="0"/>
                  </a:lnTo>
                  <a:lnTo>
                    <a:pt x="8218254" y="42711"/>
                  </a:lnTo>
                  <a:cubicBezTo>
                    <a:pt x="8218254" y="88455"/>
                    <a:pt x="8192841" y="130569"/>
                    <a:pt x="8152905" y="153079"/>
                  </a:cubicBezTo>
                  <a:lnTo>
                    <a:pt x="7220591" y="668610"/>
                  </a:lnTo>
                  <a:cubicBezTo>
                    <a:pt x="7181381" y="690393"/>
                    <a:pt x="7132733" y="689667"/>
                    <a:pt x="7094249" y="666432"/>
                  </a:cubicBezTo>
                  <a:lnTo>
                    <a:pt x="6239630" y="153079"/>
                  </a:lnTo>
                  <a:cubicBezTo>
                    <a:pt x="6201147" y="130569"/>
                    <a:pt x="6177911" y="89182"/>
                    <a:pt x="6177911" y="44889"/>
                  </a:cubicBezTo>
                  <a:close/>
                  <a:moveTo>
                    <a:pt x="3962386" y="0"/>
                  </a:moveTo>
                  <a:lnTo>
                    <a:pt x="6002731" y="0"/>
                  </a:lnTo>
                  <a:lnTo>
                    <a:pt x="6002731" y="42711"/>
                  </a:lnTo>
                  <a:cubicBezTo>
                    <a:pt x="6002731" y="88455"/>
                    <a:pt x="5977318" y="130569"/>
                    <a:pt x="5937383" y="153079"/>
                  </a:cubicBezTo>
                  <a:lnTo>
                    <a:pt x="5005068" y="668610"/>
                  </a:lnTo>
                  <a:cubicBezTo>
                    <a:pt x="4965859" y="690393"/>
                    <a:pt x="4917211" y="689667"/>
                    <a:pt x="4878725" y="666432"/>
                  </a:cubicBezTo>
                  <a:lnTo>
                    <a:pt x="4024105" y="153079"/>
                  </a:lnTo>
                  <a:cubicBezTo>
                    <a:pt x="3985622" y="130569"/>
                    <a:pt x="3962386" y="89182"/>
                    <a:pt x="3962386" y="44889"/>
                  </a:cubicBezTo>
                  <a:close/>
                  <a:moveTo>
                    <a:pt x="1746859" y="0"/>
                  </a:moveTo>
                  <a:lnTo>
                    <a:pt x="3787204" y="0"/>
                  </a:lnTo>
                  <a:lnTo>
                    <a:pt x="3787204" y="42711"/>
                  </a:lnTo>
                  <a:cubicBezTo>
                    <a:pt x="3787204" y="88455"/>
                    <a:pt x="3761791" y="130569"/>
                    <a:pt x="3721856" y="153079"/>
                  </a:cubicBezTo>
                  <a:lnTo>
                    <a:pt x="2789541" y="668610"/>
                  </a:lnTo>
                  <a:cubicBezTo>
                    <a:pt x="2750331" y="690393"/>
                    <a:pt x="2701683" y="689667"/>
                    <a:pt x="2663200" y="666432"/>
                  </a:cubicBezTo>
                  <a:lnTo>
                    <a:pt x="1808578" y="153079"/>
                  </a:lnTo>
                  <a:cubicBezTo>
                    <a:pt x="1770094" y="130569"/>
                    <a:pt x="1746859" y="89182"/>
                    <a:pt x="1746859" y="44889"/>
                  </a:cubicBezTo>
                  <a:close/>
                  <a:moveTo>
                    <a:pt x="0" y="0"/>
                  </a:moveTo>
                  <a:lnTo>
                    <a:pt x="1571679" y="0"/>
                  </a:lnTo>
                  <a:lnTo>
                    <a:pt x="1571679" y="42711"/>
                  </a:lnTo>
                  <a:cubicBezTo>
                    <a:pt x="1571679" y="88455"/>
                    <a:pt x="1546266" y="130569"/>
                    <a:pt x="1506330" y="153079"/>
                  </a:cubicBezTo>
                  <a:lnTo>
                    <a:pt x="574016" y="668610"/>
                  </a:lnTo>
                  <a:cubicBezTo>
                    <a:pt x="534806" y="690393"/>
                    <a:pt x="486158" y="689667"/>
                    <a:pt x="447674" y="666432"/>
                  </a:cubicBezTo>
                  <a:lnTo>
                    <a:pt x="0" y="3975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6" name="Google Shape;216;p4"/>
            <p:cNvSpPr/>
            <p:nvPr/>
          </p:nvSpPr>
          <p:spPr>
            <a:xfrm>
              <a:off x="651024"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7" name="Google Shape;217;p4"/>
            <p:cNvSpPr/>
            <p:nvPr/>
          </p:nvSpPr>
          <p:spPr>
            <a:xfrm>
              <a:off x="2865020"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8" name="Google Shape;218;p4"/>
            <p:cNvSpPr/>
            <p:nvPr/>
          </p:nvSpPr>
          <p:spPr>
            <a:xfrm>
              <a:off x="5079016"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9" name="Google Shape;219;p4"/>
            <p:cNvSpPr/>
            <p:nvPr/>
          </p:nvSpPr>
          <p:spPr>
            <a:xfrm>
              <a:off x="7293013"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0" name="Google Shape;220;p4"/>
            <p:cNvSpPr/>
            <p:nvPr/>
          </p:nvSpPr>
          <p:spPr>
            <a:xfrm>
              <a:off x="1745327"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1" name="Google Shape;221;p4"/>
            <p:cNvSpPr/>
            <p:nvPr/>
          </p:nvSpPr>
          <p:spPr>
            <a:xfrm>
              <a:off x="3959324"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2" name="Google Shape;222;p4"/>
            <p:cNvSpPr/>
            <p:nvPr/>
          </p:nvSpPr>
          <p:spPr>
            <a:xfrm>
              <a:off x="6173319"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3" name="Google Shape;223;p4"/>
            <p:cNvSpPr/>
            <p:nvPr/>
          </p:nvSpPr>
          <p:spPr>
            <a:xfrm>
              <a:off x="8387315"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4"/>
            <p:cNvSpPr/>
            <p:nvPr/>
          </p:nvSpPr>
          <p:spPr>
            <a:xfrm>
              <a:off x="651024"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5" name="Google Shape;225;p4"/>
            <p:cNvSpPr/>
            <p:nvPr/>
          </p:nvSpPr>
          <p:spPr>
            <a:xfrm>
              <a:off x="2865020"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6" name="Google Shape;226;p4"/>
            <p:cNvSpPr/>
            <p:nvPr/>
          </p:nvSpPr>
          <p:spPr>
            <a:xfrm>
              <a:off x="5079016"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7" name="Google Shape;227;p4"/>
            <p:cNvSpPr/>
            <p:nvPr/>
          </p:nvSpPr>
          <p:spPr>
            <a:xfrm>
              <a:off x="7293013"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8" name="Google Shape;228;p4"/>
            <p:cNvSpPr/>
            <p:nvPr/>
          </p:nvSpPr>
          <p:spPr>
            <a:xfrm>
              <a:off x="9531180" y="370595"/>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9" name="Google Shape;229;p4"/>
            <p:cNvSpPr/>
            <p:nvPr/>
          </p:nvSpPr>
          <p:spPr>
            <a:xfrm>
              <a:off x="9517425"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30" name="Google Shape;230;p4"/>
          <p:cNvGrpSpPr/>
          <p:nvPr/>
        </p:nvGrpSpPr>
        <p:grpSpPr>
          <a:xfrm>
            <a:off x="-1177" y="0"/>
            <a:ext cx="12192000" cy="6163564"/>
            <a:chOff x="-1177" y="0"/>
            <a:chExt cx="12192000" cy="6163564"/>
          </a:xfrm>
        </p:grpSpPr>
        <p:sp>
          <p:nvSpPr>
            <p:cNvPr id="231" name="Google Shape;231;p4"/>
            <p:cNvSpPr/>
            <p:nvPr/>
          </p:nvSpPr>
          <p:spPr>
            <a:xfrm>
              <a:off x="801959"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2" name="Google Shape;232;p4"/>
            <p:cNvSpPr/>
            <p:nvPr/>
          </p:nvSpPr>
          <p:spPr>
            <a:xfrm>
              <a:off x="3015955"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4"/>
            <p:cNvSpPr/>
            <p:nvPr/>
          </p:nvSpPr>
          <p:spPr>
            <a:xfrm>
              <a:off x="5229951"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4" name="Google Shape;234;p4"/>
            <p:cNvSpPr/>
            <p:nvPr/>
          </p:nvSpPr>
          <p:spPr>
            <a:xfrm>
              <a:off x="7443948"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5" name="Google Shape;235;p4"/>
            <p:cNvSpPr/>
            <p:nvPr/>
          </p:nvSpPr>
          <p:spPr>
            <a:xfrm>
              <a:off x="1896262"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6" name="Google Shape;236;p4"/>
            <p:cNvSpPr/>
            <p:nvPr/>
          </p:nvSpPr>
          <p:spPr>
            <a:xfrm>
              <a:off x="411025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7" name="Google Shape;237;p4"/>
            <p:cNvSpPr/>
            <p:nvPr/>
          </p:nvSpPr>
          <p:spPr>
            <a:xfrm>
              <a:off x="6324254"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8" name="Google Shape;238;p4"/>
            <p:cNvSpPr/>
            <p:nvPr/>
          </p:nvSpPr>
          <p:spPr>
            <a:xfrm>
              <a:off x="8538250"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9" name="Google Shape;239;p4"/>
            <p:cNvSpPr/>
            <p:nvPr/>
          </p:nvSpPr>
          <p:spPr>
            <a:xfrm>
              <a:off x="801959"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0" name="Google Shape;240;p4"/>
            <p:cNvSpPr/>
            <p:nvPr/>
          </p:nvSpPr>
          <p:spPr>
            <a:xfrm>
              <a:off x="3015955"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1" name="Google Shape;241;p4"/>
            <p:cNvSpPr/>
            <p:nvPr/>
          </p:nvSpPr>
          <p:spPr>
            <a:xfrm>
              <a:off x="5229951"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4"/>
            <p:cNvSpPr/>
            <p:nvPr/>
          </p:nvSpPr>
          <p:spPr>
            <a:xfrm>
              <a:off x="7443948"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3" name="Google Shape;243;p4"/>
            <p:cNvSpPr/>
            <p:nvPr/>
          </p:nvSpPr>
          <p:spPr>
            <a:xfrm>
              <a:off x="9682115" y="1815456"/>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4" name="Google Shape;244;p4"/>
            <p:cNvSpPr/>
            <p:nvPr/>
          </p:nvSpPr>
          <p:spPr>
            <a:xfrm>
              <a:off x="1082138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5" name="Google Shape;245;p4"/>
            <p:cNvSpPr/>
            <p:nvPr/>
          </p:nvSpPr>
          <p:spPr>
            <a:xfrm>
              <a:off x="9668360"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6" name="Google Shape;246;p4"/>
            <p:cNvSpPr/>
            <p:nvPr/>
          </p:nvSpPr>
          <p:spPr>
            <a:xfrm>
              <a:off x="-1177" y="0"/>
              <a:ext cx="12192000" cy="5809648"/>
            </a:xfrm>
            <a:custGeom>
              <a:avLst/>
              <a:gdLst/>
              <a:ahLst/>
              <a:cxnLst/>
              <a:rect l="l" t="t" r="r" b="b"/>
              <a:pathLst>
                <a:path w="12192000" h="5809648" extrusionOk="0">
                  <a:moveTo>
                    <a:pt x="12111791" y="5563151"/>
                  </a:moveTo>
                  <a:lnTo>
                    <a:pt x="12192000" y="5566621"/>
                  </a:lnTo>
                  <a:lnTo>
                    <a:pt x="12192000" y="5809648"/>
                  </a:lnTo>
                  <a:lnTo>
                    <a:pt x="12124067" y="5762352"/>
                  </a:lnTo>
                  <a:cubicBezTo>
                    <a:pt x="12058604" y="5714815"/>
                    <a:pt x="12004601" y="5671249"/>
                    <a:pt x="11970111" y="5636759"/>
                  </a:cubicBezTo>
                  <a:cubicBezTo>
                    <a:pt x="11926545" y="5593556"/>
                    <a:pt x="11998611" y="5564875"/>
                    <a:pt x="12111791" y="5563151"/>
                  </a:cubicBezTo>
                  <a:close/>
                  <a:moveTo>
                    <a:pt x="0" y="3689073"/>
                  </a:moveTo>
                  <a:lnTo>
                    <a:pt x="29278" y="3693539"/>
                  </a:lnTo>
                  <a:cubicBezTo>
                    <a:pt x="97112" y="3707709"/>
                    <a:pt x="165910" y="3730173"/>
                    <a:pt x="226358" y="3762484"/>
                  </a:cubicBezTo>
                  <a:cubicBezTo>
                    <a:pt x="498645" y="3907704"/>
                    <a:pt x="647496" y="4318678"/>
                    <a:pt x="531320" y="4270755"/>
                  </a:cubicBezTo>
                  <a:cubicBezTo>
                    <a:pt x="407883" y="4219928"/>
                    <a:pt x="233619" y="4123720"/>
                    <a:pt x="72969" y="4022973"/>
                  </a:cubicBezTo>
                  <a:lnTo>
                    <a:pt x="0" y="3975687"/>
                  </a:lnTo>
                  <a:close/>
                  <a:moveTo>
                    <a:pt x="12051829" y="1815538"/>
                  </a:moveTo>
                  <a:cubicBezTo>
                    <a:pt x="12080124" y="1815107"/>
                    <a:pt x="12110989" y="1816360"/>
                    <a:pt x="12143260" y="1819493"/>
                  </a:cubicBezTo>
                  <a:lnTo>
                    <a:pt x="12192000" y="1826926"/>
                  </a:lnTo>
                  <a:lnTo>
                    <a:pt x="12192000" y="2102715"/>
                  </a:lnTo>
                  <a:lnTo>
                    <a:pt x="12169886" y="2088385"/>
                  </a:lnTo>
                  <a:cubicBezTo>
                    <a:pt x="12057525" y="2013038"/>
                    <a:pt x="11961884" y="1940881"/>
                    <a:pt x="11910149" y="1889146"/>
                  </a:cubicBezTo>
                  <a:cubicBezTo>
                    <a:pt x="11866583" y="1845943"/>
                    <a:pt x="11938649" y="1817262"/>
                    <a:pt x="12051829" y="1815538"/>
                  </a:cubicBezTo>
                  <a:close/>
                  <a:moveTo>
                    <a:pt x="10807384" y="0"/>
                  </a:moveTo>
                  <a:lnTo>
                    <a:pt x="11326145" y="0"/>
                  </a:lnTo>
                  <a:lnTo>
                    <a:pt x="11400034" y="50390"/>
                  </a:lnTo>
                  <a:cubicBezTo>
                    <a:pt x="11609348" y="225684"/>
                    <a:pt x="11710605" y="535094"/>
                    <a:pt x="11608951" y="493162"/>
                  </a:cubicBezTo>
                  <a:cubicBezTo>
                    <a:pt x="11392936" y="404214"/>
                    <a:pt x="11021263" y="176287"/>
                    <a:pt x="10839298" y="28272"/>
                  </a:cubicBezTo>
                  <a:close/>
                  <a:moveTo>
                    <a:pt x="8591856" y="0"/>
                  </a:moveTo>
                  <a:lnTo>
                    <a:pt x="9110618" y="0"/>
                  </a:lnTo>
                  <a:lnTo>
                    <a:pt x="9184507" y="50390"/>
                  </a:lnTo>
                  <a:cubicBezTo>
                    <a:pt x="9393821" y="225684"/>
                    <a:pt x="9495078" y="535094"/>
                    <a:pt x="9393424" y="493162"/>
                  </a:cubicBezTo>
                  <a:cubicBezTo>
                    <a:pt x="9177409" y="404214"/>
                    <a:pt x="8805736" y="176287"/>
                    <a:pt x="8623771" y="28273"/>
                  </a:cubicBezTo>
                  <a:close/>
                  <a:moveTo>
                    <a:pt x="6376330" y="0"/>
                  </a:moveTo>
                  <a:lnTo>
                    <a:pt x="6895091" y="0"/>
                  </a:lnTo>
                  <a:lnTo>
                    <a:pt x="6968981" y="50391"/>
                  </a:lnTo>
                  <a:cubicBezTo>
                    <a:pt x="7178295" y="225684"/>
                    <a:pt x="7279552" y="535094"/>
                    <a:pt x="7177898" y="493162"/>
                  </a:cubicBezTo>
                  <a:cubicBezTo>
                    <a:pt x="6961884" y="404215"/>
                    <a:pt x="6590210" y="176287"/>
                    <a:pt x="6408246" y="28273"/>
                  </a:cubicBezTo>
                  <a:close/>
                  <a:moveTo>
                    <a:pt x="4160805" y="0"/>
                  </a:moveTo>
                  <a:lnTo>
                    <a:pt x="4679566" y="0"/>
                  </a:lnTo>
                  <a:lnTo>
                    <a:pt x="4753456" y="50391"/>
                  </a:lnTo>
                  <a:cubicBezTo>
                    <a:pt x="4962770" y="225684"/>
                    <a:pt x="5064028" y="535095"/>
                    <a:pt x="4962373" y="493162"/>
                  </a:cubicBezTo>
                  <a:cubicBezTo>
                    <a:pt x="4746359" y="404215"/>
                    <a:pt x="4374685" y="176287"/>
                    <a:pt x="4192720" y="28273"/>
                  </a:cubicBezTo>
                  <a:close/>
                  <a:moveTo>
                    <a:pt x="1945279" y="0"/>
                  </a:moveTo>
                  <a:lnTo>
                    <a:pt x="2464039" y="0"/>
                  </a:lnTo>
                  <a:lnTo>
                    <a:pt x="2537930" y="50391"/>
                  </a:lnTo>
                  <a:cubicBezTo>
                    <a:pt x="2747244" y="225684"/>
                    <a:pt x="2848501" y="535095"/>
                    <a:pt x="2746847" y="493162"/>
                  </a:cubicBezTo>
                  <a:cubicBezTo>
                    <a:pt x="2530832" y="404215"/>
                    <a:pt x="2159158" y="176287"/>
                    <a:pt x="1977194" y="28273"/>
                  </a:cubicBezTo>
                  <a:close/>
                  <a:moveTo>
                    <a:pt x="0" y="0"/>
                  </a:moveTo>
                  <a:lnTo>
                    <a:pt x="248514" y="0"/>
                  </a:lnTo>
                  <a:lnTo>
                    <a:pt x="322405" y="50391"/>
                  </a:lnTo>
                  <a:cubicBezTo>
                    <a:pt x="531719" y="225684"/>
                    <a:pt x="632976" y="535095"/>
                    <a:pt x="531322" y="493162"/>
                  </a:cubicBezTo>
                  <a:cubicBezTo>
                    <a:pt x="407885" y="442335"/>
                    <a:pt x="233620" y="346127"/>
                    <a:pt x="72971" y="245380"/>
                  </a:cubicBezTo>
                  <a:lnTo>
                    <a:pt x="0" y="1980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47" name="Google Shape;247;p4"/>
          <p:cNvSpPr/>
          <p:nvPr/>
        </p:nvSpPr>
        <p:spPr>
          <a:xfrm>
            <a:off x="4197100" y="332700"/>
            <a:ext cx="7524900" cy="6192600"/>
          </a:xfrm>
          <a:prstGeom prst="roundRect">
            <a:avLst>
              <a:gd name="adj" fmla="val 4504"/>
            </a:avLst>
          </a:prstGeom>
          <a:solidFill>
            <a:srgbClr val="FFFFFF">
              <a:alpha val="74400"/>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248" name="Google Shape;248;p4"/>
          <p:cNvSpPr txBox="1">
            <a:spLocks noGrp="1"/>
          </p:cNvSpPr>
          <p:nvPr>
            <p:ph type="title"/>
          </p:nvPr>
        </p:nvSpPr>
        <p:spPr>
          <a:xfrm>
            <a:off x="5539325" y="1583975"/>
            <a:ext cx="5322600" cy="1324800"/>
          </a:xfrm>
          <a:prstGeom prst="rect">
            <a:avLst/>
          </a:prstGeom>
        </p:spPr>
        <p:txBody>
          <a:bodyPr spcFirstLastPara="1" wrap="square" lIns="121900" tIns="121900" rIns="121900" bIns="121900" anchor="t" anchorCtr="0">
            <a:noAutofit/>
          </a:bodyPr>
          <a:lstStyle>
            <a:lvl1pPr marL="0" marR="0" lvl="0" indent="0" algn="r" rtl="0">
              <a:lnSpc>
                <a:spcPct val="100000"/>
              </a:lnSpc>
              <a:spcBef>
                <a:spcPts val="0"/>
              </a:spcBef>
              <a:spcAft>
                <a:spcPts val="0"/>
              </a:spcAft>
              <a:buClr>
                <a:schemeClr val="dk1"/>
              </a:buClr>
              <a:buSzPts val="7000"/>
              <a:buFont typeface="Aldrich"/>
              <a:buNone/>
              <a:defRPr sz="7000"/>
            </a:lvl1pPr>
            <a:lvl2pPr lvl="1"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algn="r"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a:endParaRPr/>
          </a:p>
        </p:txBody>
      </p:sp>
      <p:sp>
        <p:nvSpPr>
          <p:cNvPr id="249" name="Google Shape;249;p4"/>
          <p:cNvSpPr txBox="1">
            <a:spLocks noGrp="1"/>
          </p:cNvSpPr>
          <p:nvPr>
            <p:ph type="body" idx="1"/>
          </p:nvPr>
        </p:nvSpPr>
        <p:spPr>
          <a:xfrm>
            <a:off x="5539300" y="2988275"/>
            <a:ext cx="5322600" cy="2235900"/>
          </a:xfrm>
          <a:prstGeom prst="rect">
            <a:avLst/>
          </a:prstGeom>
        </p:spPr>
        <p:txBody>
          <a:bodyPr spcFirstLastPara="1" wrap="square" lIns="121900" tIns="121900" rIns="121900" bIns="121900" anchor="t" anchorCtr="0">
            <a:noAutofit/>
          </a:bodyPr>
          <a:lstStyle>
            <a:lvl1pPr marL="457200" lvl="0" indent="-349250" algn="r">
              <a:spcBef>
                <a:spcPts val="0"/>
              </a:spcBef>
              <a:spcAft>
                <a:spcPts val="0"/>
              </a:spcAft>
              <a:buSzPts val="1900"/>
              <a:buChar char="●"/>
              <a:defRPr/>
            </a:lvl1pPr>
            <a:lvl2pPr marL="914400" lvl="1" indent="-349250" algn="r">
              <a:spcBef>
                <a:spcPts val="2100"/>
              </a:spcBef>
              <a:spcAft>
                <a:spcPts val="0"/>
              </a:spcAft>
              <a:buSzPts val="1900"/>
              <a:buChar char="○"/>
              <a:defRPr/>
            </a:lvl2pPr>
            <a:lvl3pPr marL="1371600" lvl="2" indent="-349250" algn="r">
              <a:spcBef>
                <a:spcPts val="2100"/>
              </a:spcBef>
              <a:spcAft>
                <a:spcPts val="0"/>
              </a:spcAft>
              <a:buSzPts val="1900"/>
              <a:buChar char="■"/>
              <a:defRPr/>
            </a:lvl3pPr>
            <a:lvl4pPr marL="1828800" lvl="3" indent="-349250" algn="r">
              <a:spcBef>
                <a:spcPts val="2100"/>
              </a:spcBef>
              <a:spcAft>
                <a:spcPts val="0"/>
              </a:spcAft>
              <a:buSzPts val="1900"/>
              <a:buChar char="●"/>
              <a:defRPr/>
            </a:lvl4pPr>
            <a:lvl5pPr marL="2286000" lvl="4" indent="-349250" algn="r">
              <a:spcBef>
                <a:spcPts val="2100"/>
              </a:spcBef>
              <a:spcAft>
                <a:spcPts val="0"/>
              </a:spcAft>
              <a:buSzPts val="1900"/>
              <a:buChar char="○"/>
              <a:defRPr/>
            </a:lvl5pPr>
            <a:lvl6pPr marL="2743200" lvl="5" indent="-349250" algn="r">
              <a:spcBef>
                <a:spcPts val="2100"/>
              </a:spcBef>
              <a:spcAft>
                <a:spcPts val="0"/>
              </a:spcAft>
              <a:buSzPts val="1900"/>
              <a:buChar char="■"/>
              <a:defRPr/>
            </a:lvl6pPr>
            <a:lvl7pPr marL="3200400" lvl="6" indent="-349250" algn="r">
              <a:spcBef>
                <a:spcPts val="2100"/>
              </a:spcBef>
              <a:spcAft>
                <a:spcPts val="0"/>
              </a:spcAft>
              <a:buSzPts val="1900"/>
              <a:buChar char="●"/>
              <a:defRPr/>
            </a:lvl7pPr>
            <a:lvl8pPr marL="3657600" lvl="7" indent="-349250" algn="r">
              <a:spcBef>
                <a:spcPts val="2100"/>
              </a:spcBef>
              <a:spcAft>
                <a:spcPts val="0"/>
              </a:spcAft>
              <a:buSzPts val="1900"/>
              <a:buChar char="○"/>
              <a:defRPr/>
            </a:lvl8pPr>
            <a:lvl9pPr marL="4114800" lvl="8" indent="-349250" algn="r">
              <a:spcBef>
                <a:spcPts val="2100"/>
              </a:spcBef>
              <a:spcAft>
                <a:spcPts val="2100"/>
              </a:spcAft>
              <a:buSzPts val="1900"/>
              <a:buChar char="■"/>
              <a:defRPr/>
            </a:lvl9pPr>
          </a:lstStyle>
          <a:p>
            <a:endParaRPr/>
          </a:p>
        </p:txBody>
      </p:sp>
      <p:sp>
        <p:nvSpPr>
          <p:cNvPr id="250" name="Google Shape;250;p4"/>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003 Talking Points">
  <p:cSld name="CUSTOM_2">
    <p:spTree>
      <p:nvGrpSpPr>
        <p:cNvPr id="1" name="Shape 251"/>
        <p:cNvGrpSpPr/>
        <p:nvPr/>
      </p:nvGrpSpPr>
      <p:grpSpPr>
        <a:xfrm>
          <a:off x="0" y="0"/>
          <a:ext cx="0" cy="0"/>
          <a:chOff x="0" y="0"/>
          <a:chExt cx="0" cy="0"/>
        </a:xfrm>
      </p:grpSpPr>
      <p:grpSp>
        <p:nvGrpSpPr>
          <p:cNvPr id="252" name="Google Shape;252;p5"/>
          <p:cNvGrpSpPr/>
          <p:nvPr/>
        </p:nvGrpSpPr>
        <p:grpSpPr>
          <a:xfrm>
            <a:off x="0" y="0"/>
            <a:ext cx="12192000" cy="6858000"/>
            <a:chOff x="0" y="0"/>
            <a:chExt cx="12192000" cy="6858000"/>
          </a:xfrm>
        </p:grpSpPr>
        <p:sp>
          <p:nvSpPr>
            <p:cNvPr id="253" name="Google Shape;253;p5"/>
            <p:cNvSpPr/>
            <p:nvPr/>
          </p:nvSpPr>
          <p:spPr>
            <a:xfrm>
              <a:off x="0" y="0"/>
              <a:ext cx="12192000" cy="6858000"/>
            </a:xfrm>
            <a:custGeom>
              <a:avLst/>
              <a:gdLst/>
              <a:ahLst/>
              <a:cxnLst/>
              <a:rect l="l" t="t" r="r" b="b"/>
              <a:pathLst>
                <a:path w="12192000" h="6858000" extrusionOk="0">
                  <a:moveTo>
                    <a:pt x="11649239" y="5996639"/>
                  </a:moveTo>
                  <a:cubicBezTo>
                    <a:pt x="11670477" y="5996820"/>
                    <a:pt x="11691716" y="6002447"/>
                    <a:pt x="11710958" y="6013339"/>
                  </a:cubicBezTo>
                  <a:lnTo>
                    <a:pt x="12192000" y="6285022"/>
                  </a:lnTo>
                  <a:lnTo>
                    <a:pt x="12192000" y="6858000"/>
                  </a:lnTo>
                  <a:lnTo>
                    <a:pt x="10670454" y="6858000"/>
                  </a:lnTo>
                  <a:lnTo>
                    <a:pt x="10670454" y="6600029"/>
                  </a:lnTo>
                  <a:cubicBezTo>
                    <a:pt x="10670454" y="6554285"/>
                    <a:pt x="10695141" y="6512171"/>
                    <a:pt x="10735077" y="6489661"/>
                  </a:cubicBezTo>
                  <a:lnTo>
                    <a:pt x="11587520" y="6012613"/>
                  </a:lnTo>
                  <a:cubicBezTo>
                    <a:pt x="11606762" y="6001722"/>
                    <a:pt x="11628001" y="5996457"/>
                    <a:pt x="11649239" y="5996639"/>
                  </a:cubicBezTo>
                  <a:close/>
                  <a:moveTo>
                    <a:pt x="9366100" y="5996639"/>
                  </a:moveTo>
                  <a:cubicBezTo>
                    <a:pt x="9387338" y="5996820"/>
                    <a:pt x="9408577" y="6002447"/>
                    <a:pt x="9427819" y="6013339"/>
                  </a:cubicBezTo>
                  <a:lnTo>
                    <a:pt x="10363763" y="6541941"/>
                  </a:lnTo>
                  <a:cubicBezTo>
                    <a:pt x="10402972" y="6564450"/>
                    <a:pt x="10427660" y="6606564"/>
                    <a:pt x="10427660" y="6652309"/>
                  </a:cubicBezTo>
                  <a:lnTo>
                    <a:pt x="10427660" y="6858000"/>
                  </a:lnTo>
                  <a:lnTo>
                    <a:pt x="8387315" y="6858000"/>
                  </a:lnTo>
                  <a:lnTo>
                    <a:pt x="8387315" y="6600029"/>
                  </a:lnTo>
                  <a:cubicBezTo>
                    <a:pt x="8387315" y="6554285"/>
                    <a:pt x="8412002" y="6512171"/>
                    <a:pt x="8451938" y="6489661"/>
                  </a:cubicBezTo>
                  <a:lnTo>
                    <a:pt x="9304382" y="6012613"/>
                  </a:lnTo>
                  <a:cubicBezTo>
                    <a:pt x="9323623" y="6001722"/>
                    <a:pt x="9344861" y="5996457"/>
                    <a:pt x="9366100" y="5996639"/>
                  </a:cubicBezTo>
                  <a:close/>
                  <a:moveTo>
                    <a:pt x="7152104" y="5996639"/>
                  </a:moveTo>
                  <a:cubicBezTo>
                    <a:pt x="7173343" y="5996820"/>
                    <a:pt x="7194581" y="6002447"/>
                    <a:pt x="7213823" y="6013339"/>
                  </a:cubicBezTo>
                  <a:lnTo>
                    <a:pt x="8149767" y="6541941"/>
                  </a:lnTo>
                  <a:cubicBezTo>
                    <a:pt x="8188977" y="6564450"/>
                    <a:pt x="8213664" y="6606564"/>
                    <a:pt x="8213664" y="6652309"/>
                  </a:cubicBezTo>
                  <a:lnTo>
                    <a:pt x="8213664" y="6858000"/>
                  </a:lnTo>
                  <a:lnTo>
                    <a:pt x="6173320" y="6858000"/>
                  </a:lnTo>
                  <a:lnTo>
                    <a:pt x="6173320" y="6600029"/>
                  </a:lnTo>
                  <a:cubicBezTo>
                    <a:pt x="6173320" y="6554285"/>
                    <a:pt x="6198008" y="6512171"/>
                    <a:pt x="6237944" y="6489661"/>
                  </a:cubicBezTo>
                  <a:lnTo>
                    <a:pt x="7090386" y="6012613"/>
                  </a:lnTo>
                  <a:cubicBezTo>
                    <a:pt x="7109627" y="6001722"/>
                    <a:pt x="7130866" y="5996457"/>
                    <a:pt x="7152104" y="5996639"/>
                  </a:cubicBezTo>
                  <a:close/>
                  <a:moveTo>
                    <a:pt x="4938110" y="5996639"/>
                  </a:moveTo>
                  <a:cubicBezTo>
                    <a:pt x="4959350" y="5996820"/>
                    <a:pt x="4980587" y="6002447"/>
                    <a:pt x="4999831" y="6013339"/>
                  </a:cubicBezTo>
                  <a:lnTo>
                    <a:pt x="5935773" y="6541941"/>
                  </a:lnTo>
                  <a:cubicBezTo>
                    <a:pt x="5974982" y="6564450"/>
                    <a:pt x="5999672" y="6606564"/>
                    <a:pt x="5999672" y="6652309"/>
                  </a:cubicBezTo>
                  <a:lnTo>
                    <a:pt x="5999672" y="6858000"/>
                  </a:lnTo>
                  <a:lnTo>
                    <a:pt x="3959326" y="6858000"/>
                  </a:lnTo>
                  <a:lnTo>
                    <a:pt x="3959326" y="6600029"/>
                  </a:lnTo>
                  <a:cubicBezTo>
                    <a:pt x="3959326" y="6554285"/>
                    <a:pt x="3984013" y="6512171"/>
                    <a:pt x="4023949" y="6489661"/>
                  </a:cubicBezTo>
                  <a:lnTo>
                    <a:pt x="4876392" y="6012613"/>
                  </a:lnTo>
                  <a:cubicBezTo>
                    <a:pt x="4895634" y="6001722"/>
                    <a:pt x="4916871" y="5996457"/>
                    <a:pt x="4938110" y="5996639"/>
                  </a:cubicBezTo>
                  <a:close/>
                  <a:moveTo>
                    <a:pt x="2724113" y="5996639"/>
                  </a:moveTo>
                  <a:cubicBezTo>
                    <a:pt x="2745352" y="5996820"/>
                    <a:pt x="2766590" y="6002447"/>
                    <a:pt x="2785832" y="6013339"/>
                  </a:cubicBezTo>
                  <a:lnTo>
                    <a:pt x="3721776" y="6541941"/>
                  </a:lnTo>
                  <a:cubicBezTo>
                    <a:pt x="3760986" y="6564450"/>
                    <a:pt x="3785673" y="6606564"/>
                    <a:pt x="3785673" y="6652309"/>
                  </a:cubicBezTo>
                  <a:lnTo>
                    <a:pt x="3785673" y="6858000"/>
                  </a:lnTo>
                  <a:lnTo>
                    <a:pt x="1745328" y="6858000"/>
                  </a:lnTo>
                  <a:lnTo>
                    <a:pt x="1745328" y="6600029"/>
                  </a:lnTo>
                  <a:cubicBezTo>
                    <a:pt x="1745328" y="6554285"/>
                    <a:pt x="1770016" y="6512171"/>
                    <a:pt x="1809952" y="6489661"/>
                  </a:cubicBezTo>
                  <a:lnTo>
                    <a:pt x="2662395" y="6012613"/>
                  </a:lnTo>
                  <a:cubicBezTo>
                    <a:pt x="2681636" y="6001722"/>
                    <a:pt x="2702875" y="5996457"/>
                    <a:pt x="2724113" y="5996639"/>
                  </a:cubicBezTo>
                  <a:close/>
                  <a:moveTo>
                    <a:pt x="510117" y="5996639"/>
                  </a:moveTo>
                  <a:cubicBezTo>
                    <a:pt x="531355" y="5996820"/>
                    <a:pt x="552594" y="6002447"/>
                    <a:pt x="571836" y="6013339"/>
                  </a:cubicBezTo>
                  <a:lnTo>
                    <a:pt x="1507780" y="6541941"/>
                  </a:lnTo>
                  <a:cubicBezTo>
                    <a:pt x="1546989" y="6564450"/>
                    <a:pt x="1571677" y="6606564"/>
                    <a:pt x="1571677" y="6652309"/>
                  </a:cubicBezTo>
                  <a:lnTo>
                    <a:pt x="1571677" y="6858000"/>
                  </a:lnTo>
                  <a:lnTo>
                    <a:pt x="0" y="6858000"/>
                  </a:lnTo>
                  <a:lnTo>
                    <a:pt x="0" y="6263548"/>
                  </a:lnTo>
                  <a:lnTo>
                    <a:pt x="448398" y="6012613"/>
                  </a:lnTo>
                  <a:cubicBezTo>
                    <a:pt x="467640" y="6001722"/>
                    <a:pt x="488878" y="5996457"/>
                    <a:pt x="510117" y="5996639"/>
                  </a:cubicBezTo>
                  <a:close/>
                  <a:moveTo>
                    <a:pt x="12192000" y="4430901"/>
                  </a:moveTo>
                  <a:lnTo>
                    <a:pt x="12192000" y="6014775"/>
                  </a:lnTo>
                  <a:lnTo>
                    <a:pt x="11866857" y="5819468"/>
                  </a:lnTo>
                  <a:cubicBezTo>
                    <a:pt x="11828373" y="5796959"/>
                    <a:pt x="11805138" y="5755571"/>
                    <a:pt x="11805138" y="5711279"/>
                  </a:cubicBezTo>
                  <a:lnTo>
                    <a:pt x="11805138" y="4721602"/>
                  </a:lnTo>
                  <a:cubicBezTo>
                    <a:pt x="11805138" y="4675858"/>
                    <a:pt x="11829825" y="4633744"/>
                    <a:pt x="11869761" y="4611234"/>
                  </a:cubicBezTo>
                  <a:close/>
                  <a:moveTo>
                    <a:pt x="0" y="4429991"/>
                  </a:moveTo>
                  <a:lnTo>
                    <a:pt x="413477" y="4663514"/>
                  </a:lnTo>
                  <a:cubicBezTo>
                    <a:pt x="452686" y="4686023"/>
                    <a:pt x="477374" y="4728137"/>
                    <a:pt x="477374" y="4773882"/>
                  </a:cubicBezTo>
                  <a:lnTo>
                    <a:pt x="477374" y="5709101"/>
                  </a:lnTo>
                  <a:cubicBezTo>
                    <a:pt x="477374" y="5754845"/>
                    <a:pt x="451961" y="5796959"/>
                    <a:pt x="412025" y="5819468"/>
                  </a:cubicBezTo>
                  <a:lnTo>
                    <a:pt x="0" y="6047301"/>
                  </a:lnTo>
                  <a:close/>
                  <a:moveTo>
                    <a:pt x="11649239" y="2229416"/>
                  </a:moveTo>
                  <a:cubicBezTo>
                    <a:pt x="11670478" y="2229598"/>
                    <a:pt x="11691716" y="2235225"/>
                    <a:pt x="11710958" y="2246117"/>
                  </a:cubicBezTo>
                  <a:lnTo>
                    <a:pt x="12192000" y="2517799"/>
                  </a:lnTo>
                  <a:lnTo>
                    <a:pt x="12192000" y="4181411"/>
                  </a:lnTo>
                  <a:lnTo>
                    <a:pt x="11713136" y="4446203"/>
                  </a:lnTo>
                  <a:cubicBezTo>
                    <a:pt x="11673926" y="4467986"/>
                    <a:pt x="11625278" y="4467260"/>
                    <a:pt x="11586794" y="4444025"/>
                  </a:cubicBezTo>
                  <a:lnTo>
                    <a:pt x="10732173" y="3930671"/>
                  </a:lnTo>
                  <a:cubicBezTo>
                    <a:pt x="10693689" y="3908162"/>
                    <a:pt x="10670454" y="3866774"/>
                    <a:pt x="10670454" y="3822482"/>
                  </a:cubicBezTo>
                  <a:lnTo>
                    <a:pt x="10670454" y="2832807"/>
                  </a:lnTo>
                  <a:cubicBezTo>
                    <a:pt x="10670454" y="2787062"/>
                    <a:pt x="10695141" y="2744949"/>
                    <a:pt x="10735077" y="2722439"/>
                  </a:cubicBezTo>
                  <a:lnTo>
                    <a:pt x="11587520" y="2245391"/>
                  </a:lnTo>
                  <a:cubicBezTo>
                    <a:pt x="11606762" y="2234500"/>
                    <a:pt x="11628000" y="2229235"/>
                    <a:pt x="11649239" y="2229416"/>
                  </a:cubicBezTo>
                  <a:close/>
                  <a:moveTo>
                    <a:pt x="510116" y="2229415"/>
                  </a:moveTo>
                  <a:cubicBezTo>
                    <a:pt x="531355" y="2229596"/>
                    <a:pt x="552593" y="2235223"/>
                    <a:pt x="571835" y="2246115"/>
                  </a:cubicBezTo>
                  <a:lnTo>
                    <a:pt x="1507780" y="2774717"/>
                  </a:lnTo>
                  <a:cubicBezTo>
                    <a:pt x="1546989" y="2797227"/>
                    <a:pt x="1571676" y="2839341"/>
                    <a:pt x="1571676" y="2885085"/>
                  </a:cubicBezTo>
                  <a:lnTo>
                    <a:pt x="1571676" y="3820304"/>
                  </a:lnTo>
                  <a:cubicBezTo>
                    <a:pt x="1571676" y="3866048"/>
                    <a:pt x="1546263" y="3908162"/>
                    <a:pt x="1506328" y="3930671"/>
                  </a:cubicBezTo>
                  <a:lnTo>
                    <a:pt x="574013" y="4446203"/>
                  </a:lnTo>
                  <a:cubicBezTo>
                    <a:pt x="534804" y="4467986"/>
                    <a:pt x="486155" y="4467260"/>
                    <a:pt x="447672" y="4444025"/>
                  </a:cubicBezTo>
                  <a:lnTo>
                    <a:pt x="0" y="4175117"/>
                  </a:lnTo>
                  <a:lnTo>
                    <a:pt x="0" y="2496324"/>
                  </a:lnTo>
                  <a:lnTo>
                    <a:pt x="448398" y="2245389"/>
                  </a:lnTo>
                  <a:cubicBezTo>
                    <a:pt x="467640" y="2234498"/>
                    <a:pt x="488878" y="2229234"/>
                    <a:pt x="510116" y="2229415"/>
                  </a:cubicBezTo>
                  <a:close/>
                  <a:moveTo>
                    <a:pt x="0" y="652397"/>
                  </a:moveTo>
                  <a:lnTo>
                    <a:pt x="413476" y="885920"/>
                  </a:lnTo>
                  <a:cubicBezTo>
                    <a:pt x="452686" y="908429"/>
                    <a:pt x="477373" y="950543"/>
                    <a:pt x="477373" y="996288"/>
                  </a:cubicBezTo>
                  <a:lnTo>
                    <a:pt x="477373" y="1931507"/>
                  </a:lnTo>
                  <a:cubicBezTo>
                    <a:pt x="477373" y="1977251"/>
                    <a:pt x="451960" y="2019365"/>
                    <a:pt x="412024" y="2041874"/>
                  </a:cubicBezTo>
                  <a:lnTo>
                    <a:pt x="0" y="2269707"/>
                  </a:lnTo>
                  <a:close/>
                  <a:moveTo>
                    <a:pt x="12192000" y="649734"/>
                  </a:moveTo>
                  <a:lnTo>
                    <a:pt x="12192000" y="2303182"/>
                  </a:lnTo>
                  <a:lnTo>
                    <a:pt x="11806895" y="2071857"/>
                  </a:lnTo>
                  <a:cubicBezTo>
                    <a:pt x="11768411" y="2049347"/>
                    <a:pt x="11745176" y="2007960"/>
                    <a:pt x="11745176" y="1963667"/>
                  </a:cubicBezTo>
                  <a:lnTo>
                    <a:pt x="11745176" y="973990"/>
                  </a:lnTo>
                  <a:cubicBezTo>
                    <a:pt x="11745176" y="928246"/>
                    <a:pt x="11769863" y="886132"/>
                    <a:pt x="11809799" y="863623"/>
                  </a:cubicBezTo>
                  <a:close/>
                  <a:moveTo>
                    <a:pt x="10608962" y="0"/>
                  </a:moveTo>
                  <a:lnTo>
                    <a:pt x="12192000" y="0"/>
                  </a:lnTo>
                  <a:lnTo>
                    <a:pt x="12192000" y="369816"/>
                  </a:lnTo>
                  <a:lnTo>
                    <a:pt x="11651644" y="668610"/>
                  </a:lnTo>
                  <a:cubicBezTo>
                    <a:pt x="11612434" y="690393"/>
                    <a:pt x="11563786" y="689667"/>
                    <a:pt x="11525302" y="666432"/>
                  </a:cubicBezTo>
                  <a:lnTo>
                    <a:pt x="10670681" y="153079"/>
                  </a:lnTo>
                  <a:cubicBezTo>
                    <a:pt x="10632197" y="130569"/>
                    <a:pt x="10608962" y="89182"/>
                    <a:pt x="10608962" y="44889"/>
                  </a:cubicBezTo>
                  <a:close/>
                  <a:moveTo>
                    <a:pt x="8393435" y="0"/>
                  </a:moveTo>
                  <a:lnTo>
                    <a:pt x="10433780" y="0"/>
                  </a:lnTo>
                  <a:lnTo>
                    <a:pt x="10433780" y="42711"/>
                  </a:lnTo>
                  <a:cubicBezTo>
                    <a:pt x="10433780" y="88455"/>
                    <a:pt x="10408367" y="130569"/>
                    <a:pt x="10368431" y="153079"/>
                  </a:cubicBezTo>
                  <a:lnTo>
                    <a:pt x="9436117" y="668610"/>
                  </a:lnTo>
                  <a:cubicBezTo>
                    <a:pt x="9396907" y="690393"/>
                    <a:pt x="9348259" y="689667"/>
                    <a:pt x="9309775" y="666432"/>
                  </a:cubicBezTo>
                  <a:lnTo>
                    <a:pt x="8455154" y="153079"/>
                  </a:lnTo>
                  <a:cubicBezTo>
                    <a:pt x="8416670" y="130569"/>
                    <a:pt x="8393435" y="89182"/>
                    <a:pt x="8393435" y="44889"/>
                  </a:cubicBezTo>
                  <a:close/>
                  <a:moveTo>
                    <a:pt x="6177911" y="0"/>
                  </a:moveTo>
                  <a:lnTo>
                    <a:pt x="8218254" y="0"/>
                  </a:lnTo>
                  <a:lnTo>
                    <a:pt x="8218254" y="42711"/>
                  </a:lnTo>
                  <a:cubicBezTo>
                    <a:pt x="8218254" y="88455"/>
                    <a:pt x="8192841" y="130569"/>
                    <a:pt x="8152905" y="153079"/>
                  </a:cubicBezTo>
                  <a:lnTo>
                    <a:pt x="7220591" y="668610"/>
                  </a:lnTo>
                  <a:cubicBezTo>
                    <a:pt x="7181381" y="690393"/>
                    <a:pt x="7132733" y="689667"/>
                    <a:pt x="7094249" y="666432"/>
                  </a:cubicBezTo>
                  <a:lnTo>
                    <a:pt x="6239630" y="153079"/>
                  </a:lnTo>
                  <a:cubicBezTo>
                    <a:pt x="6201147" y="130569"/>
                    <a:pt x="6177911" y="89182"/>
                    <a:pt x="6177911" y="44889"/>
                  </a:cubicBezTo>
                  <a:close/>
                  <a:moveTo>
                    <a:pt x="3962386" y="0"/>
                  </a:moveTo>
                  <a:lnTo>
                    <a:pt x="6002731" y="0"/>
                  </a:lnTo>
                  <a:lnTo>
                    <a:pt x="6002731" y="42711"/>
                  </a:lnTo>
                  <a:cubicBezTo>
                    <a:pt x="6002731" y="88455"/>
                    <a:pt x="5977318" y="130569"/>
                    <a:pt x="5937383" y="153079"/>
                  </a:cubicBezTo>
                  <a:lnTo>
                    <a:pt x="5005068" y="668610"/>
                  </a:lnTo>
                  <a:cubicBezTo>
                    <a:pt x="4965859" y="690393"/>
                    <a:pt x="4917211" y="689667"/>
                    <a:pt x="4878725" y="666432"/>
                  </a:cubicBezTo>
                  <a:lnTo>
                    <a:pt x="4024105" y="153079"/>
                  </a:lnTo>
                  <a:cubicBezTo>
                    <a:pt x="3985622" y="130569"/>
                    <a:pt x="3962386" y="89182"/>
                    <a:pt x="3962386" y="44889"/>
                  </a:cubicBezTo>
                  <a:close/>
                  <a:moveTo>
                    <a:pt x="1746859" y="0"/>
                  </a:moveTo>
                  <a:lnTo>
                    <a:pt x="3787204" y="0"/>
                  </a:lnTo>
                  <a:lnTo>
                    <a:pt x="3787204" y="42711"/>
                  </a:lnTo>
                  <a:cubicBezTo>
                    <a:pt x="3787204" y="88455"/>
                    <a:pt x="3761791" y="130569"/>
                    <a:pt x="3721856" y="153079"/>
                  </a:cubicBezTo>
                  <a:lnTo>
                    <a:pt x="2789541" y="668610"/>
                  </a:lnTo>
                  <a:cubicBezTo>
                    <a:pt x="2750331" y="690393"/>
                    <a:pt x="2701683" y="689667"/>
                    <a:pt x="2663200" y="666432"/>
                  </a:cubicBezTo>
                  <a:lnTo>
                    <a:pt x="1808578" y="153079"/>
                  </a:lnTo>
                  <a:cubicBezTo>
                    <a:pt x="1770094" y="130569"/>
                    <a:pt x="1746859" y="89182"/>
                    <a:pt x="1746859" y="44889"/>
                  </a:cubicBezTo>
                  <a:close/>
                  <a:moveTo>
                    <a:pt x="0" y="0"/>
                  </a:moveTo>
                  <a:lnTo>
                    <a:pt x="1571679" y="0"/>
                  </a:lnTo>
                  <a:lnTo>
                    <a:pt x="1571679" y="42711"/>
                  </a:lnTo>
                  <a:cubicBezTo>
                    <a:pt x="1571679" y="88455"/>
                    <a:pt x="1546266" y="130569"/>
                    <a:pt x="1506330" y="153079"/>
                  </a:cubicBezTo>
                  <a:lnTo>
                    <a:pt x="574016" y="668610"/>
                  </a:lnTo>
                  <a:cubicBezTo>
                    <a:pt x="534806" y="690393"/>
                    <a:pt x="486158" y="689667"/>
                    <a:pt x="447674" y="666432"/>
                  </a:cubicBezTo>
                  <a:lnTo>
                    <a:pt x="0" y="3975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4" name="Google Shape;254;p5"/>
            <p:cNvSpPr/>
            <p:nvPr/>
          </p:nvSpPr>
          <p:spPr>
            <a:xfrm>
              <a:off x="651024"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5" name="Google Shape;255;p5"/>
            <p:cNvSpPr/>
            <p:nvPr/>
          </p:nvSpPr>
          <p:spPr>
            <a:xfrm>
              <a:off x="2865020"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6" name="Google Shape;256;p5"/>
            <p:cNvSpPr/>
            <p:nvPr/>
          </p:nvSpPr>
          <p:spPr>
            <a:xfrm>
              <a:off x="5079016"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7" name="Google Shape;257;p5"/>
            <p:cNvSpPr/>
            <p:nvPr/>
          </p:nvSpPr>
          <p:spPr>
            <a:xfrm>
              <a:off x="7293013"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5"/>
            <p:cNvSpPr/>
            <p:nvPr/>
          </p:nvSpPr>
          <p:spPr>
            <a:xfrm>
              <a:off x="1745327"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9" name="Google Shape;259;p5"/>
            <p:cNvSpPr/>
            <p:nvPr/>
          </p:nvSpPr>
          <p:spPr>
            <a:xfrm>
              <a:off x="3959324"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0" name="Google Shape;260;p5"/>
            <p:cNvSpPr/>
            <p:nvPr/>
          </p:nvSpPr>
          <p:spPr>
            <a:xfrm>
              <a:off x="6173319"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1" name="Google Shape;261;p5"/>
            <p:cNvSpPr/>
            <p:nvPr/>
          </p:nvSpPr>
          <p:spPr>
            <a:xfrm>
              <a:off x="8387315"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5"/>
            <p:cNvSpPr/>
            <p:nvPr/>
          </p:nvSpPr>
          <p:spPr>
            <a:xfrm>
              <a:off x="651024"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3" name="Google Shape;263;p5"/>
            <p:cNvSpPr/>
            <p:nvPr/>
          </p:nvSpPr>
          <p:spPr>
            <a:xfrm>
              <a:off x="2865020"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4" name="Google Shape;264;p5"/>
            <p:cNvSpPr/>
            <p:nvPr/>
          </p:nvSpPr>
          <p:spPr>
            <a:xfrm>
              <a:off x="5079016"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5" name="Google Shape;265;p5"/>
            <p:cNvSpPr/>
            <p:nvPr/>
          </p:nvSpPr>
          <p:spPr>
            <a:xfrm>
              <a:off x="7293013"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6" name="Google Shape;266;p5"/>
            <p:cNvSpPr/>
            <p:nvPr/>
          </p:nvSpPr>
          <p:spPr>
            <a:xfrm>
              <a:off x="9531180" y="370595"/>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7" name="Google Shape;267;p5"/>
            <p:cNvSpPr/>
            <p:nvPr/>
          </p:nvSpPr>
          <p:spPr>
            <a:xfrm>
              <a:off x="9517425"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68" name="Google Shape;268;p5"/>
          <p:cNvGrpSpPr/>
          <p:nvPr/>
        </p:nvGrpSpPr>
        <p:grpSpPr>
          <a:xfrm>
            <a:off x="-1177" y="0"/>
            <a:ext cx="12192000" cy="6163564"/>
            <a:chOff x="-1177" y="0"/>
            <a:chExt cx="12192000" cy="6163564"/>
          </a:xfrm>
        </p:grpSpPr>
        <p:sp>
          <p:nvSpPr>
            <p:cNvPr id="269" name="Google Shape;269;p5"/>
            <p:cNvSpPr/>
            <p:nvPr/>
          </p:nvSpPr>
          <p:spPr>
            <a:xfrm>
              <a:off x="801959"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0" name="Google Shape;270;p5"/>
            <p:cNvSpPr/>
            <p:nvPr/>
          </p:nvSpPr>
          <p:spPr>
            <a:xfrm>
              <a:off x="3015955"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1" name="Google Shape;271;p5"/>
            <p:cNvSpPr/>
            <p:nvPr/>
          </p:nvSpPr>
          <p:spPr>
            <a:xfrm>
              <a:off x="5229951"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5"/>
            <p:cNvSpPr/>
            <p:nvPr/>
          </p:nvSpPr>
          <p:spPr>
            <a:xfrm>
              <a:off x="7443948"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3" name="Google Shape;273;p5"/>
            <p:cNvSpPr/>
            <p:nvPr/>
          </p:nvSpPr>
          <p:spPr>
            <a:xfrm>
              <a:off x="1896262"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4" name="Google Shape;274;p5"/>
            <p:cNvSpPr/>
            <p:nvPr/>
          </p:nvSpPr>
          <p:spPr>
            <a:xfrm>
              <a:off x="411025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5" name="Google Shape;275;p5"/>
            <p:cNvSpPr/>
            <p:nvPr/>
          </p:nvSpPr>
          <p:spPr>
            <a:xfrm>
              <a:off x="6324254"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6" name="Google Shape;276;p5"/>
            <p:cNvSpPr/>
            <p:nvPr/>
          </p:nvSpPr>
          <p:spPr>
            <a:xfrm>
              <a:off x="8538250"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7" name="Google Shape;277;p5"/>
            <p:cNvSpPr/>
            <p:nvPr/>
          </p:nvSpPr>
          <p:spPr>
            <a:xfrm>
              <a:off x="801959"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8" name="Google Shape;278;p5"/>
            <p:cNvSpPr/>
            <p:nvPr/>
          </p:nvSpPr>
          <p:spPr>
            <a:xfrm>
              <a:off x="3015955"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9" name="Google Shape;279;p5"/>
            <p:cNvSpPr/>
            <p:nvPr/>
          </p:nvSpPr>
          <p:spPr>
            <a:xfrm>
              <a:off x="5229951"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0" name="Google Shape;280;p5"/>
            <p:cNvSpPr/>
            <p:nvPr/>
          </p:nvSpPr>
          <p:spPr>
            <a:xfrm>
              <a:off x="7443948"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1" name="Google Shape;281;p5"/>
            <p:cNvSpPr/>
            <p:nvPr/>
          </p:nvSpPr>
          <p:spPr>
            <a:xfrm>
              <a:off x="9682115" y="1815456"/>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2" name="Google Shape;282;p5"/>
            <p:cNvSpPr/>
            <p:nvPr/>
          </p:nvSpPr>
          <p:spPr>
            <a:xfrm>
              <a:off x="1082138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3" name="Google Shape;283;p5"/>
            <p:cNvSpPr/>
            <p:nvPr/>
          </p:nvSpPr>
          <p:spPr>
            <a:xfrm>
              <a:off x="9668360"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4" name="Google Shape;284;p5"/>
            <p:cNvSpPr/>
            <p:nvPr/>
          </p:nvSpPr>
          <p:spPr>
            <a:xfrm>
              <a:off x="-1177" y="0"/>
              <a:ext cx="12192000" cy="5809648"/>
            </a:xfrm>
            <a:custGeom>
              <a:avLst/>
              <a:gdLst/>
              <a:ahLst/>
              <a:cxnLst/>
              <a:rect l="l" t="t" r="r" b="b"/>
              <a:pathLst>
                <a:path w="12192000" h="5809648" extrusionOk="0">
                  <a:moveTo>
                    <a:pt x="12111791" y="5563151"/>
                  </a:moveTo>
                  <a:lnTo>
                    <a:pt x="12192000" y="5566621"/>
                  </a:lnTo>
                  <a:lnTo>
                    <a:pt x="12192000" y="5809648"/>
                  </a:lnTo>
                  <a:lnTo>
                    <a:pt x="12124067" y="5762352"/>
                  </a:lnTo>
                  <a:cubicBezTo>
                    <a:pt x="12058604" y="5714815"/>
                    <a:pt x="12004601" y="5671249"/>
                    <a:pt x="11970111" y="5636759"/>
                  </a:cubicBezTo>
                  <a:cubicBezTo>
                    <a:pt x="11926545" y="5593556"/>
                    <a:pt x="11998611" y="5564875"/>
                    <a:pt x="12111791" y="5563151"/>
                  </a:cubicBezTo>
                  <a:close/>
                  <a:moveTo>
                    <a:pt x="0" y="3689073"/>
                  </a:moveTo>
                  <a:lnTo>
                    <a:pt x="29278" y="3693539"/>
                  </a:lnTo>
                  <a:cubicBezTo>
                    <a:pt x="97112" y="3707709"/>
                    <a:pt x="165910" y="3730173"/>
                    <a:pt x="226358" y="3762484"/>
                  </a:cubicBezTo>
                  <a:cubicBezTo>
                    <a:pt x="498645" y="3907704"/>
                    <a:pt x="647496" y="4318678"/>
                    <a:pt x="531320" y="4270755"/>
                  </a:cubicBezTo>
                  <a:cubicBezTo>
                    <a:pt x="407883" y="4219928"/>
                    <a:pt x="233619" y="4123720"/>
                    <a:pt x="72969" y="4022973"/>
                  </a:cubicBezTo>
                  <a:lnTo>
                    <a:pt x="0" y="3975687"/>
                  </a:lnTo>
                  <a:close/>
                  <a:moveTo>
                    <a:pt x="12051829" y="1815538"/>
                  </a:moveTo>
                  <a:cubicBezTo>
                    <a:pt x="12080124" y="1815107"/>
                    <a:pt x="12110989" y="1816360"/>
                    <a:pt x="12143260" y="1819493"/>
                  </a:cubicBezTo>
                  <a:lnTo>
                    <a:pt x="12192000" y="1826926"/>
                  </a:lnTo>
                  <a:lnTo>
                    <a:pt x="12192000" y="2102715"/>
                  </a:lnTo>
                  <a:lnTo>
                    <a:pt x="12169886" y="2088385"/>
                  </a:lnTo>
                  <a:cubicBezTo>
                    <a:pt x="12057525" y="2013038"/>
                    <a:pt x="11961884" y="1940881"/>
                    <a:pt x="11910149" y="1889146"/>
                  </a:cubicBezTo>
                  <a:cubicBezTo>
                    <a:pt x="11866583" y="1845943"/>
                    <a:pt x="11938649" y="1817262"/>
                    <a:pt x="12051829" y="1815538"/>
                  </a:cubicBezTo>
                  <a:close/>
                  <a:moveTo>
                    <a:pt x="10807384" y="0"/>
                  </a:moveTo>
                  <a:lnTo>
                    <a:pt x="11326145" y="0"/>
                  </a:lnTo>
                  <a:lnTo>
                    <a:pt x="11400034" y="50390"/>
                  </a:lnTo>
                  <a:cubicBezTo>
                    <a:pt x="11609348" y="225684"/>
                    <a:pt x="11710605" y="535094"/>
                    <a:pt x="11608951" y="493162"/>
                  </a:cubicBezTo>
                  <a:cubicBezTo>
                    <a:pt x="11392936" y="404214"/>
                    <a:pt x="11021263" y="176287"/>
                    <a:pt x="10839298" y="28272"/>
                  </a:cubicBezTo>
                  <a:close/>
                  <a:moveTo>
                    <a:pt x="8591856" y="0"/>
                  </a:moveTo>
                  <a:lnTo>
                    <a:pt x="9110618" y="0"/>
                  </a:lnTo>
                  <a:lnTo>
                    <a:pt x="9184507" y="50390"/>
                  </a:lnTo>
                  <a:cubicBezTo>
                    <a:pt x="9393821" y="225684"/>
                    <a:pt x="9495078" y="535094"/>
                    <a:pt x="9393424" y="493162"/>
                  </a:cubicBezTo>
                  <a:cubicBezTo>
                    <a:pt x="9177409" y="404214"/>
                    <a:pt x="8805736" y="176287"/>
                    <a:pt x="8623771" y="28273"/>
                  </a:cubicBezTo>
                  <a:close/>
                  <a:moveTo>
                    <a:pt x="6376330" y="0"/>
                  </a:moveTo>
                  <a:lnTo>
                    <a:pt x="6895091" y="0"/>
                  </a:lnTo>
                  <a:lnTo>
                    <a:pt x="6968981" y="50391"/>
                  </a:lnTo>
                  <a:cubicBezTo>
                    <a:pt x="7178295" y="225684"/>
                    <a:pt x="7279552" y="535094"/>
                    <a:pt x="7177898" y="493162"/>
                  </a:cubicBezTo>
                  <a:cubicBezTo>
                    <a:pt x="6961884" y="404215"/>
                    <a:pt x="6590210" y="176287"/>
                    <a:pt x="6408246" y="28273"/>
                  </a:cubicBezTo>
                  <a:close/>
                  <a:moveTo>
                    <a:pt x="4160805" y="0"/>
                  </a:moveTo>
                  <a:lnTo>
                    <a:pt x="4679566" y="0"/>
                  </a:lnTo>
                  <a:lnTo>
                    <a:pt x="4753456" y="50391"/>
                  </a:lnTo>
                  <a:cubicBezTo>
                    <a:pt x="4962770" y="225684"/>
                    <a:pt x="5064028" y="535095"/>
                    <a:pt x="4962373" y="493162"/>
                  </a:cubicBezTo>
                  <a:cubicBezTo>
                    <a:pt x="4746359" y="404215"/>
                    <a:pt x="4374685" y="176287"/>
                    <a:pt x="4192720" y="28273"/>
                  </a:cubicBezTo>
                  <a:close/>
                  <a:moveTo>
                    <a:pt x="1945279" y="0"/>
                  </a:moveTo>
                  <a:lnTo>
                    <a:pt x="2464039" y="0"/>
                  </a:lnTo>
                  <a:lnTo>
                    <a:pt x="2537930" y="50391"/>
                  </a:lnTo>
                  <a:cubicBezTo>
                    <a:pt x="2747244" y="225684"/>
                    <a:pt x="2848501" y="535095"/>
                    <a:pt x="2746847" y="493162"/>
                  </a:cubicBezTo>
                  <a:cubicBezTo>
                    <a:pt x="2530832" y="404215"/>
                    <a:pt x="2159158" y="176287"/>
                    <a:pt x="1977194" y="28273"/>
                  </a:cubicBezTo>
                  <a:close/>
                  <a:moveTo>
                    <a:pt x="0" y="0"/>
                  </a:moveTo>
                  <a:lnTo>
                    <a:pt x="248514" y="0"/>
                  </a:lnTo>
                  <a:lnTo>
                    <a:pt x="322405" y="50391"/>
                  </a:lnTo>
                  <a:cubicBezTo>
                    <a:pt x="531719" y="225684"/>
                    <a:pt x="632976" y="535095"/>
                    <a:pt x="531322" y="493162"/>
                  </a:cubicBezTo>
                  <a:cubicBezTo>
                    <a:pt x="407885" y="442335"/>
                    <a:pt x="233620" y="346127"/>
                    <a:pt x="72971" y="245380"/>
                  </a:cubicBezTo>
                  <a:lnTo>
                    <a:pt x="0" y="1980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285" name="Google Shape;285;p5"/>
          <p:cNvSpPr/>
          <p:nvPr/>
        </p:nvSpPr>
        <p:spPr>
          <a:xfrm>
            <a:off x="470100" y="332700"/>
            <a:ext cx="11251800" cy="6192600"/>
          </a:xfrm>
          <a:prstGeom prst="roundRect">
            <a:avLst>
              <a:gd name="adj" fmla="val 4504"/>
            </a:avLst>
          </a:prstGeom>
          <a:solidFill>
            <a:srgbClr val="FFFFFF">
              <a:alpha val="74400"/>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
          <p:cNvSpPr txBox="1">
            <a:spLocks noGrp="1"/>
          </p:cNvSpPr>
          <p:nvPr>
            <p:ph type="title"/>
          </p:nvPr>
        </p:nvSpPr>
        <p:spPr>
          <a:xfrm>
            <a:off x="957325" y="751875"/>
            <a:ext cx="103737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287" name="Google Shape;287;p5"/>
          <p:cNvSpPr txBox="1">
            <a:spLocks noGrp="1"/>
          </p:cNvSpPr>
          <p:nvPr>
            <p:ph type="body" idx="1"/>
          </p:nvPr>
        </p:nvSpPr>
        <p:spPr>
          <a:xfrm>
            <a:off x="490775" y="2742370"/>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88" name="Google Shape;288;p5"/>
          <p:cNvSpPr txBox="1">
            <a:spLocks noGrp="1"/>
          </p:cNvSpPr>
          <p:nvPr>
            <p:ph type="body" idx="2"/>
          </p:nvPr>
        </p:nvSpPr>
        <p:spPr>
          <a:xfrm>
            <a:off x="4448700" y="2742370"/>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89" name="Google Shape;289;p5"/>
          <p:cNvSpPr txBox="1">
            <a:spLocks noGrp="1"/>
          </p:cNvSpPr>
          <p:nvPr>
            <p:ph type="body" idx="3"/>
          </p:nvPr>
        </p:nvSpPr>
        <p:spPr>
          <a:xfrm>
            <a:off x="490775" y="4783429"/>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90" name="Google Shape;290;p5"/>
          <p:cNvSpPr txBox="1">
            <a:spLocks noGrp="1"/>
          </p:cNvSpPr>
          <p:nvPr>
            <p:ph type="body" idx="4"/>
          </p:nvPr>
        </p:nvSpPr>
        <p:spPr>
          <a:xfrm>
            <a:off x="4448700" y="4783429"/>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91" name="Google Shape;291;p5"/>
          <p:cNvSpPr txBox="1">
            <a:spLocks noGrp="1"/>
          </p:cNvSpPr>
          <p:nvPr>
            <p:ph type="title" idx="5"/>
          </p:nvPr>
        </p:nvSpPr>
        <p:spPr>
          <a:xfrm>
            <a:off x="957325" y="2046599"/>
            <a:ext cx="3048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4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92" name="Google Shape;292;p5"/>
          <p:cNvSpPr txBox="1">
            <a:spLocks noGrp="1"/>
          </p:cNvSpPr>
          <p:nvPr>
            <p:ph type="title" idx="6"/>
          </p:nvPr>
        </p:nvSpPr>
        <p:spPr>
          <a:xfrm>
            <a:off x="4619812" y="2046599"/>
            <a:ext cx="3048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4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93" name="Google Shape;293;p5"/>
          <p:cNvSpPr txBox="1">
            <a:spLocks noGrp="1"/>
          </p:cNvSpPr>
          <p:nvPr>
            <p:ph type="title" idx="7"/>
          </p:nvPr>
        </p:nvSpPr>
        <p:spPr>
          <a:xfrm>
            <a:off x="957325" y="4087656"/>
            <a:ext cx="3048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4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94" name="Google Shape;294;p5"/>
          <p:cNvSpPr txBox="1">
            <a:spLocks noGrp="1"/>
          </p:cNvSpPr>
          <p:nvPr>
            <p:ph type="title" idx="8"/>
          </p:nvPr>
        </p:nvSpPr>
        <p:spPr>
          <a:xfrm>
            <a:off x="4619812" y="4087656"/>
            <a:ext cx="3048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4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95" name="Google Shape;295;p5"/>
          <p:cNvSpPr txBox="1">
            <a:spLocks noGrp="1"/>
          </p:cNvSpPr>
          <p:nvPr>
            <p:ph type="body" idx="9"/>
          </p:nvPr>
        </p:nvSpPr>
        <p:spPr>
          <a:xfrm>
            <a:off x="8406625" y="2742370"/>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96" name="Google Shape;296;p5"/>
          <p:cNvSpPr txBox="1">
            <a:spLocks noGrp="1"/>
          </p:cNvSpPr>
          <p:nvPr>
            <p:ph type="body" idx="13"/>
          </p:nvPr>
        </p:nvSpPr>
        <p:spPr>
          <a:xfrm>
            <a:off x="8406625" y="4783429"/>
            <a:ext cx="3294600" cy="1322700"/>
          </a:xfrm>
          <a:prstGeom prst="rect">
            <a:avLst/>
          </a:prstGeom>
        </p:spPr>
        <p:txBody>
          <a:bodyPr spcFirstLastPara="1" wrap="square" lIns="121900" tIns="121900" rIns="121900" bIns="121900" anchor="t" anchorCtr="0">
            <a:noAutofit/>
          </a:bodyPr>
          <a:lstStyle>
            <a:lvl1pPr marL="457200" lvl="0" indent="-349250" rtl="0">
              <a:lnSpc>
                <a:spcPct val="100000"/>
              </a:lnSpc>
              <a:spcBef>
                <a:spcPts val="0"/>
              </a:spcBef>
              <a:spcAft>
                <a:spcPts val="0"/>
              </a:spcAft>
              <a:buSzPts val="1900"/>
              <a:buChar char="●"/>
              <a:defRPr/>
            </a:lvl1pPr>
            <a:lvl2pPr marL="914400" lvl="1" indent="-349250" rtl="0">
              <a:lnSpc>
                <a:spcPct val="100000"/>
              </a:lnSpc>
              <a:spcBef>
                <a:spcPts val="2100"/>
              </a:spcBef>
              <a:spcAft>
                <a:spcPts val="0"/>
              </a:spcAft>
              <a:buSzPts val="1900"/>
              <a:buChar char="○"/>
              <a:defRPr/>
            </a:lvl2pPr>
            <a:lvl3pPr marL="1371600" lvl="2" indent="-349250" rtl="0">
              <a:lnSpc>
                <a:spcPct val="100000"/>
              </a:lnSpc>
              <a:spcBef>
                <a:spcPts val="2100"/>
              </a:spcBef>
              <a:spcAft>
                <a:spcPts val="0"/>
              </a:spcAft>
              <a:buSzPts val="1900"/>
              <a:buChar char="■"/>
              <a:defRPr/>
            </a:lvl3pPr>
            <a:lvl4pPr marL="1828800" lvl="3" indent="-349250" rtl="0">
              <a:lnSpc>
                <a:spcPct val="100000"/>
              </a:lnSpc>
              <a:spcBef>
                <a:spcPts val="2100"/>
              </a:spcBef>
              <a:spcAft>
                <a:spcPts val="0"/>
              </a:spcAft>
              <a:buSzPts val="1900"/>
              <a:buChar char="●"/>
              <a:defRPr/>
            </a:lvl4pPr>
            <a:lvl5pPr marL="2286000" lvl="4" indent="-349250" rtl="0">
              <a:lnSpc>
                <a:spcPct val="100000"/>
              </a:lnSpc>
              <a:spcBef>
                <a:spcPts val="2100"/>
              </a:spcBef>
              <a:spcAft>
                <a:spcPts val="0"/>
              </a:spcAft>
              <a:buSzPts val="1900"/>
              <a:buChar char="○"/>
              <a:defRPr/>
            </a:lvl5pPr>
            <a:lvl6pPr marL="2743200" lvl="5" indent="-349250" rtl="0">
              <a:lnSpc>
                <a:spcPct val="100000"/>
              </a:lnSpc>
              <a:spcBef>
                <a:spcPts val="2100"/>
              </a:spcBef>
              <a:spcAft>
                <a:spcPts val="0"/>
              </a:spcAft>
              <a:buSzPts val="1900"/>
              <a:buChar char="■"/>
              <a:defRPr/>
            </a:lvl6pPr>
            <a:lvl7pPr marL="3200400" lvl="6" indent="-349250" rtl="0">
              <a:lnSpc>
                <a:spcPct val="100000"/>
              </a:lnSpc>
              <a:spcBef>
                <a:spcPts val="2100"/>
              </a:spcBef>
              <a:spcAft>
                <a:spcPts val="0"/>
              </a:spcAft>
              <a:buSzPts val="1900"/>
              <a:buChar char="●"/>
              <a:defRPr/>
            </a:lvl7pPr>
            <a:lvl8pPr marL="3657600" lvl="7" indent="-349250" rtl="0">
              <a:lnSpc>
                <a:spcPct val="100000"/>
              </a:lnSpc>
              <a:spcBef>
                <a:spcPts val="2100"/>
              </a:spcBef>
              <a:spcAft>
                <a:spcPts val="0"/>
              </a:spcAft>
              <a:buSzPts val="1900"/>
              <a:buChar char="○"/>
              <a:defRPr/>
            </a:lvl8pPr>
            <a:lvl9pPr marL="4114800" lvl="8" indent="-349250" rtl="0">
              <a:lnSpc>
                <a:spcPct val="100000"/>
              </a:lnSpc>
              <a:spcBef>
                <a:spcPts val="2100"/>
              </a:spcBef>
              <a:spcAft>
                <a:spcPts val="2100"/>
              </a:spcAft>
              <a:buSzPts val="1900"/>
              <a:buChar char="■"/>
              <a:defRPr/>
            </a:lvl9pPr>
          </a:lstStyle>
          <a:p>
            <a:endParaRPr/>
          </a:p>
        </p:txBody>
      </p:sp>
      <p:sp>
        <p:nvSpPr>
          <p:cNvPr id="297" name="Google Shape;297;p5"/>
          <p:cNvSpPr txBox="1">
            <a:spLocks noGrp="1"/>
          </p:cNvSpPr>
          <p:nvPr>
            <p:ph type="title" idx="14"/>
          </p:nvPr>
        </p:nvSpPr>
        <p:spPr>
          <a:xfrm>
            <a:off x="8282299" y="2046599"/>
            <a:ext cx="3048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4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98" name="Google Shape;298;p5"/>
          <p:cNvSpPr txBox="1">
            <a:spLocks noGrp="1"/>
          </p:cNvSpPr>
          <p:nvPr>
            <p:ph type="title" idx="15"/>
          </p:nvPr>
        </p:nvSpPr>
        <p:spPr>
          <a:xfrm>
            <a:off x="8282299" y="4087656"/>
            <a:ext cx="3048600" cy="695700"/>
          </a:xfrm>
          <a:prstGeom prst="rect">
            <a:avLst/>
          </a:prstGeom>
        </p:spPr>
        <p:txBody>
          <a:bodyPr spcFirstLastPara="1" wrap="square" lIns="121900" tIns="121900" rIns="121900" bIns="121900" anchor="t" anchorCtr="0">
            <a:noAutofit/>
          </a:bodyPr>
          <a:lstStyle>
            <a:lvl1pPr marL="0" marR="0" lvl="0" indent="0" rtl="0">
              <a:lnSpc>
                <a:spcPct val="100000"/>
              </a:lnSpc>
              <a:spcBef>
                <a:spcPts val="0"/>
              </a:spcBef>
              <a:spcAft>
                <a:spcPts val="0"/>
              </a:spcAft>
              <a:buClr>
                <a:schemeClr val="dk1"/>
              </a:buClr>
              <a:buSzPts val="2600"/>
              <a:buFont typeface="Aldrich"/>
              <a:buNone/>
              <a:defRPr sz="2400">
                <a:highlight>
                  <a:schemeClr val="accent1"/>
                </a:highlight>
              </a:defRPr>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a:endParaRPr/>
          </a:p>
        </p:txBody>
      </p:sp>
      <p:sp>
        <p:nvSpPr>
          <p:cNvPr id="299" name="Google Shape;299;p5"/>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04 Section Title">
  <p:cSld name="CUSTOM_3">
    <p:spTree>
      <p:nvGrpSpPr>
        <p:cNvPr id="1" name="Shape 300"/>
        <p:cNvGrpSpPr/>
        <p:nvPr/>
      </p:nvGrpSpPr>
      <p:grpSpPr>
        <a:xfrm>
          <a:off x="0" y="0"/>
          <a:ext cx="0" cy="0"/>
          <a:chOff x="0" y="0"/>
          <a:chExt cx="0" cy="0"/>
        </a:xfrm>
      </p:grpSpPr>
      <p:grpSp>
        <p:nvGrpSpPr>
          <p:cNvPr id="301" name="Google Shape;301;p6"/>
          <p:cNvGrpSpPr/>
          <p:nvPr/>
        </p:nvGrpSpPr>
        <p:grpSpPr>
          <a:xfrm>
            <a:off x="0" y="0"/>
            <a:ext cx="12192000" cy="6858000"/>
            <a:chOff x="0" y="0"/>
            <a:chExt cx="12192000" cy="6858000"/>
          </a:xfrm>
        </p:grpSpPr>
        <p:sp>
          <p:nvSpPr>
            <p:cNvPr id="302" name="Google Shape;302;p6"/>
            <p:cNvSpPr/>
            <p:nvPr/>
          </p:nvSpPr>
          <p:spPr>
            <a:xfrm>
              <a:off x="0" y="0"/>
              <a:ext cx="12192000" cy="6858000"/>
            </a:xfrm>
            <a:custGeom>
              <a:avLst/>
              <a:gdLst/>
              <a:ahLst/>
              <a:cxnLst/>
              <a:rect l="l" t="t" r="r" b="b"/>
              <a:pathLst>
                <a:path w="12192000" h="6858000" extrusionOk="0">
                  <a:moveTo>
                    <a:pt x="11649239" y="5996639"/>
                  </a:moveTo>
                  <a:cubicBezTo>
                    <a:pt x="11670477" y="5996820"/>
                    <a:pt x="11691716" y="6002447"/>
                    <a:pt x="11710958" y="6013339"/>
                  </a:cubicBezTo>
                  <a:lnTo>
                    <a:pt x="12192000" y="6285022"/>
                  </a:lnTo>
                  <a:lnTo>
                    <a:pt x="12192000" y="6858000"/>
                  </a:lnTo>
                  <a:lnTo>
                    <a:pt x="10670454" y="6858000"/>
                  </a:lnTo>
                  <a:lnTo>
                    <a:pt x="10670454" y="6600029"/>
                  </a:lnTo>
                  <a:cubicBezTo>
                    <a:pt x="10670454" y="6554285"/>
                    <a:pt x="10695141" y="6512171"/>
                    <a:pt x="10735077" y="6489661"/>
                  </a:cubicBezTo>
                  <a:lnTo>
                    <a:pt x="11587520" y="6012613"/>
                  </a:lnTo>
                  <a:cubicBezTo>
                    <a:pt x="11606762" y="6001722"/>
                    <a:pt x="11628001" y="5996457"/>
                    <a:pt x="11649239" y="5996639"/>
                  </a:cubicBezTo>
                  <a:close/>
                  <a:moveTo>
                    <a:pt x="9366100" y="5996639"/>
                  </a:moveTo>
                  <a:cubicBezTo>
                    <a:pt x="9387338" y="5996820"/>
                    <a:pt x="9408577" y="6002447"/>
                    <a:pt x="9427819" y="6013339"/>
                  </a:cubicBezTo>
                  <a:lnTo>
                    <a:pt x="10363763" y="6541941"/>
                  </a:lnTo>
                  <a:cubicBezTo>
                    <a:pt x="10402972" y="6564450"/>
                    <a:pt x="10427660" y="6606564"/>
                    <a:pt x="10427660" y="6652309"/>
                  </a:cubicBezTo>
                  <a:lnTo>
                    <a:pt x="10427660" y="6858000"/>
                  </a:lnTo>
                  <a:lnTo>
                    <a:pt x="8387315" y="6858000"/>
                  </a:lnTo>
                  <a:lnTo>
                    <a:pt x="8387315" y="6600029"/>
                  </a:lnTo>
                  <a:cubicBezTo>
                    <a:pt x="8387315" y="6554285"/>
                    <a:pt x="8412002" y="6512171"/>
                    <a:pt x="8451938" y="6489661"/>
                  </a:cubicBezTo>
                  <a:lnTo>
                    <a:pt x="9304382" y="6012613"/>
                  </a:lnTo>
                  <a:cubicBezTo>
                    <a:pt x="9323623" y="6001722"/>
                    <a:pt x="9344861" y="5996457"/>
                    <a:pt x="9366100" y="5996639"/>
                  </a:cubicBezTo>
                  <a:close/>
                  <a:moveTo>
                    <a:pt x="7152104" y="5996639"/>
                  </a:moveTo>
                  <a:cubicBezTo>
                    <a:pt x="7173343" y="5996820"/>
                    <a:pt x="7194581" y="6002447"/>
                    <a:pt x="7213823" y="6013339"/>
                  </a:cubicBezTo>
                  <a:lnTo>
                    <a:pt x="8149767" y="6541941"/>
                  </a:lnTo>
                  <a:cubicBezTo>
                    <a:pt x="8188977" y="6564450"/>
                    <a:pt x="8213664" y="6606564"/>
                    <a:pt x="8213664" y="6652309"/>
                  </a:cubicBezTo>
                  <a:lnTo>
                    <a:pt x="8213664" y="6858000"/>
                  </a:lnTo>
                  <a:lnTo>
                    <a:pt x="6173320" y="6858000"/>
                  </a:lnTo>
                  <a:lnTo>
                    <a:pt x="6173320" y="6600029"/>
                  </a:lnTo>
                  <a:cubicBezTo>
                    <a:pt x="6173320" y="6554285"/>
                    <a:pt x="6198008" y="6512171"/>
                    <a:pt x="6237944" y="6489661"/>
                  </a:cubicBezTo>
                  <a:lnTo>
                    <a:pt x="7090386" y="6012613"/>
                  </a:lnTo>
                  <a:cubicBezTo>
                    <a:pt x="7109627" y="6001722"/>
                    <a:pt x="7130866" y="5996457"/>
                    <a:pt x="7152104" y="5996639"/>
                  </a:cubicBezTo>
                  <a:close/>
                  <a:moveTo>
                    <a:pt x="4938110" y="5996639"/>
                  </a:moveTo>
                  <a:cubicBezTo>
                    <a:pt x="4959350" y="5996820"/>
                    <a:pt x="4980587" y="6002447"/>
                    <a:pt x="4999831" y="6013339"/>
                  </a:cubicBezTo>
                  <a:lnTo>
                    <a:pt x="5935773" y="6541941"/>
                  </a:lnTo>
                  <a:cubicBezTo>
                    <a:pt x="5974982" y="6564450"/>
                    <a:pt x="5999672" y="6606564"/>
                    <a:pt x="5999672" y="6652309"/>
                  </a:cubicBezTo>
                  <a:lnTo>
                    <a:pt x="5999672" y="6858000"/>
                  </a:lnTo>
                  <a:lnTo>
                    <a:pt x="3959326" y="6858000"/>
                  </a:lnTo>
                  <a:lnTo>
                    <a:pt x="3959326" y="6600029"/>
                  </a:lnTo>
                  <a:cubicBezTo>
                    <a:pt x="3959326" y="6554285"/>
                    <a:pt x="3984013" y="6512171"/>
                    <a:pt x="4023949" y="6489661"/>
                  </a:cubicBezTo>
                  <a:lnTo>
                    <a:pt x="4876392" y="6012613"/>
                  </a:lnTo>
                  <a:cubicBezTo>
                    <a:pt x="4895634" y="6001722"/>
                    <a:pt x="4916871" y="5996457"/>
                    <a:pt x="4938110" y="5996639"/>
                  </a:cubicBezTo>
                  <a:close/>
                  <a:moveTo>
                    <a:pt x="2724113" y="5996639"/>
                  </a:moveTo>
                  <a:cubicBezTo>
                    <a:pt x="2745352" y="5996820"/>
                    <a:pt x="2766590" y="6002447"/>
                    <a:pt x="2785832" y="6013339"/>
                  </a:cubicBezTo>
                  <a:lnTo>
                    <a:pt x="3721776" y="6541941"/>
                  </a:lnTo>
                  <a:cubicBezTo>
                    <a:pt x="3760986" y="6564450"/>
                    <a:pt x="3785673" y="6606564"/>
                    <a:pt x="3785673" y="6652309"/>
                  </a:cubicBezTo>
                  <a:lnTo>
                    <a:pt x="3785673" y="6858000"/>
                  </a:lnTo>
                  <a:lnTo>
                    <a:pt x="1745328" y="6858000"/>
                  </a:lnTo>
                  <a:lnTo>
                    <a:pt x="1745328" y="6600029"/>
                  </a:lnTo>
                  <a:cubicBezTo>
                    <a:pt x="1745328" y="6554285"/>
                    <a:pt x="1770016" y="6512171"/>
                    <a:pt x="1809952" y="6489661"/>
                  </a:cubicBezTo>
                  <a:lnTo>
                    <a:pt x="2662395" y="6012613"/>
                  </a:lnTo>
                  <a:cubicBezTo>
                    <a:pt x="2681636" y="6001722"/>
                    <a:pt x="2702875" y="5996457"/>
                    <a:pt x="2724113" y="5996639"/>
                  </a:cubicBezTo>
                  <a:close/>
                  <a:moveTo>
                    <a:pt x="510117" y="5996639"/>
                  </a:moveTo>
                  <a:cubicBezTo>
                    <a:pt x="531355" y="5996820"/>
                    <a:pt x="552594" y="6002447"/>
                    <a:pt x="571836" y="6013339"/>
                  </a:cubicBezTo>
                  <a:lnTo>
                    <a:pt x="1507780" y="6541941"/>
                  </a:lnTo>
                  <a:cubicBezTo>
                    <a:pt x="1546989" y="6564450"/>
                    <a:pt x="1571677" y="6606564"/>
                    <a:pt x="1571677" y="6652309"/>
                  </a:cubicBezTo>
                  <a:lnTo>
                    <a:pt x="1571677" y="6858000"/>
                  </a:lnTo>
                  <a:lnTo>
                    <a:pt x="0" y="6858000"/>
                  </a:lnTo>
                  <a:lnTo>
                    <a:pt x="0" y="6263548"/>
                  </a:lnTo>
                  <a:lnTo>
                    <a:pt x="448398" y="6012613"/>
                  </a:lnTo>
                  <a:cubicBezTo>
                    <a:pt x="467640" y="6001722"/>
                    <a:pt x="488878" y="5996457"/>
                    <a:pt x="510117" y="5996639"/>
                  </a:cubicBezTo>
                  <a:close/>
                  <a:moveTo>
                    <a:pt x="12192000" y="4430901"/>
                  </a:moveTo>
                  <a:lnTo>
                    <a:pt x="12192000" y="6014775"/>
                  </a:lnTo>
                  <a:lnTo>
                    <a:pt x="11866857" y="5819468"/>
                  </a:lnTo>
                  <a:cubicBezTo>
                    <a:pt x="11828373" y="5796959"/>
                    <a:pt x="11805138" y="5755571"/>
                    <a:pt x="11805138" y="5711279"/>
                  </a:cubicBezTo>
                  <a:lnTo>
                    <a:pt x="11805138" y="4721602"/>
                  </a:lnTo>
                  <a:cubicBezTo>
                    <a:pt x="11805138" y="4675858"/>
                    <a:pt x="11829825" y="4633744"/>
                    <a:pt x="11869761" y="4611234"/>
                  </a:cubicBezTo>
                  <a:close/>
                  <a:moveTo>
                    <a:pt x="0" y="4429991"/>
                  </a:moveTo>
                  <a:lnTo>
                    <a:pt x="413477" y="4663514"/>
                  </a:lnTo>
                  <a:cubicBezTo>
                    <a:pt x="452686" y="4686023"/>
                    <a:pt x="477374" y="4728137"/>
                    <a:pt x="477374" y="4773882"/>
                  </a:cubicBezTo>
                  <a:lnTo>
                    <a:pt x="477374" y="5709101"/>
                  </a:lnTo>
                  <a:cubicBezTo>
                    <a:pt x="477374" y="5754845"/>
                    <a:pt x="451961" y="5796959"/>
                    <a:pt x="412025" y="5819468"/>
                  </a:cubicBezTo>
                  <a:lnTo>
                    <a:pt x="0" y="6047301"/>
                  </a:lnTo>
                  <a:close/>
                  <a:moveTo>
                    <a:pt x="11649239" y="2229416"/>
                  </a:moveTo>
                  <a:cubicBezTo>
                    <a:pt x="11670478" y="2229598"/>
                    <a:pt x="11691716" y="2235225"/>
                    <a:pt x="11710958" y="2246117"/>
                  </a:cubicBezTo>
                  <a:lnTo>
                    <a:pt x="12192000" y="2517799"/>
                  </a:lnTo>
                  <a:lnTo>
                    <a:pt x="12192000" y="4181411"/>
                  </a:lnTo>
                  <a:lnTo>
                    <a:pt x="11713136" y="4446203"/>
                  </a:lnTo>
                  <a:cubicBezTo>
                    <a:pt x="11673926" y="4467986"/>
                    <a:pt x="11625278" y="4467260"/>
                    <a:pt x="11586794" y="4444025"/>
                  </a:cubicBezTo>
                  <a:lnTo>
                    <a:pt x="10732173" y="3930671"/>
                  </a:lnTo>
                  <a:cubicBezTo>
                    <a:pt x="10693689" y="3908162"/>
                    <a:pt x="10670454" y="3866774"/>
                    <a:pt x="10670454" y="3822482"/>
                  </a:cubicBezTo>
                  <a:lnTo>
                    <a:pt x="10670454" y="2832807"/>
                  </a:lnTo>
                  <a:cubicBezTo>
                    <a:pt x="10670454" y="2787062"/>
                    <a:pt x="10695141" y="2744949"/>
                    <a:pt x="10735077" y="2722439"/>
                  </a:cubicBezTo>
                  <a:lnTo>
                    <a:pt x="11587520" y="2245391"/>
                  </a:lnTo>
                  <a:cubicBezTo>
                    <a:pt x="11606762" y="2234500"/>
                    <a:pt x="11628000" y="2229235"/>
                    <a:pt x="11649239" y="2229416"/>
                  </a:cubicBezTo>
                  <a:close/>
                  <a:moveTo>
                    <a:pt x="510116" y="2229415"/>
                  </a:moveTo>
                  <a:cubicBezTo>
                    <a:pt x="531355" y="2229596"/>
                    <a:pt x="552593" y="2235223"/>
                    <a:pt x="571835" y="2246115"/>
                  </a:cubicBezTo>
                  <a:lnTo>
                    <a:pt x="1507780" y="2774717"/>
                  </a:lnTo>
                  <a:cubicBezTo>
                    <a:pt x="1546989" y="2797227"/>
                    <a:pt x="1571676" y="2839341"/>
                    <a:pt x="1571676" y="2885085"/>
                  </a:cubicBezTo>
                  <a:lnTo>
                    <a:pt x="1571676" y="3820304"/>
                  </a:lnTo>
                  <a:cubicBezTo>
                    <a:pt x="1571676" y="3866048"/>
                    <a:pt x="1546263" y="3908162"/>
                    <a:pt x="1506328" y="3930671"/>
                  </a:cubicBezTo>
                  <a:lnTo>
                    <a:pt x="574013" y="4446203"/>
                  </a:lnTo>
                  <a:cubicBezTo>
                    <a:pt x="534804" y="4467986"/>
                    <a:pt x="486155" y="4467260"/>
                    <a:pt x="447672" y="4444025"/>
                  </a:cubicBezTo>
                  <a:lnTo>
                    <a:pt x="0" y="4175117"/>
                  </a:lnTo>
                  <a:lnTo>
                    <a:pt x="0" y="2496324"/>
                  </a:lnTo>
                  <a:lnTo>
                    <a:pt x="448398" y="2245389"/>
                  </a:lnTo>
                  <a:cubicBezTo>
                    <a:pt x="467640" y="2234498"/>
                    <a:pt x="488878" y="2229234"/>
                    <a:pt x="510116" y="2229415"/>
                  </a:cubicBezTo>
                  <a:close/>
                  <a:moveTo>
                    <a:pt x="0" y="652397"/>
                  </a:moveTo>
                  <a:lnTo>
                    <a:pt x="413476" y="885920"/>
                  </a:lnTo>
                  <a:cubicBezTo>
                    <a:pt x="452686" y="908429"/>
                    <a:pt x="477373" y="950543"/>
                    <a:pt x="477373" y="996288"/>
                  </a:cubicBezTo>
                  <a:lnTo>
                    <a:pt x="477373" y="1931507"/>
                  </a:lnTo>
                  <a:cubicBezTo>
                    <a:pt x="477373" y="1977251"/>
                    <a:pt x="451960" y="2019365"/>
                    <a:pt x="412024" y="2041874"/>
                  </a:cubicBezTo>
                  <a:lnTo>
                    <a:pt x="0" y="2269707"/>
                  </a:lnTo>
                  <a:close/>
                  <a:moveTo>
                    <a:pt x="12192000" y="649734"/>
                  </a:moveTo>
                  <a:lnTo>
                    <a:pt x="12192000" y="2303182"/>
                  </a:lnTo>
                  <a:lnTo>
                    <a:pt x="11806895" y="2071857"/>
                  </a:lnTo>
                  <a:cubicBezTo>
                    <a:pt x="11768411" y="2049347"/>
                    <a:pt x="11745176" y="2007960"/>
                    <a:pt x="11745176" y="1963667"/>
                  </a:cubicBezTo>
                  <a:lnTo>
                    <a:pt x="11745176" y="973990"/>
                  </a:lnTo>
                  <a:cubicBezTo>
                    <a:pt x="11745176" y="928246"/>
                    <a:pt x="11769863" y="886132"/>
                    <a:pt x="11809799" y="863623"/>
                  </a:cubicBezTo>
                  <a:close/>
                  <a:moveTo>
                    <a:pt x="10608962" y="0"/>
                  </a:moveTo>
                  <a:lnTo>
                    <a:pt x="12192000" y="0"/>
                  </a:lnTo>
                  <a:lnTo>
                    <a:pt x="12192000" y="369816"/>
                  </a:lnTo>
                  <a:lnTo>
                    <a:pt x="11651644" y="668610"/>
                  </a:lnTo>
                  <a:cubicBezTo>
                    <a:pt x="11612434" y="690393"/>
                    <a:pt x="11563786" y="689667"/>
                    <a:pt x="11525302" y="666432"/>
                  </a:cubicBezTo>
                  <a:lnTo>
                    <a:pt x="10670681" y="153079"/>
                  </a:lnTo>
                  <a:cubicBezTo>
                    <a:pt x="10632197" y="130569"/>
                    <a:pt x="10608962" y="89182"/>
                    <a:pt x="10608962" y="44889"/>
                  </a:cubicBezTo>
                  <a:close/>
                  <a:moveTo>
                    <a:pt x="8393435" y="0"/>
                  </a:moveTo>
                  <a:lnTo>
                    <a:pt x="10433780" y="0"/>
                  </a:lnTo>
                  <a:lnTo>
                    <a:pt x="10433780" y="42711"/>
                  </a:lnTo>
                  <a:cubicBezTo>
                    <a:pt x="10433780" y="88455"/>
                    <a:pt x="10408367" y="130569"/>
                    <a:pt x="10368431" y="153079"/>
                  </a:cubicBezTo>
                  <a:lnTo>
                    <a:pt x="9436117" y="668610"/>
                  </a:lnTo>
                  <a:cubicBezTo>
                    <a:pt x="9396907" y="690393"/>
                    <a:pt x="9348259" y="689667"/>
                    <a:pt x="9309775" y="666432"/>
                  </a:cubicBezTo>
                  <a:lnTo>
                    <a:pt x="8455154" y="153079"/>
                  </a:lnTo>
                  <a:cubicBezTo>
                    <a:pt x="8416670" y="130569"/>
                    <a:pt x="8393435" y="89182"/>
                    <a:pt x="8393435" y="44889"/>
                  </a:cubicBezTo>
                  <a:close/>
                  <a:moveTo>
                    <a:pt x="6177911" y="0"/>
                  </a:moveTo>
                  <a:lnTo>
                    <a:pt x="8218254" y="0"/>
                  </a:lnTo>
                  <a:lnTo>
                    <a:pt x="8218254" y="42711"/>
                  </a:lnTo>
                  <a:cubicBezTo>
                    <a:pt x="8218254" y="88455"/>
                    <a:pt x="8192841" y="130569"/>
                    <a:pt x="8152905" y="153079"/>
                  </a:cubicBezTo>
                  <a:lnTo>
                    <a:pt x="7220591" y="668610"/>
                  </a:lnTo>
                  <a:cubicBezTo>
                    <a:pt x="7181381" y="690393"/>
                    <a:pt x="7132733" y="689667"/>
                    <a:pt x="7094249" y="666432"/>
                  </a:cubicBezTo>
                  <a:lnTo>
                    <a:pt x="6239630" y="153079"/>
                  </a:lnTo>
                  <a:cubicBezTo>
                    <a:pt x="6201147" y="130569"/>
                    <a:pt x="6177911" y="89182"/>
                    <a:pt x="6177911" y="44889"/>
                  </a:cubicBezTo>
                  <a:close/>
                  <a:moveTo>
                    <a:pt x="3962386" y="0"/>
                  </a:moveTo>
                  <a:lnTo>
                    <a:pt x="6002731" y="0"/>
                  </a:lnTo>
                  <a:lnTo>
                    <a:pt x="6002731" y="42711"/>
                  </a:lnTo>
                  <a:cubicBezTo>
                    <a:pt x="6002731" y="88455"/>
                    <a:pt x="5977318" y="130569"/>
                    <a:pt x="5937383" y="153079"/>
                  </a:cubicBezTo>
                  <a:lnTo>
                    <a:pt x="5005068" y="668610"/>
                  </a:lnTo>
                  <a:cubicBezTo>
                    <a:pt x="4965859" y="690393"/>
                    <a:pt x="4917211" y="689667"/>
                    <a:pt x="4878725" y="666432"/>
                  </a:cubicBezTo>
                  <a:lnTo>
                    <a:pt x="4024105" y="153079"/>
                  </a:lnTo>
                  <a:cubicBezTo>
                    <a:pt x="3985622" y="130569"/>
                    <a:pt x="3962386" y="89182"/>
                    <a:pt x="3962386" y="44889"/>
                  </a:cubicBezTo>
                  <a:close/>
                  <a:moveTo>
                    <a:pt x="1746859" y="0"/>
                  </a:moveTo>
                  <a:lnTo>
                    <a:pt x="3787204" y="0"/>
                  </a:lnTo>
                  <a:lnTo>
                    <a:pt x="3787204" y="42711"/>
                  </a:lnTo>
                  <a:cubicBezTo>
                    <a:pt x="3787204" y="88455"/>
                    <a:pt x="3761791" y="130569"/>
                    <a:pt x="3721856" y="153079"/>
                  </a:cubicBezTo>
                  <a:lnTo>
                    <a:pt x="2789541" y="668610"/>
                  </a:lnTo>
                  <a:cubicBezTo>
                    <a:pt x="2750331" y="690393"/>
                    <a:pt x="2701683" y="689667"/>
                    <a:pt x="2663200" y="666432"/>
                  </a:cubicBezTo>
                  <a:lnTo>
                    <a:pt x="1808578" y="153079"/>
                  </a:lnTo>
                  <a:cubicBezTo>
                    <a:pt x="1770094" y="130569"/>
                    <a:pt x="1746859" y="89182"/>
                    <a:pt x="1746859" y="44889"/>
                  </a:cubicBezTo>
                  <a:close/>
                  <a:moveTo>
                    <a:pt x="0" y="0"/>
                  </a:moveTo>
                  <a:lnTo>
                    <a:pt x="1571679" y="0"/>
                  </a:lnTo>
                  <a:lnTo>
                    <a:pt x="1571679" y="42711"/>
                  </a:lnTo>
                  <a:cubicBezTo>
                    <a:pt x="1571679" y="88455"/>
                    <a:pt x="1546266" y="130569"/>
                    <a:pt x="1506330" y="153079"/>
                  </a:cubicBezTo>
                  <a:lnTo>
                    <a:pt x="574016" y="668610"/>
                  </a:lnTo>
                  <a:cubicBezTo>
                    <a:pt x="534806" y="690393"/>
                    <a:pt x="486158" y="689667"/>
                    <a:pt x="447674" y="666432"/>
                  </a:cubicBezTo>
                  <a:lnTo>
                    <a:pt x="0" y="3975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3" name="Google Shape;303;p6"/>
            <p:cNvSpPr/>
            <p:nvPr/>
          </p:nvSpPr>
          <p:spPr>
            <a:xfrm>
              <a:off x="651024"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4" name="Google Shape;304;p6"/>
            <p:cNvSpPr/>
            <p:nvPr/>
          </p:nvSpPr>
          <p:spPr>
            <a:xfrm>
              <a:off x="2865020"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5" name="Google Shape;305;p6"/>
            <p:cNvSpPr/>
            <p:nvPr/>
          </p:nvSpPr>
          <p:spPr>
            <a:xfrm>
              <a:off x="5079016"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6" name="Google Shape;306;p6"/>
            <p:cNvSpPr/>
            <p:nvPr/>
          </p:nvSpPr>
          <p:spPr>
            <a:xfrm>
              <a:off x="7293013"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7" name="Google Shape;307;p6"/>
            <p:cNvSpPr/>
            <p:nvPr/>
          </p:nvSpPr>
          <p:spPr>
            <a:xfrm>
              <a:off x="1745327"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8" name="Google Shape;308;p6"/>
            <p:cNvSpPr/>
            <p:nvPr/>
          </p:nvSpPr>
          <p:spPr>
            <a:xfrm>
              <a:off x="3959324"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9" name="Google Shape;309;p6"/>
            <p:cNvSpPr/>
            <p:nvPr/>
          </p:nvSpPr>
          <p:spPr>
            <a:xfrm>
              <a:off x="6173319"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0" name="Google Shape;310;p6"/>
            <p:cNvSpPr/>
            <p:nvPr/>
          </p:nvSpPr>
          <p:spPr>
            <a:xfrm>
              <a:off x="8387315"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1" name="Google Shape;311;p6"/>
            <p:cNvSpPr/>
            <p:nvPr/>
          </p:nvSpPr>
          <p:spPr>
            <a:xfrm>
              <a:off x="651024"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2" name="Google Shape;312;p6"/>
            <p:cNvSpPr/>
            <p:nvPr/>
          </p:nvSpPr>
          <p:spPr>
            <a:xfrm>
              <a:off x="2865020"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3" name="Google Shape;313;p6"/>
            <p:cNvSpPr/>
            <p:nvPr/>
          </p:nvSpPr>
          <p:spPr>
            <a:xfrm>
              <a:off x="5079016"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4" name="Google Shape;314;p6"/>
            <p:cNvSpPr/>
            <p:nvPr/>
          </p:nvSpPr>
          <p:spPr>
            <a:xfrm>
              <a:off x="7293013"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5" name="Google Shape;315;p6"/>
            <p:cNvSpPr/>
            <p:nvPr/>
          </p:nvSpPr>
          <p:spPr>
            <a:xfrm>
              <a:off x="9531180" y="370595"/>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6" name="Google Shape;316;p6"/>
            <p:cNvSpPr/>
            <p:nvPr/>
          </p:nvSpPr>
          <p:spPr>
            <a:xfrm>
              <a:off x="9517425"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17" name="Google Shape;317;p6"/>
          <p:cNvGrpSpPr/>
          <p:nvPr/>
        </p:nvGrpSpPr>
        <p:grpSpPr>
          <a:xfrm>
            <a:off x="-1177" y="0"/>
            <a:ext cx="12192000" cy="6163564"/>
            <a:chOff x="-1177" y="0"/>
            <a:chExt cx="12192000" cy="6163564"/>
          </a:xfrm>
        </p:grpSpPr>
        <p:sp>
          <p:nvSpPr>
            <p:cNvPr id="318" name="Google Shape;318;p6"/>
            <p:cNvSpPr/>
            <p:nvPr/>
          </p:nvSpPr>
          <p:spPr>
            <a:xfrm>
              <a:off x="801959"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9" name="Google Shape;319;p6"/>
            <p:cNvSpPr/>
            <p:nvPr/>
          </p:nvSpPr>
          <p:spPr>
            <a:xfrm>
              <a:off x="3015955"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0" name="Google Shape;320;p6"/>
            <p:cNvSpPr/>
            <p:nvPr/>
          </p:nvSpPr>
          <p:spPr>
            <a:xfrm>
              <a:off x="5229951"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1" name="Google Shape;321;p6"/>
            <p:cNvSpPr/>
            <p:nvPr/>
          </p:nvSpPr>
          <p:spPr>
            <a:xfrm>
              <a:off x="7443948"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2" name="Google Shape;322;p6"/>
            <p:cNvSpPr/>
            <p:nvPr/>
          </p:nvSpPr>
          <p:spPr>
            <a:xfrm>
              <a:off x="1896262"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3" name="Google Shape;323;p6"/>
            <p:cNvSpPr/>
            <p:nvPr/>
          </p:nvSpPr>
          <p:spPr>
            <a:xfrm>
              <a:off x="411025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4" name="Google Shape;324;p6"/>
            <p:cNvSpPr/>
            <p:nvPr/>
          </p:nvSpPr>
          <p:spPr>
            <a:xfrm>
              <a:off x="6324254"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5" name="Google Shape;325;p6"/>
            <p:cNvSpPr/>
            <p:nvPr/>
          </p:nvSpPr>
          <p:spPr>
            <a:xfrm>
              <a:off x="8538250"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6" name="Google Shape;326;p6"/>
            <p:cNvSpPr/>
            <p:nvPr/>
          </p:nvSpPr>
          <p:spPr>
            <a:xfrm>
              <a:off x="801959"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7" name="Google Shape;327;p6"/>
            <p:cNvSpPr/>
            <p:nvPr/>
          </p:nvSpPr>
          <p:spPr>
            <a:xfrm>
              <a:off x="3015955"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8" name="Google Shape;328;p6"/>
            <p:cNvSpPr/>
            <p:nvPr/>
          </p:nvSpPr>
          <p:spPr>
            <a:xfrm>
              <a:off x="5229951"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9" name="Google Shape;329;p6"/>
            <p:cNvSpPr/>
            <p:nvPr/>
          </p:nvSpPr>
          <p:spPr>
            <a:xfrm>
              <a:off x="7443948"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0" name="Google Shape;330;p6"/>
            <p:cNvSpPr/>
            <p:nvPr/>
          </p:nvSpPr>
          <p:spPr>
            <a:xfrm>
              <a:off x="9682115" y="1815456"/>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1" name="Google Shape;331;p6"/>
            <p:cNvSpPr/>
            <p:nvPr/>
          </p:nvSpPr>
          <p:spPr>
            <a:xfrm>
              <a:off x="1082138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2" name="Google Shape;332;p6"/>
            <p:cNvSpPr/>
            <p:nvPr/>
          </p:nvSpPr>
          <p:spPr>
            <a:xfrm>
              <a:off x="9668360"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3" name="Google Shape;333;p6"/>
            <p:cNvSpPr/>
            <p:nvPr/>
          </p:nvSpPr>
          <p:spPr>
            <a:xfrm>
              <a:off x="-1177" y="0"/>
              <a:ext cx="12192000" cy="5809648"/>
            </a:xfrm>
            <a:custGeom>
              <a:avLst/>
              <a:gdLst/>
              <a:ahLst/>
              <a:cxnLst/>
              <a:rect l="l" t="t" r="r" b="b"/>
              <a:pathLst>
                <a:path w="12192000" h="5809648" extrusionOk="0">
                  <a:moveTo>
                    <a:pt x="12111791" y="5563151"/>
                  </a:moveTo>
                  <a:lnTo>
                    <a:pt x="12192000" y="5566621"/>
                  </a:lnTo>
                  <a:lnTo>
                    <a:pt x="12192000" y="5809648"/>
                  </a:lnTo>
                  <a:lnTo>
                    <a:pt x="12124067" y="5762352"/>
                  </a:lnTo>
                  <a:cubicBezTo>
                    <a:pt x="12058604" y="5714815"/>
                    <a:pt x="12004601" y="5671249"/>
                    <a:pt x="11970111" y="5636759"/>
                  </a:cubicBezTo>
                  <a:cubicBezTo>
                    <a:pt x="11926545" y="5593556"/>
                    <a:pt x="11998611" y="5564875"/>
                    <a:pt x="12111791" y="5563151"/>
                  </a:cubicBezTo>
                  <a:close/>
                  <a:moveTo>
                    <a:pt x="0" y="3689073"/>
                  </a:moveTo>
                  <a:lnTo>
                    <a:pt x="29278" y="3693539"/>
                  </a:lnTo>
                  <a:cubicBezTo>
                    <a:pt x="97112" y="3707709"/>
                    <a:pt x="165910" y="3730173"/>
                    <a:pt x="226358" y="3762484"/>
                  </a:cubicBezTo>
                  <a:cubicBezTo>
                    <a:pt x="498645" y="3907704"/>
                    <a:pt x="647496" y="4318678"/>
                    <a:pt x="531320" y="4270755"/>
                  </a:cubicBezTo>
                  <a:cubicBezTo>
                    <a:pt x="407883" y="4219928"/>
                    <a:pt x="233619" y="4123720"/>
                    <a:pt x="72969" y="4022973"/>
                  </a:cubicBezTo>
                  <a:lnTo>
                    <a:pt x="0" y="3975687"/>
                  </a:lnTo>
                  <a:close/>
                  <a:moveTo>
                    <a:pt x="12051829" y="1815538"/>
                  </a:moveTo>
                  <a:cubicBezTo>
                    <a:pt x="12080124" y="1815107"/>
                    <a:pt x="12110989" y="1816360"/>
                    <a:pt x="12143260" y="1819493"/>
                  </a:cubicBezTo>
                  <a:lnTo>
                    <a:pt x="12192000" y="1826926"/>
                  </a:lnTo>
                  <a:lnTo>
                    <a:pt x="12192000" y="2102715"/>
                  </a:lnTo>
                  <a:lnTo>
                    <a:pt x="12169886" y="2088385"/>
                  </a:lnTo>
                  <a:cubicBezTo>
                    <a:pt x="12057525" y="2013038"/>
                    <a:pt x="11961884" y="1940881"/>
                    <a:pt x="11910149" y="1889146"/>
                  </a:cubicBezTo>
                  <a:cubicBezTo>
                    <a:pt x="11866583" y="1845943"/>
                    <a:pt x="11938649" y="1817262"/>
                    <a:pt x="12051829" y="1815538"/>
                  </a:cubicBezTo>
                  <a:close/>
                  <a:moveTo>
                    <a:pt x="10807384" y="0"/>
                  </a:moveTo>
                  <a:lnTo>
                    <a:pt x="11326145" y="0"/>
                  </a:lnTo>
                  <a:lnTo>
                    <a:pt x="11400034" y="50390"/>
                  </a:lnTo>
                  <a:cubicBezTo>
                    <a:pt x="11609348" y="225684"/>
                    <a:pt x="11710605" y="535094"/>
                    <a:pt x="11608951" y="493162"/>
                  </a:cubicBezTo>
                  <a:cubicBezTo>
                    <a:pt x="11392936" y="404214"/>
                    <a:pt x="11021263" y="176287"/>
                    <a:pt x="10839298" y="28272"/>
                  </a:cubicBezTo>
                  <a:close/>
                  <a:moveTo>
                    <a:pt x="8591856" y="0"/>
                  </a:moveTo>
                  <a:lnTo>
                    <a:pt x="9110618" y="0"/>
                  </a:lnTo>
                  <a:lnTo>
                    <a:pt x="9184507" y="50390"/>
                  </a:lnTo>
                  <a:cubicBezTo>
                    <a:pt x="9393821" y="225684"/>
                    <a:pt x="9495078" y="535094"/>
                    <a:pt x="9393424" y="493162"/>
                  </a:cubicBezTo>
                  <a:cubicBezTo>
                    <a:pt x="9177409" y="404214"/>
                    <a:pt x="8805736" y="176287"/>
                    <a:pt x="8623771" y="28273"/>
                  </a:cubicBezTo>
                  <a:close/>
                  <a:moveTo>
                    <a:pt x="6376330" y="0"/>
                  </a:moveTo>
                  <a:lnTo>
                    <a:pt x="6895091" y="0"/>
                  </a:lnTo>
                  <a:lnTo>
                    <a:pt x="6968981" y="50391"/>
                  </a:lnTo>
                  <a:cubicBezTo>
                    <a:pt x="7178295" y="225684"/>
                    <a:pt x="7279552" y="535094"/>
                    <a:pt x="7177898" y="493162"/>
                  </a:cubicBezTo>
                  <a:cubicBezTo>
                    <a:pt x="6961884" y="404215"/>
                    <a:pt x="6590210" y="176287"/>
                    <a:pt x="6408246" y="28273"/>
                  </a:cubicBezTo>
                  <a:close/>
                  <a:moveTo>
                    <a:pt x="4160805" y="0"/>
                  </a:moveTo>
                  <a:lnTo>
                    <a:pt x="4679566" y="0"/>
                  </a:lnTo>
                  <a:lnTo>
                    <a:pt x="4753456" y="50391"/>
                  </a:lnTo>
                  <a:cubicBezTo>
                    <a:pt x="4962770" y="225684"/>
                    <a:pt x="5064028" y="535095"/>
                    <a:pt x="4962373" y="493162"/>
                  </a:cubicBezTo>
                  <a:cubicBezTo>
                    <a:pt x="4746359" y="404215"/>
                    <a:pt x="4374685" y="176287"/>
                    <a:pt x="4192720" y="28273"/>
                  </a:cubicBezTo>
                  <a:close/>
                  <a:moveTo>
                    <a:pt x="1945279" y="0"/>
                  </a:moveTo>
                  <a:lnTo>
                    <a:pt x="2464039" y="0"/>
                  </a:lnTo>
                  <a:lnTo>
                    <a:pt x="2537930" y="50391"/>
                  </a:lnTo>
                  <a:cubicBezTo>
                    <a:pt x="2747244" y="225684"/>
                    <a:pt x="2848501" y="535095"/>
                    <a:pt x="2746847" y="493162"/>
                  </a:cubicBezTo>
                  <a:cubicBezTo>
                    <a:pt x="2530832" y="404215"/>
                    <a:pt x="2159158" y="176287"/>
                    <a:pt x="1977194" y="28273"/>
                  </a:cubicBezTo>
                  <a:close/>
                  <a:moveTo>
                    <a:pt x="0" y="0"/>
                  </a:moveTo>
                  <a:lnTo>
                    <a:pt x="248514" y="0"/>
                  </a:lnTo>
                  <a:lnTo>
                    <a:pt x="322405" y="50391"/>
                  </a:lnTo>
                  <a:cubicBezTo>
                    <a:pt x="531719" y="225684"/>
                    <a:pt x="632976" y="535095"/>
                    <a:pt x="531322" y="493162"/>
                  </a:cubicBezTo>
                  <a:cubicBezTo>
                    <a:pt x="407885" y="442335"/>
                    <a:pt x="233620" y="346127"/>
                    <a:pt x="72971" y="245380"/>
                  </a:cubicBezTo>
                  <a:lnTo>
                    <a:pt x="0" y="1980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34" name="Google Shape;334;p6"/>
          <p:cNvSpPr/>
          <p:nvPr/>
        </p:nvSpPr>
        <p:spPr>
          <a:xfrm>
            <a:off x="470100" y="332700"/>
            <a:ext cx="11251800" cy="6192600"/>
          </a:xfrm>
          <a:prstGeom prst="roundRect">
            <a:avLst>
              <a:gd name="adj" fmla="val 4504"/>
            </a:avLst>
          </a:prstGeom>
          <a:solidFill>
            <a:srgbClr val="FFFFFF">
              <a:alpha val="74400"/>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6"/>
          <p:cNvSpPr/>
          <p:nvPr/>
        </p:nvSpPr>
        <p:spPr>
          <a:xfrm>
            <a:off x="879624" y="6454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6" name="Google Shape;336;p6"/>
          <p:cNvSpPr/>
          <p:nvPr/>
        </p:nvSpPr>
        <p:spPr>
          <a:xfrm>
            <a:off x="3093620" y="6454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7" name="Google Shape;337;p6"/>
          <p:cNvSpPr/>
          <p:nvPr/>
        </p:nvSpPr>
        <p:spPr>
          <a:xfrm>
            <a:off x="1973927" y="25342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8" name="Google Shape;338;p6"/>
          <p:cNvSpPr/>
          <p:nvPr/>
        </p:nvSpPr>
        <p:spPr>
          <a:xfrm>
            <a:off x="1030559" y="20902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9" name="Google Shape;339;p6"/>
          <p:cNvSpPr/>
          <p:nvPr/>
        </p:nvSpPr>
        <p:spPr>
          <a:xfrm>
            <a:off x="3244555" y="20902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0" name="Google Shape;340;p6"/>
          <p:cNvSpPr/>
          <p:nvPr/>
        </p:nvSpPr>
        <p:spPr>
          <a:xfrm>
            <a:off x="2124862" y="39790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1" name="Google Shape;341;p6"/>
          <p:cNvSpPr txBox="1">
            <a:spLocks noGrp="1"/>
          </p:cNvSpPr>
          <p:nvPr>
            <p:ph type="title"/>
          </p:nvPr>
        </p:nvSpPr>
        <p:spPr>
          <a:xfrm>
            <a:off x="3207950" y="2005425"/>
            <a:ext cx="7389300" cy="20661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a:endParaRPr/>
          </a:p>
        </p:txBody>
      </p:sp>
      <p:sp>
        <p:nvSpPr>
          <p:cNvPr id="342" name="Google Shape;342;p6"/>
          <p:cNvSpPr txBox="1">
            <a:spLocks noGrp="1"/>
          </p:cNvSpPr>
          <p:nvPr>
            <p:ph type="body" idx="1"/>
          </p:nvPr>
        </p:nvSpPr>
        <p:spPr>
          <a:xfrm>
            <a:off x="3207950" y="4089075"/>
            <a:ext cx="7389300" cy="763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grpSp>
        <p:nvGrpSpPr>
          <p:cNvPr id="343" name="Google Shape;343;p6"/>
          <p:cNvGrpSpPr/>
          <p:nvPr/>
        </p:nvGrpSpPr>
        <p:grpSpPr>
          <a:xfrm>
            <a:off x="662948" y="4767367"/>
            <a:ext cx="1809831" cy="1520189"/>
            <a:chOff x="2076453" y="1626619"/>
            <a:chExt cx="3249831" cy="2729734"/>
          </a:xfrm>
        </p:grpSpPr>
        <p:grpSp>
          <p:nvGrpSpPr>
            <p:cNvPr id="344" name="Google Shape;344;p6"/>
            <p:cNvGrpSpPr/>
            <p:nvPr/>
          </p:nvGrpSpPr>
          <p:grpSpPr>
            <a:xfrm>
              <a:off x="2076453" y="2309959"/>
              <a:ext cx="833410" cy="861198"/>
              <a:chOff x="2076453" y="2309959"/>
              <a:chExt cx="833410" cy="861198"/>
            </a:xfrm>
          </p:grpSpPr>
          <p:sp>
            <p:nvSpPr>
              <p:cNvPr id="345" name="Google Shape;345;p6"/>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6" name="Google Shape;346;p6"/>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47" name="Google Shape;347;p6"/>
            <p:cNvGrpSpPr/>
            <p:nvPr/>
          </p:nvGrpSpPr>
          <p:grpSpPr>
            <a:xfrm>
              <a:off x="2450412" y="1626619"/>
              <a:ext cx="1134652" cy="1350990"/>
              <a:chOff x="2450412" y="1626619"/>
              <a:chExt cx="1134652" cy="1350990"/>
            </a:xfrm>
          </p:grpSpPr>
          <p:sp>
            <p:nvSpPr>
              <p:cNvPr id="348" name="Google Shape;348;p6"/>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49" name="Google Shape;349;p6"/>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50" name="Google Shape;350;p6"/>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1" name="Google Shape;351;p6"/>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2" name="Google Shape;352;p6"/>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3" name="Google Shape;353;p6"/>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4" name="Google Shape;354;p6"/>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5" name="Google Shape;355;p6"/>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56" name="Google Shape;356;p6"/>
            <p:cNvGrpSpPr/>
            <p:nvPr/>
          </p:nvGrpSpPr>
          <p:grpSpPr>
            <a:xfrm>
              <a:off x="3468909" y="2291619"/>
              <a:ext cx="809625" cy="809625"/>
              <a:chOff x="3468909" y="2291619"/>
              <a:chExt cx="809625" cy="809625"/>
            </a:xfrm>
          </p:grpSpPr>
          <p:sp>
            <p:nvSpPr>
              <p:cNvPr id="357" name="Google Shape;357;p6"/>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58" name="Google Shape;358;p6"/>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59" name="Google Shape;359;p6"/>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0" name="Google Shape;360;p6"/>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1" name="Google Shape;361;p6"/>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2" name="Google Shape;362;p6"/>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3" name="Google Shape;363;p6"/>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4" name="Google Shape;364;p6"/>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5" name="Google Shape;365;p6"/>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6" name="Google Shape;366;p6"/>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67" name="Google Shape;367;p6"/>
            <p:cNvGrpSpPr/>
            <p:nvPr/>
          </p:nvGrpSpPr>
          <p:grpSpPr>
            <a:xfrm>
              <a:off x="4516659" y="2291619"/>
              <a:ext cx="809625" cy="809625"/>
              <a:chOff x="4516659" y="2291619"/>
              <a:chExt cx="809625" cy="809625"/>
            </a:xfrm>
          </p:grpSpPr>
          <p:sp>
            <p:nvSpPr>
              <p:cNvPr id="368" name="Google Shape;368;p6"/>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69" name="Google Shape;369;p6"/>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70" name="Google Shape;370;p6"/>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1" name="Google Shape;371;p6"/>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72" name="Google Shape;372;p6"/>
          <p:cNvGrpSpPr/>
          <p:nvPr/>
        </p:nvGrpSpPr>
        <p:grpSpPr>
          <a:xfrm>
            <a:off x="9457905" y="485772"/>
            <a:ext cx="2057596" cy="1798588"/>
            <a:chOff x="5916127" y="1590589"/>
            <a:chExt cx="4201749" cy="3672836"/>
          </a:xfrm>
        </p:grpSpPr>
        <p:grpSp>
          <p:nvGrpSpPr>
            <p:cNvPr id="373" name="Google Shape;373;p6"/>
            <p:cNvGrpSpPr/>
            <p:nvPr/>
          </p:nvGrpSpPr>
          <p:grpSpPr>
            <a:xfrm>
              <a:off x="5916127" y="2814232"/>
              <a:ext cx="1535513" cy="2166104"/>
              <a:chOff x="5916127" y="2814232"/>
              <a:chExt cx="1535513" cy="2166104"/>
            </a:xfrm>
          </p:grpSpPr>
          <p:grpSp>
            <p:nvGrpSpPr>
              <p:cNvPr id="374" name="Google Shape;374;p6"/>
              <p:cNvGrpSpPr/>
              <p:nvPr/>
            </p:nvGrpSpPr>
            <p:grpSpPr>
              <a:xfrm>
                <a:off x="6331772" y="4075467"/>
                <a:ext cx="1082944" cy="904869"/>
                <a:chOff x="6331772" y="4075467"/>
                <a:chExt cx="1082944" cy="904869"/>
              </a:xfrm>
            </p:grpSpPr>
            <p:sp>
              <p:nvSpPr>
                <p:cNvPr id="375" name="Google Shape;375;p6"/>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6" name="Google Shape;376;p6"/>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77" name="Google Shape;377;p6"/>
              <p:cNvGrpSpPr/>
              <p:nvPr/>
            </p:nvGrpSpPr>
            <p:grpSpPr>
              <a:xfrm>
                <a:off x="5916127" y="2814232"/>
                <a:ext cx="1535513" cy="1411057"/>
                <a:chOff x="5916127" y="2814232"/>
                <a:chExt cx="1535513" cy="1411057"/>
              </a:xfrm>
            </p:grpSpPr>
            <p:sp>
              <p:nvSpPr>
                <p:cNvPr id="378" name="Google Shape;378;p6"/>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79" name="Google Shape;379;p6"/>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80" name="Google Shape;380;p6"/>
            <p:cNvGrpSpPr/>
            <p:nvPr/>
          </p:nvGrpSpPr>
          <p:grpSpPr>
            <a:xfrm>
              <a:off x="6040232" y="3501675"/>
              <a:ext cx="1171621" cy="1354244"/>
              <a:chOff x="6040232" y="3501675"/>
              <a:chExt cx="1171621" cy="1354244"/>
            </a:xfrm>
          </p:grpSpPr>
          <p:sp>
            <p:nvSpPr>
              <p:cNvPr id="381" name="Google Shape;381;p6"/>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2" name="Google Shape;382;p6"/>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83" name="Google Shape;383;p6"/>
            <p:cNvGrpSpPr/>
            <p:nvPr/>
          </p:nvGrpSpPr>
          <p:grpSpPr>
            <a:xfrm>
              <a:off x="8582268" y="2814463"/>
              <a:ext cx="1535608" cy="2165872"/>
              <a:chOff x="8582268" y="2814463"/>
              <a:chExt cx="1535608" cy="2165872"/>
            </a:xfrm>
          </p:grpSpPr>
          <p:grpSp>
            <p:nvGrpSpPr>
              <p:cNvPr id="384" name="Google Shape;384;p6"/>
              <p:cNvGrpSpPr/>
              <p:nvPr/>
            </p:nvGrpSpPr>
            <p:grpSpPr>
              <a:xfrm>
                <a:off x="8619191" y="4075403"/>
                <a:ext cx="1082950" cy="904932"/>
                <a:chOff x="8619191" y="4075403"/>
                <a:chExt cx="1082950" cy="904932"/>
              </a:xfrm>
            </p:grpSpPr>
            <p:sp>
              <p:nvSpPr>
                <p:cNvPr id="385" name="Google Shape;385;p6"/>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6" name="Google Shape;386;p6"/>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387" name="Google Shape;387;p6"/>
              <p:cNvGrpSpPr/>
              <p:nvPr/>
            </p:nvGrpSpPr>
            <p:grpSpPr>
              <a:xfrm>
                <a:off x="8582268" y="2814463"/>
                <a:ext cx="1535608" cy="1410826"/>
                <a:chOff x="8582268" y="2814463"/>
                <a:chExt cx="1535608" cy="1410826"/>
              </a:xfrm>
            </p:grpSpPr>
            <p:sp>
              <p:nvSpPr>
                <p:cNvPr id="388" name="Google Shape;388;p6"/>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89" name="Google Shape;389;p6"/>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390" name="Google Shape;390;p6"/>
            <p:cNvGrpSpPr/>
            <p:nvPr/>
          </p:nvGrpSpPr>
          <p:grpSpPr>
            <a:xfrm>
              <a:off x="8812053" y="3501675"/>
              <a:ext cx="1171620" cy="1354244"/>
              <a:chOff x="8812053" y="3501675"/>
              <a:chExt cx="1171620" cy="1354244"/>
            </a:xfrm>
          </p:grpSpPr>
          <p:sp>
            <p:nvSpPr>
              <p:cNvPr id="391" name="Google Shape;391;p6"/>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2" name="Google Shape;392;p6"/>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393" name="Google Shape;393;p6"/>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4" name="Google Shape;394;p6"/>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5" name="Google Shape;395;p6"/>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6" name="Google Shape;396;p6"/>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397" name="Google Shape;397;p6"/>
            <p:cNvGrpSpPr/>
            <p:nvPr/>
          </p:nvGrpSpPr>
          <p:grpSpPr>
            <a:xfrm>
              <a:off x="7116984" y="2129694"/>
              <a:ext cx="809625" cy="809624"/>
              <a:chOff x="7116984" y="2129694"/>
              <a:chExt cx="809625" cy="809624"/>
            </a:xfrm>
          </p:grpSpPr>
          <p:sp>
            <p:nvSpPr>
              <p:cNvPr id="398" name="Google Shape;398;p6"/>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99" name="Google Shape;399;p6"/>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00" name="Google Shape;400;p6"/>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1" name="Google Shape;401;p6"/>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2" name="Google Shape;402;p6"/>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3" name="Google Shape;403;p6"/>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4" name="Google Shape;404;p6"/>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5" name="Google Shape;405;p6"/>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6" name="Google Shape;406;p6"/>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07" name="Google Shape;407;p6"/>
            <p:cNvGrpSpPr/>
            <p:nvPr/>
          </p:nvGrpSpPr>
          <p:grpSpPr>
            <a:xfrm>
              <a:off x="8164734" y="2129694"/>
              <a:ext cx="809625" cy="809624"/>
              <a:chOff x="8164734" y="2129694"/>
              <a:chExt cx="809625" cy="809624"/>
            </a:xfrm>
          </p:grpSpPr>
          <p:sp>
            <p:nvSpPr>
              <p:cNvPr id="408" name="Google Shape;408;p6"/>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9" name="Google Shape;409;p6"/>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10" name="Google Shape;410;p6"/>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11" name="Google Shape;411;p6"/>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6 Two columns">
  <p:cSld name="CUSTOM_4">
    <p:spTree>
      <p:nvGrpSpPr>
        <p:cNvPr id="1" name="Shape 412"/>
        <p:cNvGrpSpPr/>
        <p:nvPr/>
      </p:nvGrpSpPr>
      <p:grpSpPr>
        <a:xfrm>
          <a:off x="0" y="0"/>
          <a:ext cx="0" cy="0"/>
          <a:chOff x="0" y="0"/>
          <a:chExt cx="0" cy="0"/>
        </a:xfrm>
      </p:grpSpPr>
      <p:grpSp>
        <p:nvGrpSpPr>
          <p:cNvPr id="413" name="Google Shape;413;p7"/>
          <p:cNvGrpSpPr/>
          <p:nvPr/>
        </p:nvGrpSpPr>
        <p:grpSpPr>
          <a:xfrm>
            <a:off x="0" y="0"/>
            <a:ext cx="12192000" cy="6858000"/>
            <a:chOff x="0" y="0"/>
            <a:chExt cx="12192000" cy="6858000"/>
          </a:xfrm>
        </p:grpSpPr>
        <p:sp>
          <p:nvSpPr>
            <p:cNvPr id="414" name="Google Shape;414;p7"/>
            <p:cNvSpPr/>
            <p:nvPr/>
          </p:nvSpPr>
          <p:spPr>
            <a:xfrm>
              <a:off x="0" y="0"/>
              <a:ext cx="12192000" cy="6858000"/>
            </a:xfrm>
            <a:custGeom>
              <a:avLst/>
              <a:gdLst/>
              <a:ahLst/>
              <a:cxnLst/>
              <a:rect l="l" t="t" r="r" b="b"/>
              <a:pathLst>
                <a:path w="12192000" h="6858000" extrusionOk="0">
                  <a:moveTo>
                    <a:pt x="11649239" y="5996639"/>
                  </a:moveTo>
                  <a:cubicBezTo>
                    <a:pt x="11670477" y="5996820"/>
                    <a:pt x="11691716" y="6002447"/>
                    <a:pt x="11710958" y="6013339"/>
                  </a:cubicBezTo>
                  <a:lnTo>
                    <a:pt x="12192000" y="6285022"/>
                  </a:lnTo>
                  <a:lnTo>
                    <a:pt x="12192000" y="6858000"/>
                  </a:lnTo>
                  <a:lnTo>
                    <a:pt x="10670454" y="6858000"/>
                  </a:lnTo>
                  <a:lnTo>
                    <a:pt x="10670454" y="6600029"/>
                  </a:lnTo>
                  <a:cubicBezTo>
                    <a:pt x="10670454" y="6554285"/>
                    <a:pt x="10695141" y="6512171"/>
                    <a:pt x="10735077" y="6489661"/>
                  </a:cubicBezTo>
                  <a:lnTo>
                    <a:pt x="11587520" y="6012613"/>
                  </a:lnTo>
                  <a:cubicBezTo>
                    <a:pt x="11606762" y="6001722"/>
                    <a:pt x="11628001" y="5996457"/>
                    <a:pt x="11649239" y="5996639"/>
                  </a:cubicBezTo>
                  <a:close/>
                  <a:moveTo>
                    <a:pt x="9366100" y="5996639"/>
                  </a:moveTo>
                  <a:cubicBezTo>
                    <a:pt x="9387338" y="5996820"/>
                    <a:pt x="9408577" y="6002447"/>
                    <a:pt x="9427819" y="6013339"/>
                  </a:cubicBezTo>
                  <a:lnTo>
                    <a:pt x="10363763" y="6541941"/>
                  </a:lnTo>
                  <a:cubicBezTo>
                    <a:pt x="10402972" y="6564450"/>
                    <a:pt x="10427660" y="6606564"/>
                    <a:pt x="10427660" y="6652309"/>
                  </a:cubicBezTo>
                  <a:lnTo>
                    <a:pt x="10427660" y="6858000"/>
                  </a:lnTo>
                  <a:lnTo>
                    <a:pt x="8387315" y="6858000"/>
                  </a:lnTo>
                  <a:lnTo>
                    <a:pt x="8387315" y="6600029"/>
                  </a:lnTo>
                  <a:cubicBezTo>
                    <a:pt x="8387315" y="6554285"/>
                    <a:pt x="8412002" y="6512171"/>
                    <a:pt x="8451938" y="6489661"/>
                  </a:cubicBezTo>
                  <a:lnTo>
                    <a:pt x="9304382" y="6012613"/>
                  </a:lnTo>
                  <a:cubicBezTo>
                    <a:pt x="9323623" y="6001722"/>
                    <a:pt x="9344861" y="5996457"/>
                    <a:pt x="9366100" y="5996639"/>
                  </a:cubicBezTo>
                  <a:close/>
                  <a:moveTo>
                    <a:pt x="7152104" y="5996639"/>
                  </a:moveTo>
                  <a:cubicBezTo>
                    <a:pt x="7173343" y="5996820"/>
                    <a:pt x="7194581" y="6002447"/>
                    <a:pt x="7213823" y="6013339"/>
                  </a:cubicBezTo>
                  <a:lnTo>
                    <a:pt x="8149767" y="6541941"/>
                  </a:lnTo>
                  <a:cubicBezTo>
                    <a:pt x="8188977" y="6564450"/>
                    <a:pt x="8213664" y="6606564"/>
                    <a:pt x="8213664" y="6652309"/>
                  </a:cubicBezTo>
                  <a:lnTo>
                    <a:pt x="8213664" y="6858000"/>
                  </a:lnTo>
                  <a:lnTo>
                    <a:pt x="6173320" y="6858000"/>
                  </a:lnTo>
                  <a:lnTo>
                    <a:pt x="6173320" y="6600029"/>
                  </a:lnTo>
                  <a:cubicBezTo>
                    <a:pt x="6173320" y="6554285"/>
                    <a:pt x="6198008" y="6512171"/>
                    <a:pt x="6237944" y="6489661"/>
                  </a:cubicBezTo>
                  <a:lnTo>
                    <a:pt x="7090386" y="6012613"/>
                  </a:lnTo>
                  <a:cubicBezTo>
                    <a:pt x="7109627" y="6001722"/>
                    <a:pt x="7130866" y="5996457"/>
                    <a:pt x="7152104" y="5996639"/>
                  </a:cubicBezTo>
                  <a:close/>
                  <a:moveTo>
                    <a:pt x="4938110" y="5996639"/>
                  </a:moveTo>
                  <a:cubicBezTo>
                    <a:pt x="4959350" y="5996820"/>
                    <a:pt x="4980587" y="6002447"/>
                    <a:pt x="4999831" y="6013339"/>
                  </a:cubicBezTo>
                  <a:lnTo>
                    <a:pt x="5935773" y="6541941"/>
                  </a:lnTo>
                  <a:cubicBezTo>
                    <a:pt x="5974982" y="6564450"/>
                    <a:pt x="5999672" y="6606564"/>
                    <a:pt x="5999672" y="6652309"/>
                  </a:cubicBezTo>
                  <a:lnTo>
                    <a:pt x="5999672" y="6858000"/>
                  </a:lnTo>
                  <a:lnTo>
                    <a:pt x="3959326" y="6858000"/>
                  </a:lnTo>
                  <a:lnTo>
                    <a:pt x="3959326" y="6600029"/>
                  </a:lnTo>
                  <a:cubicBezTo>
                    <a:pt x="3959326" y="6554285"/>
                    <a:pt x="3984013" y="6512171"/>
                    <a:pt x="4023949" y="6489661"/>
                  </a:cubicBezTo>
                  <a:lnTo>
                    <a:pt x="4876392" y="6012613"/>
                  </a:lnTo>
                  <a:cubicBezTo>
                    <a:pt x="4895634" y="6001722"/>
                    <a:pt x="4916871" y="5996457"/>
                    <a:pt x="4938110" y="5996639"/>
                  </a:cubicBezTo>
                  <a:close/>
                  <a:moveTo>
                    <a:pt x="2724113" y="5996639"/>
                  </a:moveTo>
                  <a:cubicBezTo>
                    <a:pt x="2745352" y="5996820"/>
                    <a:pt x="2766590" y="6002447"/>
                    <a:pt x="2785832" y="6013339"/>
                  </a:cubicBezTo>
                  <a:lnTo>
                    <a:pt x="3721776" y="6541941"/>
                  </a:lnTo>
                  <a:cubicBezTo>
                    <a:pt x="3760986" y="6564450"/>
                    <a:pt x="3785673" y="6606564"/>
                    <a:pt x="3785673" y="6652309"/>
                  </a:cubicBezTo>
                  <a:lnTo>
                    <a:pt x="3785673" y="6858000"/>
                  </a:lnTo>
                  <a:lnTo>
                    <a:pt x="1745328" y="6858000"/>
                  </a:lnTo>
                  <a:lnTo>
                    <a:pt x="1745328" y="6600029"/>
                  </a:lnTo>
                  <a:cubicBezTo>
                    <a:pt x="1745328" y="6554285"/>
                    <a:pt x="1770016" y="6512171"/>
                    <a:pt x="1809952" y="6489661"/>
                  </a:cubicBezTo>
                  <a:lnTo>
                    <a:pt x="2662395" y="6012613"/>
                  </a:lnTo>
                  <a:cubicBezTo>
                    <a:pt x="2681636" y="6001722"/>
                    <a:pt x="2702875" y="5996457"/>
                    <a:pt x="2724113" y="5996639"/>
                  </a:cubicBezTo>
                  <a:close/>
                  <a:moveTo>
                    <a:pt x="510117" y="5996639"/>
                  </a:moveTo>
                  <a:cubicBezTo>
                    <a:pt x="531355" y="5996820"/>
                    <a:pt x="552594" y="6002447"/>
                    <a:pt x="571836" y="6013339"/>
                  </a:cubicBezTo>
                  <a:lnTo>
                    <a:pt x="1507780" y="6541941"/>
                  </a:lnTo>
                  <a:cubicBezTo>
                    <a:pt x="1546989" y="6564450"/>
                    <a:pt x="1571677" y="6606564"/>
                    <a:pt x="1571677" y="6652309"/>
                  </a:cubicBezTo>
                  <a:lnTo>
                    <a:pt x="1571677" y="6858000"/>
                  </a:lnTo>
                  <a:lnTo>
                    <a:pt x="0" y="6858000"/>
                  </a:lnTo>
                  <a:lnTo>
                    <a:pt x="0" y="6263548"/>
                  </a:lnTo>
                  <a:lnTo>
                    <a:pt x="448398" y="6012613"/>
                  </a:lnTo>
                  <a:cubicBezTo>
                    <a:pt x="467640" y="6001722"/>
                    <a:pt x="488878" y="5996457"/>
                    <a:pt x="510117" y="5996639"/>
                  </a:cubicBezTo>
                  <a:close/>
                  <a:moveTo>
                    <a:pt x="12192000" y="4430901"/>
                  </a:moveTo>
                  <a:lnTo>
                    <a:pt x="12192000" y="6014775"/>
                  </a:lnTo>
                  <a:lnTo>
                    <a:pt x="11866857" y="5819468"/>
                  </a:lnTo>
                  <a:cubicBezTo>
                    <a:pt x="11828373" y="5796959"/>
                    <a:pt x="11805138" y="5755571"/>
                    <a:pt x="11805138" y="5711279"/>
                  </a:cubicBezTo>
                  <a:lnTo>
                    <a:pt x="11805138" y="4721602"/>
                  </a:lnTo>
                  <a:cubicBezTo>
                    <a:pt x="11805138" y="4675858"/>
                    <a:pt x="11829825" y="4633744"/>
                    <a:pt x="11869761" y="4611234"/>
                  </a:cubicBezTo>
                  <a:close/>
                  <a:moveTo>
                    <a:pt x="0" y="4429991"/>
                  </a:moveTo>
                  <a:lnTo>
                    <a:pt x="413477" y="4663514"/>
                  </a:lnTo>
                  <a:cubicBezTo>
                    <a:pt x="452686" y="4686023"/>
                    <a:pt x="477374" y="4728137"/>
                    <a:pt x="477374" y="4773882"/>
                  </a:cubicBezTo>
                  <a:lnTo>
                    <a:pt x="477374" y="5709101"/>
                  </a:lnTo>
                  <a:cubicBezTo>
                    <a:pt x="477374" y="5754845"/>
                    <a:pt x="451961" y="5796959"/>
                    <a:pt x="412025" y="5819468"/>
                  </a:cubicBezTo>
                  <a:lnTo>
                    <a:pt x="0" y="6047301"/>
                  </a:lnTo>
                  <a:close/>
                  <a:moveTo>
                    <a:pt x="11649239" y="2229416"/>
                  </a:moveTo>
                  <a:cubicBezTo>
                    <a:pt x="11670478" y="2229598"/>
                    <a:pt x="11691716" y="2235225"/>
                    <a:pt x="11710958" y="2246117"/>
                  </a:cubicBezTo>
                  <a:lnTo>
                    <a:pt x="12192000" y="2517799"/>
                  </a:lnTo>
                  <a:lnTo>
                    <a:pt x="12192000" y="4181411"/>
                  </a:lnTo>
                  <a:lnTo>
                    <a:pt x="11713136" y="4446203"/>
                  </a:lnTo>
                  <a:cubicBezTo>
                    <a:pt x="11673926" y="4467986"/>
                    <a:pt x="11625278" y="4467260"/>
                    <a:pt x="11586794" y="4444025"/>
                  </a:cubicBezTo>
                  <a:lnTo>
                    <a:pt x="10732173" y="3930671"/>
                  </a:lnTo>
                  <a:cubicBezTo>
                    <a:pt x="10693689" y="3908162"/>
                    <a:pt x="10670454" y="3866774"/>
                    <a:pt x="10670454" y="3822482"/>
                  </a:cubicBezTo>
                  <a:lnTo>
                    <a:pt x="10670454" y="2832807"/>
                  </a:lnTo>
                  <a:cubicBezTo>
                    <a:pt x="10670454" y="2787062"/>
                    <a:pt x="10695141" y="2744949"/>
                    <a:pt x="10735077" y="2722439"/>
                  </a:cubicBezTo>
                  <a:lnTo>
                    <a:pt x="11587520" y="2245391"/>
                  </a:lnTo>
                  <a:cubicBezTo>
                    <a:pt x="11606762" y="2234500"/>
                    <a:pt x="11628000" y="2229235"/>
                    <a:pt x="11649239" y="2229416"/>
                  </a:cubicBezTo>
                  <a:close/>
                  <a:moveTo>
                    <a:pt x="510116" y="2229415"/>
                  </a:moveTo>
                  <a:cubicBezTo>
                    <a:pt x="531355" y="2229596"/>
                    <a:pt x="552593" y="2235223"/>
                    <a:pt x="571835" y="2246115"/>
                  </a:cubicBezTo>
                  <a:lnTo>
                    <a:pt x="1507780" y="2774717"/>
                  </a:lnTo>
                  <a:cubicBezTo>
                    <a:pt x="1546989" y="2797227"/>
                    <a:pt x="1571676" y="2839341"/>
                    <a:pt x="1571676" y="2885085"/>
                  </a:cubicBezTo>
                  <a:lnTo>
                    <a:pt x="1571676" y="3820304"/>
                  </a:lnTo>
                  <a:cubicBezTo>
                    <a:pt x="1571676" y="3866048"/>
                    <a:pt x="1546263" y="3908162"/>
                    <a:pt x="1506328" y="3930671"/>
                  </a:cubicBezTo>
                  <a:lnTo>
                    <a:pt x="574013" y="4446203"/>
                  </a:lnTo>
                  <a:cubicBezTo>
                    <a:pt x="534804" y="4467986"/>
                    <a:pt x="486155" y="4467260"/>
                    <a:pt x="447672" y="4444025"/>
                  </a:cubicBezTo>
                  <a:lnTo>
                    <a:pt x="0" y="4175117"/>
                  </a:lnTo>
                  <a:lnTo>
                    <a:pt x="0" y="2496324"/>
                  </a:lnTo>
                  <a:lnTo>
                    <a:pt x="448398" y="2245389"/>
                  </a:lnTo>
                  <a:cubicBezTo>
                    <a:pt x="467640" y="2234498"/>
                    <a:pt x="488878" y="2229234"/>
                    <a:pt x="510116" y="2229415"/>
                  </a:cubicBezTo>
                  <a:close/>
                  <a:moveTo>
                    <a:pt x="0" y="652397"/>
                  </a:moveTo>
                  <a:lnTo>
                    <a:pt x="413476" y="885920"/>
                  </a:lnTo>
                  <a:cubicBezTo>
                    <a:pt x="452686" y="908429"/>
                    <a:pt x="477373" y="950543"/>
                    <a:pt x="477373" y="996288"/>
                  </a:cubicBezTo>
                  <a:lnTo>
                    <a:pt x="477373" y="1931507"/>
                  </a:lnTo>
                  <a:cubicBezTo>
                    <a:pt x="477373" y="1977251"/>
                    <a:pt x="451960" y="2019365"/>
                    <a:pt x="412024" y="2041874"/>
                  </a:cubicBezTo>
                  <a:lnTo>
                    <a:pt x="0" y="2269707"/>
                  </a:lnTo>
                  <a:close/>
                  <a:moveTo>
                    <a:pt x="12192000" y="649734"/>
                  </a:moveTo>
                  <a:lnTo>
                    <a:pt x="12192000" y="2303182"/>
                  </a:lnTo>
                  <a:lnTo>
                    <a:pt x="11806895" y="2071857"/>
                  </a:lnTo>
                  <a:cubicBezTo>
                    <a:pt x="11768411" y="2049347"/>
                    <a:pt x="11745176" y="2007960"/>
                    <a:pt x="11745176" y="1963667"/>
                  </a:cubicBezTo>
                  <a:lnTo>
                    <a:pt x="11745176" y="973990"/>
                  </a:lnTo>
                  <a:cubicBezTo>
                    <a:pt x="11745176" y="928246"/>
                    <a:pt x="11769863" y="886132"/>
                    <a:pt x="11809799" y="863623"/>
                  </a:cubicBezTo>
                  <a:close/>
                  <a:moveTo>
                    <a:pt x="10608962" y="0"/>
                  </a:moveTo>
                  <a:lnTo>
                    <a:pt x="12192000" y="0"/>
                  </a:lnTo>
                  <a:lnTo>
                    <a:pt x="12192000" y="369816"/>
                  </a:lnTo>
                  <a:lnTo>
                    <a:pt x="11651644" y="668610"/>
                  </a:lnTo>
                  <a:cubicBezTo>
                    <a:pt x="11612434" y="690393"/>
                    <a:pt x="11563786" y="689667"/>
                    <a:pt x="11525302" y="666432"/>
                  </a:cubicBezTo>
                  <a:lnTo>
                    <a:pt x="10670681" y="153079"/>
                  </a:lnTo>
                  <a:cubicBezTo>
                    <a:pt x="10632197" y="130569"/>
                    <a:pt x="10608962" y="89182"/>
                    <a:pt x="10608962" y="44889"/>
                  </a:cubicBezTo>
                  <a:close/>
                  <a:moveTo>
                    <a:pt x="8393435" y="0"/>
                  </a:moveTo>
                  <a:lnTo>
                    <a:pt x="10433780" y="0"/>
                  </a:lnTo>
                  <a:lnTo>
                    <a:pt x="10433780" y="42711"/>
                  </a:lnTo>
                  <a:cubicBezTo>
                    <a:pt x="10433780" y="88455"/>
                    <a:pt x="10408367" y="130569"/>
                    <a:pt x="10368431" y="153079"/>
                  </a:cubicBezTo>
                  <a:lnTo>
                    <a:pt x="9436117" y="668610"/>
                  </a:lnTo>
                  <a:cubicBezTo>
                    <a:pt x="9396907" y="690393"/>
                    <a:pt x="9348259" y="689667"/>
                    <a:pt x="9309775" y="666432"/>
                  </a:cubicBezTo>
                  <a:lnTo>
                    <a:pt x="8455154" y="153079"/>
                  </a:lnTo>
                  <a:cubicBezTo>
                    <a:pt x="8416670" y="130569"/>
                    <a:pt x="8393435" y="89182"/>
                    <a:pt x="8393435" y="44889"/>
                  </a:cubicBezTo>
                  <a:close/>
                  <a:moveTo>
                    <a:pt x="6177911" y="0"/>
                  </a:moveTo>
                  <a:lnTo>
                    <a:pt x="8218254" y="0"/>
                  </a:lnTo>
                  <a:lnTo>
                    <a:pt x="8218254" y="42711"/>
                  </a:lnTo>
                  <a:cubicBezTo>
                    <a:pt x="8218254" y="88455"/>
                    <a:pt x="8192841" y="130569"/>
                    <a:pt x="8152905" y="153079"/>
                  </a:cubicBezTo>
                  <a:lnTo>
                    <a:pt x="7220591" y="668610"/>
                  </a:lnTo>
                  <a:cubicBezTo>
                    <a:pt x="7181381" y="690393"/>
                    <a:pt x="7132733" y="689667"/>
                    <a:pt x="7094249" y="666432"/>
                  </a:cubicBezTo>
                  <a:lnTo>
                    <a:pt x="6239630" y="153079"/>
                  </a:lnTo>
                  <a:cubicBezTo>
                    <a:pt x="6201147" y="130569"/>
                    <a:pt x="6177911" y="89182"/>
                    <a:pt x="6177911" y="44889"/>
                  </a:cubicBezTo>
                  <a:close/>
                  <a:moveTo>
                    <a:pt x="3962386" y="0"/>
                  </a:moveTo>
                  <a:lnTo>
                    <a:pt x="6002731" y="0"/>
                  </a:lnTo>
                  <a:lnTo>
                    <a:pt x="6002731" y="42711"/>
                  </a:lnTo>
                  <a:cubicBezTo>
                    <a:pt x="6002731" y="88455"/>
                    <a:pt x="5977318" y="130569"/>
                    <a:pt x="5937383" y="153079"/>
                  </a:cubicBezTo>
                  <a:lnTo>
                    <a:pt x="5005068" y="668610"/>
                  </a:lnTo>
                  <a:cubicBezTo>
                    <a:pt x="4965859" y="690393"/>
                    <a:pt x="4917211" y="689667"/>
                    <a:pt x="4878725" y="666432"/>
                  </a:cubicBezTo>
                  <a:lnTo>
                    <a:pt x="4024105" y="153079"/>
                  </a:lnTo>
                  <a:cubicBezTo>
                    <a:pt x="3985622" y="130569"/>
                    <a:pt x="3962386" y="89182"/>
                    <a:pt x="3962386" y="44889"/>
                  </a:cubicBezTo>
                  <a:close/>
                  <a:moveTo>
                    <a:pt x="1746859" y="0"/>
                  </a:moveTo>
                  <a:lnTo>
                    <a:pt x="3787204" y="0"/>
                  </a:lnTo>
                  <a:lnTo>
                    <a:pt x="3787204" y="42711"/>
                  </a:lnTo>
                  <a:cubicBezTo>
                    <a:pt x="3787204" y="88455"/>
                    <a:pt x="3761791" y="130569"/>
                    <a:pt x="3721856" y="153079"/>
                  </a:cubicBezTo>
                  <a:lnTo>
                    <a:pt x="2789541" y="668610"/>
                  </a:lnTo>
                  <a:cubicBezTo>
                    <a:pt x="2750331" y="690393"/>
                    <a:pt x="2701683" y="689667"/>
                    <a:pt x="2663200" y="666432"/>
                  </a:cubicBezTo>
                  <a:lnTo>
                    <a:pt x="1808578" y="153079"/>
                  </a:lnTo>
                  <a:cubicBezTo>
                    <a:pt x="1770094" y="130569"/>
                    <a:pt x="1746859" y="89182"/>
                    <a:pt x="1746859" y="44889"/>
                  </a:cubicBezTo>
                  <a:close/>
                  <a:moveTo>
                    <a:pt x="0" y="0"/>
                  </a:moveTo>
                  <a:lnTo>
                    <a:pt x="1571679" y="0"/>
                  </a:lnTo>
                  <a:lnTo>
                    <a:pt x="1571679" y="42711"/>
                  </a:lnTo>
                  <a:cubicBezTo>
                    <a:pt x="1571679" y="88455"/>
                    <a:pt x="1546266" y="130569"/>
                    <a:pt x="1506330" y="153079"/>
                  </a:cubicBezTo>
                  <a:lnTo>
                    <a:pt x="574016" y="668610"/>
                  </a:lnTo>
                  <a:cubicBezTo>
                    <a:pt x="534806" y="690393"/>
                    <a:pt x="486158" y="689667"/>
                    <a:pt x="447674" y="666432"/>
                  </a:cubicBezTo>
                  <a:lnTo>
                    <a:pt x="0" y="3975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5" name="Google Shape;415;p7"/>
            <p:cNvSpPr/>
            <p:nvPr/>
          </p:nvSpPr>
          <p:spPr>
            <a:xfrm>
              <a:off x="651024"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6" name="Google Shape;416;p7"/>
            <p:cNvSpPr/>
            <p:nvPr/>
          </p:nvSpPr>
          <p:spPr>
            <a:xfrm>
              <a:off x="2865020"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7" name="Google Shape;417;p7"/>
            <p:cNvSpPr/>
            <p:nvPr/>
          </p:nvSpPr>
          <p:spPr>
            <a:xfrm>
              <a:off x="5079016"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8" name="Google Shape;418;p7"/>
            <p:cNvSpPr/>
            <p:nvPr/>
          </p:nvSpPr>
          <p:spPr>
            <a:xfrm>
              <a:off x="7293013"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9" name="Google Shape;419;p7"/>
            <p:cNvSpPr/>
            <p:nvPr/>
          </p:nvSpPr>
          <p:spPr>
            <a:xfrm>
              <a:off x="1745327"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0" name="Google Shape;420;p7"/>
            <p:cNvSpPr/>
            <p:nvPr/>
          </p:nvSpPr>
          <p:spPr>
            <a:xfrm>
              <a:off x="3959324"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1" name="Google Shape;421;p7"/>
            <p:cNvSpPr/>
            <p:nvPr/>
          </p:nvSpPr>
          <p:spPr>
            <a:xfrm>
              <a:off x="6173319"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2" name="Google Shape;422;p7"/>
            <p:cNvSpPr/>
            <p:nvPr/>
          </p:nvSpPr>
          <p:spPr>
            <a:xfrm>
              <a:off x="8387315"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3" name="Google Shape;423;p7"/>
            <p:cNvSpPr/>
            <p:nvPr/>
          </p:nvSpPr>
          <p:spPr>
            <a:xfrm>
              <a:off x="651024"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4" name="Google Shape;424;p7"/>
            <p:cNvSpPr/>
            <p:nvPr/>
          </p:nvSpPr>
          <p:spPr>
            <a:xfrm>
              <a:off x="2865020"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5" name="Google Shape;425;p7"/>
            <p:cNvSpPr/>
            <p:nvPr/>
          </p:nvSpPr>
          <p:spPr>
            <a:xfrm>
              <a:off x="5079016"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6" name="Google Shape;426;p7"/>
            <p:cNvSpPr/>
            <p:nvPr/>
          </p:nvSpPr>
          <p:spPr>
            <a:xfrm>
              <a:off x="7293013"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7" name="Google Shape;427;p7"/>
            <p:cNvSpPr/>
            <p:nvPr/>
          </p:nvSpPr>
          <p:spPr>
            <a:xfrm>
              <a:off x="9531180" y="370595"/>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8" name="Google Shape;428;p7"/>
            <p:cNvSpPr/>
            <p:nvPr/>
          </p:nvSpPr>
          <p:spPr>
            <a:xfrm>
              <a:off x="9517425"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29" name="Google Shape;429;p7"/>
          <p:cNvGrpSpPr/>
          <p:nvPr/>
        </p:nvGrpSpPr>
        <p:grpSpPr>
          <a:xfrm>
            <a:off x="-1177" y="0"/>
            <a:ext cx="12192000" cy="6163564"/>
            <a:chOff x="-1177" y="0"/>
            <a:chExt cx="12192000" cy="6163564"/>
          </a:xfrm>
        </p:grpSpPr>
        <p:sp>
          <p:nvSpPr>
            <p:cNvPr id="430" name="Google Shape;430;p7"/>
            <p:cNvSpPr/>
            <p:nvPr/>
          </p:nvSpPr>
          <p:spPr>
            <a:xfrm>
              <a:off x="801959"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1" name="Google Shape;431;p7"/>
            <p:cNvSpPr/>
            <p:nvPr/>
          </p:nvSpPr>
          <p:spPr>
            <a:xfrm>
              <a:off x="3015955"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2" name="Google Shape;432;p7"/>
            <p:cNvSpPr/>
            <p:nvPr/>
          </p:nvSpPr>
          <p:spPr>
            <a:xfrm>
              <a:off x="5229951"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3" name="Google Shape;433;p7"/>
            <p:cNvSpPr/>
            <p:nvPr/>
          </p:nvSpPr>
          <p:spPr>
            <a:xfrm>
              <a:off x="7443948"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4" name="Google Shape;434;p7"/>
            <p:cNvSpPr/>
            <p:nvPr/>
          </p:nvSpPr>
          <p:spPr>
            <a:xfrm>
              <a:off x="1896262"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5" name="Google Shape;435;p7"/>
            <p:cNvSpPr/>
            <p:nvPr/>
          </p:nvSpPr>
          <p:spPr>
            <a:xfrm>
              <a:off x="411025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6" name="Google Shape;436;p7"/>
            <p:cNvSpPr/>
            <p:nvPr/>
          </p:nvSpPr>
          <p:spPr>
            <a:xfrm>
              <a:off x="6324254"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7" name="Google Shape;437;p7"/>
            <p:cNvSpPr/>
            <p:nvPr/>
          </p:nvSpPr>
          <p:spPr>
            <a:xfrm>
              <a:off x="8538250"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8" name="Google Shape;438;p7"/>
            <p:cNvSpPr/>
            <p:nvPr/>
          </p:nvSpPr>
          <p:spPr>
            <a:xfrm>
              <a:off x="801959"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9" name="Google Shape;439;p7"/>
            <p:cNvSpPr/>
            <p:nvPr/>
          </p:nvSpPr>
          <p:spPr>
            <a:xfrm>
              <a:off x="3015955"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0" name="Google Shape;440;p7"/>
            <p:cNvSpPr/>
            <p:nvPr/>
          </p:nvSpPr>
          <p:spPr>
            <a:xfrm>
              <a:off x="5229951"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1" name="Google Shape;441;p7"/>
            <p:cNvSpPr/>
            <p:nvPr/>
          </p:nvSpPr>
          <p:spPr>
            <a:xfrm>
              <a:off x="7443948"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2" name="Google Shape;442;p7"/>
            <p:cNvSpPr/>
            <p:nvPr/>
          </p:nvSpPr>
          <p:spPr>
            <a:xfrm>
              <a:off x="9682115" y="1815456"/>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3" name="Google Shape;443;p7"/>
            <p:cNvSpPr/>
            <p:nvPr/>
          </p:nvSpPr>
          <p:spPr>
            <a:xfrm>
              <a:off x="1082138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4" name="Google Shape;444;p7"/>
            <p:cNvSpPr/>
            <p:nvPr/>
          </p:nvSpPr>
          <p:spPr>
            <a:xfrm>
              <a:off x="9668360"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45" name="Google Shape;445;p7"/>
            <p:cNvSpPr/>
            <p:nvPr/>
          </p:nvSpPr>
          <p:spPr>
            <a:xfrm>
              <a:off x="-1177" y="0"/>
              <a:ext cx="12192000" cy="5809648"/>
            </a:xfrm>
            <a:custGeom>
              <a:avLst/>
              <a:gdLst/>
              <a:ahLst/>
              <a:cxnLst/>
              <a:rect l="l" t="t" r="r" b="b"/>
              <a:pathLst>
                <a:path w="12192000" h="5809648" extrusionOk="0">
                  <a:moveTo>
                    <a:pt x="12111791" y="5563151"/>
                  </a:moveTo>
                  <a:lnTo>
                    <a:pt x="12192000" y="5566621"/>
                  </a:lnTo>
                  <a:lnTo>
                    <a:pt x="12192000" y="5809648"/>
                  </a:lnTo>
                  <a:lnTo>
                    <a:pt x="12124067" y="5762352"/>
                  </a:lnTo>
                  <a:cubicBezTo>
                    <a:pt x="12058604" y="5714815"/>
                    <a:pt x="12004601" y="5671249"/>
                    <a:pt x="11970111" y="5636759"/>
                  </a:cubicBezTo>
                  <a:cubicBezTo>
                    <a:pt x="11926545" y="5593556"/>
                    <a:pt x="11998611" y="5564875"/>
                    <a:pt x="12111791" y="5563151"/>
                  </a:cubicBezTo>
                  <a:close/>
                  <a:moveTo>
                    <a:pt x="0" y="3689073"/>
                  </a:moveTo>
                  <a:lnTo>
                    <a:pt x="29278" y="3693539"/>
                  </a:lnTo>
                  <a:cubicBezTo>
                    <a:pt x="97112" y="3707709"/>
                    <a:pt x="165910" y="3730173"/>
                    <a:pt x="226358" y="3762484"/>
                  </a:cubicBezTo>
                  <a:cubicBezTo>
                    <a:pt x="498645" y="3907704"/>
                    <a:pt x="647496" y="4318678"/>
                    <a:pt x="531320" y="4270755"/>
                  </a:cubicBezTo>
                  <a:cubicBezTo>
                    <a:pt x="407883" y="4219928"/>
                    <a:pt x="233619" y="4123720"/>
                    <a:pt x="72969" y="4022973"/>
                  </a:cubicBezTo>
                  <a:lnTo>
                    <a:pt x="0" y="3975687"/>
                  </a:lnTo>
                  <a:close/>
                  <a:moveTo>
                    <a:pt x="12051829" y="1815538"/>
                  </a:moveTo>
                  <a:cubicBezTo>
                    <a:pt x="12080124" y="1815107"/>
                    <a:pt x="12110989" y="1816360"/>
                    <a:pt x="12143260" y="1819493"/>
                  </a:cubicBezTo>
                  <a:lnTo>
                    <a:pt x="12192000" y="1826926"/>
                  </a:lnTo>
                  <a:lnTo>
                    <a:pt x="12192000" y="2102715"/>
                  </a:lnTo>
                  <a:lnTo>
                    <a:pt x="12169886" y="2088385"/>
                  </a:lnTo>
                  <a:cubicBezTo>
                    <a:pt x="12057525" y="2013038"/>
                    <a:pt x="11961884" y="1940881"/>
                    <a:pt x="11910149" y="1889146"/>
                  </a:cubicBezTo>
                  <a:cubicBezTo>
                    <a:pt x="11866583" y="1845943"/>
                    <a:pt x="11938649" y="1817262"/>
                    <a:pt x="12051829" y="1815538"/>
                  </a:cubicBezTo>
                  <a:close/>
                  <a:moveTo>
                    <a:pt x="10807384" y="0"/>
                  </a:moveTo>
                  <a:lnTo>
                    <a:pt x="11326145" y="0"/>
                  </a:lnTo>
                  <a:lnTo>
                    <a:pt x="11400034" y="50390"/>
                  </a:lnTo>
                  <a:cubicBezTo>
                    <a:pt x="11609348" y="225684"/>
                    <a:pt x="11710605" y="535094"/>
                    <a:pt x="11608951" y="493162"/>
                  </a:cubicBezTo>
                  <a:cubicBezTo>
                    <a:pt x="11392936" y="404214"/>
                    <a:pt x="11021263" y="176287"/>
                    <a:pt x="10839298" y="28272"/>
                  </a:cubicBezTo>
                  <a:close/>
                  <a:moveTo>
                    <a:pt x="8591856" y="0"/>
                  </a:moveTo>
                  <a:lnTo>
                    <a:pt x="9110618" y="0"/>
                  </a:lnTo>
                  <a:lnTo>
                    <a:pt x="9184507" y="50390"/>
                  </a:lnTo>
                  <a:cubicBezTo>
                    <a:pt x="9393821" y="225684"/>
                    <a:pt x="9495078" y="535094"/>
                    <a:pt x="9393424" y="493162"/>
                  </a:cubicBezTo>
                  <a:cubicBezTo>
                    <a:pt x="9177409" y="404214"/>
                    <a:pt x="8805736" y="176287"/>
                    <a:pt x="8623771" y="28273"/>
                  </a:cubicBezTo>
                  <a:close/>
                  <a:moveTo>
                    <a:pt x="6376330" y="0"/>
                  </a:moveTo>
                  <a:lnTo>
                    <a:pt x="6895091" y="0"/>
                  </a:lnTo>
                  <a:lnTo>
                    <a:pt x="6968981" y="50391"/>
                  </a:lnTo>
                  <a:cubicBezTo>
                    <a:pt x="7178295" y="225684"/>
                    <a:pt x="7279552" y="535094"/>
                    <a:pt x="7177898" y="493162"/>
                  </a:cubicBezTo>
                  <a:cubicBezTo>
                    <a:pt x="6961884" y="404215"/>
                    <a:pt x="6590210" y="176287"/>
                    <a:pt x="6408246" y="28273"/>
                  </a:cubicBezTo>
                  <a:close/>
                  <a:moveTo>
                    <a:pt x="4160805" y="0"/>
                  </a:moveTo>
                  <a:lnTo>
                    <a:pt x="4679566" y="0"/>
                  </a:lnTo>
                  <a:lnTo>
                    <a:pt x="4753456" y="50391"/>
                  </a:lnTo>
                  <a:cubicBezTo>
                    <a:pt x="4962770" y="225684"/>
                    <a:pt x="5064028" y="535095"/>
                    <a:pt x="4962373" y="493162"/>
                  </a:cubicBezTo>
                  <a:cubicBezTo>
                    <a:pt x="4746359" y="404215"/>
                    <a:pt x="4374685" y="176287"/>
                    <a:pt x="4192720" y="28273"/>
                  </a:cubicBezTo>
                  <a:close/>
                  <a:moveTo>
                    <a:pt x="1945279" y="0"/>
                  </a:moveTo>
                  <a:lnTo>
                    <a:pt x="2464039" y="0"/>
                  </a:lnTo>
                  <a:lnTo>
                    <a:pt x="2537930" y="50391"/>
                  </a:lnTo>
                  <a:cubicBezTo>
                    <a:pt x="2747244" y="225684"/>
                    <a:pt x="2848501" y="535095"/>
                    <a:pt x="2746847" y="493162"/>
                  </a:cubicBezTo>
                  <a:cubicBezTo>
                    <a:pt x="2530832" y="404215"/>
                    <a:pt x="2159158" y="176287"/>
                    <a:pt x="1977194" y="28273"/>
                  </a:cubicBezTo>
                  <a:close/>
                  <a:moveTo>
                    <a:pt x="0" y="0"/>
                  </a:moveTo>
                  <a:lnTo>
                    <a:pt x="248514" y="0"/>
                  </a:lnTo>
                  <a:lnTo>
                    <a:pt x="322405" y="50391"/>
                  </a:lnTo>
                  <a:cubicBezTo>
                    <a:pt x="531719" y="225684"/>
                    <a:pt x="632976" y="535095"/>
                    <a:pt x="531322" y="493162"/>
                  </a:cubicBezTo>
                  <a:cubicBezTo>
                    <a:pt x="407885" y="442335"/>
                    <a:pt x="233620" y="346127"/>
                    <a:pt x="72971" y="245380"/>
                  </a:cubicBezTo>
                  <a:lnTo>
                    <a:pt x="0" y="1980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46" name="Google Shape;446;p7"/>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7"/>
          <p:cNvSpPr/>
          <p:nvPr/>
        </p:nvSpPr>
        <p:spPr>
          <a:xfrm>
            <a:off x="470100" y="332700"/>
            <a:ext cx="11251800" cy="6192600"/>
          </a:xfrm>
          <a:prstGeom prst="roundRect">
            <a:avLst>
              <a:gd name="adj" fmla="val 4504"/>
            </a:avLst>
          </a:prstGeom>
          <a:solidFill>
            <a:srgbClr val="FFFFFF">
              <a:alpha val="74400"/>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grpSp>
        <p:nvGrpSpPr>
          <p:cNvPr id="448" name="Google Shape;448;p7"/>
          <p:cNvGrpSpPr/>
          <p:nvPr/>
        </p:nvGrpSpPr>
        <p:grpSpPr>
          <a:xfrm flipH="1">
            <a:off x="9993748" y="4857796"/>
            <a:ext cx="2109140" cy="1771597"/>
            <a:chOff x="2076453" y="1626619"/>
            <a:chExt cx="3249831" cy="2729734"/>
          </a:xfrm>
        </p:grpSpPr>
        <p:grpSp>
          <p:nvGrpSpPr>
            <p:cNvPr id="449" name="Google Shape;449;p7"/>
            <p:cNvGrpSpPr/>
            <p:nvPr/>
          </p:nvGrpSpPr>
          <p:grpSpPr>
            <a:xfrm>
              <a:off x="2076453" y="2309959"/>
              <a:ext cx="833410" cy="861198"/>
              <a:chOff x="2076453" y="2309959"/>
              <a:chExt cx="833410" cy="861198"/>
            </a:xfrm>
          </p:grpSpPr>
          <p:sp>
            <p:nvSpPr>
              <p:cNvPr id="450" name="Google Shape;450;p7"/>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1" name="Google Shape;451;p7"/>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52" name="Google Shape;452;p7"/>
            <p:cNvGrpSpPr/>
            <p:nvPr/>
          </p:nvGrpSpPr>
          <p:grpSpPr>
            <a:xfrm>
              <a:off x="2450412" y="1626619"/>
              <a:ext cx="1134652" cy="1350990"/>
              <a:chOff x="2450412" y="1626619"/>
              <a:chExt cx="1134652" cy="1350990"/>
            </a:xfrm>
          </p:grpSpPr>
          <p:sp>
            <p:nvSpPr>
              <p:cNvPr id="453" name="Google Shape;453;p7"/>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4" name="Google Shape;454;p7"/>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55" name="Google Shape;455;p7"/>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6" name="Google Shape;456;p7"/>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7" name="Google Shape;457;p7"/>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8" name="Google Shape;458;p7"/>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59" name="Google Shape;459;p7"/>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0" name="Google Shape;460;p7"/>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61" name="Google Shape;461;p7"/>
            <p:cNvGrpSpPr/>
            <p:nvPr/>
          </p:nvGrpSpPr>
          <p:grpSpPr>
            <a:xfrm>
              <a:off x="3468909" y="2291619"/>
              <a:ext cx="809625" cy="809625"/>
              <a:chOff x="3468909" y="2291619"/>
              <a:chExt cx="809625" cy="809625"/>
            </a:xfrm>
          </p:grpSpPr>
          <p:sp>
            <p:nvSpPr>
              <p:cNvPr id="462" name="Google Shape;462;p7"/>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3" name="Google Shape;463;p7"/>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64" name="Google Shape;464;p7"/>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5" name="Google Shape;465;p7"/>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6" name="Google Shape;466;p7"/>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7" name="Google Shape;467;p7"/>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8" name="Google Shape;468;p7"/>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69" name="Google Shape;469;p7"/>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0" name="Google Shape;470;p7"/>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1" name="Google Shape;471;p7"/>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472" name="Google Shape;472;p7"/>
            <p:cNvGrpSpPr/>
            <p:nvPr/>
          </p:nvGrpSpPr>
          <p:grpSpPr>
            <a:xfrm>
              <a:off x="4516659" y="2291619"/>
              <a:ext cx="809625" cy="809625"/>
              <a:chOff x="4516659" y="2291619"/>
              <a:chExt cx="809625" cy="809625"/>
            </a:xfrm>
          </p:grpSpPr>
          <p:sp>
            <p:nvSpPr>
              <p:cNvPr id="473" name="Google Shape;473;p7"/>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4" name="Google Shape;474;p7"/>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75" name="Google Shape;475;p7"/>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76" name="Google Shape;476;p7"/>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477" name="Google Shape;477;p7"/>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highlight>
                  <a:schemeClr val="accent1"/>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78" name="Google Shape;478;p7"/>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lvl1pPr lvl="0" rtl="0">
              <a:spcBef>
                <a:spcPts val="0"/>
              </a:spcBef>
              <a:spcAft>
                <a:spcPts val="0"/>
              </a:spcAft>
              <a:buSzPts val="2100"/>
              <a:buNone/>
              <a:defRPr sz="2100" b="1">
                <a:highlight>
                  <a:schemeClr val="accent1"/>
                </a:highlight>
              </a:defRPr>
            </a:lvl1pPr>
            <a:lvl2pPr lvl="1" rtl="0">
              <a:spcBef>
                <a:spcPts val="2100"/>
              </a:spcBef>
              <a:spcAft>
                <a:spcPts val="0"/>
              </a:spcAft>
              <a:buSzPts val="2100"/>
              <a:buNone/>
              <a:defRPr sz="2100" b="1"/>
            </a:lvl2pPr>
            <a:lvl3pPr lvl="2" rtl="0">
              <a:spcBef>
                <a:spcPts val="2100"/>
              </a:spcBef>
              <a:spcAft>
                <a:spcPts val="0"/>
              </a:spcAft>
              <a:buSzPts val="2100"/>
              <a:buNone/>
              <a:defRPr sz="2100" b="1"/>
            </a:lvl3pPr>
            <a:lvl4pPr lvl="3" rtl="0">
              <a:spcBef>
                <a:spcPts val="2100"/>
              </a:spcBef>
              <a:spcAft>
                <a:spcPts val="0"/>
              </a:spcAft>
              <a:buSzPts val="2100"/>
              <a:buNone/>
              <a:defRPr sz="2100" b="1"/>
            </a:lvl4pPr>
            <a:lvl5pPr lvl="4" rtl="0">
              <a:spcBef>
                <a:spcPts val="2100"/>
              </a:spcBef>
              <a:spcAft>
                <a:spcPts val="0"/>
              </a:spcAft>
              <a:buSzPts val="2100"/>
              <a:buNone/>
              <a:defRPr sz="2100" b="1"/>
            </a:lvl5pPr>
            <a:lvl6pPr lvl="5" rtl="0">
              <a:spcBef>
                <a:spcPts val="2100"/>
              </a:spcBef>
              <a:spcAft>
                <a:spcPts val="0"/>
              </a:spcAft>
              <a:buSzPts val="2100"/>
              <a:buNone/>
              <a:defRPr sz="2100" b="1"/>
            </a:lvl6pPr>
            <a:lvl7pPr lvl="6" rtl="0">
              <a:spcBef>
                <a:spcPts val="2100"/>
              </a:spcBef>
              <a:spcAft>
                <a:spcPts val="0"/>
              </a:spcAft>
              <a:buSzPts val="2100"/>
              <a:buNone/>
              <a:defRPr sz="2100" b="1"/>
            </a:lvl7pPr>
            <a:lvl8pPr lvl="7" rtl="0">
              <a:spcBef>
                <a:spcPts val="2100"/>
              </a:spcBef>
              <a:spcAft>
                <a:spcPts val="0"/>
              </a:spcAft>
              <a:buSzPts val="2100"/>
              <a:buNone/>
              <a:defRPr sz="2100" b="1"/>
            </a:lvl8pPr>
            <a:lvl9pPr lvl="8" rtl="0">
              <a:spcBef>
                <a:spcPts val="2100"/>
              </a:spcBef>
              <a:spcAft>
                <a:spcPts val="2100"/>
              </a:spcAft>
              <a:buSzPts val="2100"/>
              <a:buNone/>
              <a:defRPr sz="2100" b="1"/>
            </a:lvl9pPr>
          </a:lstStyle>
          <a:p>
            <a:endParaRPr/>
          </a:p>
        </p:txBody>
      </p:sp>
      <p:sp>
        <p:nvSpPr>
          <p:cNvPr id="479" name="Google Shape;479;p7"/>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lvl1pPr marL="0" marR="0" lvl="0" indent="0" algn="l" rtl="0">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480" name="Google Shape;480;p7"/>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81" name="Google Shape;481;p7"/>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05 One column">
  <p:cSld name="CUSTOM_5">
    <p:spTree>
      <p:nvGrpSpPr>
        <p:cNvPr id="1" name="Shape 482"/>
        <p:cNvGrpSpPr/>
        <p:nvPr/>
      </p:nvGrpSpPr>
      <p:grpSpPr>
        <a:xfrm>
          <a:off x="0" y="0"/>
          <a:ext cx="0" cy="0"/>
          <a:chOff x="0" y="0"/>
          <a:chExt cx="0" cy="0"/>
        </a:xfrm>
      </p:grpSpPr>
      <p:grpSp>
        <p:nvGrpSpPr>
          <p:cNvPr id="483" name="Google Shape;483;p8"/>
          <p:cNvGrpSpPr/>
          <p:nvPr/>
        </p:nvGrpSpPr>
        <p:grpSpPr>
          <a:xfrm>
            <a:off x="0" y="0"/>
            <a:ext cx="12192000" cy="6858000"/>
            <a:chOff x="0" y="0"/>
            <a:chExt cx="12192000" cy="6858000"/>
          </a:xfrm>
        </p:grpSpPr>
        <p:sp>
          <p:nvSpPr>
            <p:cNvPr id="484" name="Google Shape;484;p8"/>
            <p:cNvSpPr/>
            <p:nvPr/>
          </p:nvSpPr>
          <p:spPr>
            <a:xfrm>
              <a:off x="0" y="0"/>
              <a:ext cx="12192000" cy="6858000"/>
            </a:xfrm>
            <a:custGeom>
              <a:avLst/>
              <a:gdLst/>
              <a:ahLst/>
              <a:cxnLst/>
              <a:rect l="l" t="t" r="r" b="b"/>
              <a:pathLst>
                <a:path w="12192000" h="6858000" extrusionOk="0">
                  <a:moveTo>
                    <a:pt x="11649239" y="5996639"/>
                  </a:moveTo>
                  <a:cubicBezTo>
                    <a:pt x="11670477" y="5996820"/>
                    <a:pt x="11691716" y="6002447"/>
                    <a:pt x="11710958" y="6013339"/>
                  </a:cubicBezTo>
                  <a:lnTo>
                    <a:pt x="12192000" y="6285022"/>
                  </a:lnTo>
                  <a:lnTo>
                    <a:pt x="12192000" y="6858000"/>
                  </a:lnTo>
                  <a:lnTo>
                    <a:pt x="10670454" y="6858000"/>
                  </a:lnTo>
                  <a:lnTo>
                    <a:pt x="10670454" y="6600029"/>
                  </a:lnTo>
                  <a:cubicBezTo>
                    <a:pt x="10670454" y="6554285"/>
                    <a:pt x="10695141" y="6512171"/>
                    <a:pt x="10735077" y="6489661"/>
                  </a:cubicBezTo>
                  <a:lnTo>
                    <a:pt x="11587520" y="6012613"/>
                  </a:lnTo>
                  <a:cubicBezTo>
                    <a:pt x="11606762" y="6001722"/>
                    <a:pt x="11628001" y="5996457"/>
                    <a:pt x="11649239" y="5996639"/>
                  </a:cubicBezTo>
                  <a:close/>
                  <a:moveTo>
                    <a:pt x="9366100" y="5996639"/>
                  </a:moveTo>
                  <a:cubicBezTo>
                    <a:pt x="9387338" y="5996820"/>
                    <a:pt x="9408577" y="6002447"/>
                    <a:pt x="9427819" y="6013339"/>
                  </a:cubicBezTo>
                  <a:lnTo>
                    <a:pt x="10363763" y="6541941"/>
                  </a:lnTo>
                  <a:cubicBezTo>
                    <a:pt x="10402972" y="6564450"/>
                    <a:pt x="10427660" y="6606564"/>
                    <a:pt x="10427660" y="6652309"/>
                  </a:cubicBezTo>
                  <a:lnTo>
                    <a:pt x="10427660" y="6858000"/>
                  </a:lnTo>
                  <a:lnTo>
                    <a:pt x="8387315" y="6858000"/>
                  </a:lnTo>
                  <a:lnTo>
                    <a:pt x="8387315" y="6600029"/>
                  </a:lnTo>
                  <a:cubicBezTo>
                    <a:pt x="8387315" y="6554285"/>
                    <a:pt x="8412002" y="6512171"/>
                    <a:pt x="8451938" y="6489661"/>
                  </a:cubicBezTo>
                  <a:lnTo>
                    <a:pt x="9304382" y="6012613"/>
                  </a:lnTo>
                  <a:cubicBezTo>
                    <a:pt x="9323623" y="6001722"/>
                    <a:pt x="9344861" y="5996457"/>
                    <a:pt x="9366100" y="5996639"/>
                  </a:cubicBezTo>
                  <a:close/>
                  <a:moveTo>
                    <a:pt x="7152104" y="5996639"/>
                  </a:moveTo>
                  <a:cubicBezTo>
                    <a:pt x="7173343" y="5996820"/>
                    <a:pt x="7194581" y="6002447"/>
                    <a:pt x="7213823" y="6013339"/>
                  </a:cubicBezTo>
                  <a:lnTo>
                    <a:pt x="8149767" y="6541941"/>
                  </a:lnTo>
                  <a:cubicBezTo>
                    <a:pt x="8188977" y="6564450"/>
                    <a:pt x="8213664" y="6606564"/>
                    <a:pt x="8213664" y="6652309"/>
                  </a:cubicBezTo>
                  <a:lnTo>
                    <a:pt x="8213664" y="6858000"/>
                  </a:lnTo>
                  <a:lnTo>
                    <a:pt x="6173320" y="6858000"/>
                  </a:lnTo>
                  <a:lnTo>
                    <a:pt x="6173320" y="6600029"/>
                  </a:lnTo>
                  <a:cubicBezTo>
                    <a:pt x="6173320" y="6554285"/>
                    <a:pt x="6198008" y="6512171"/>
                    <a:pt x="6237944" y="6489661"/>
                  </a:cubicBezTo>
                  <a:lnTo>
                    <a:pt x="7090386" y="6012613"/>
                  </a:lnTo>
                  <a:cubicBezTo>
                    <a:pt x="7109627" y="6001722"/>
                    <a:pt x="7130866" y="5996457"/>
                    <a:pt x="7152104" y="5996639"/>
                  </a:cubicBezTo>
                  <a:close/>
                  <a:moveTo>
                    <a:pt x="4938110" y="5996639"/>
                  </a:moveTo>
                  <a:cubicBezTo>
                    <a:pt x="4959350" y="5996820"/>
                    <a:pt x="4980587" y="6002447"/>
                    <a:pt x="4999831" y="6013339"/>
                  </a:cubicBezTo>
                  <a:lnTo>
                    <a:pt x="5935773" y="6541941"/>
                  </a:lnTo>
                  <a:cubicBezTo>
                    <a:pt x="5974982" y="6564450"/>
                    <a:pt x="5999672" y="6606564"/>
                    <a:pt x="5999672" y="6652309"/>
                  </a:cubicBezTo>
                  <a:lnTo>
                    <a:pt x="5999672" y="6858000"/>
                  </a:lnTo>
                  <a:lnTo>
                    <a:pt x="3959326" y="6858000"/>
                  </a:lnTo>
                  <a:lnTo>
                    <a:pt x="3959326" y="6600029"/>
                  </a:lnTo>
                  <a:cubicBezTo>
                    <a:pt x="3959326" y="6554285"/>
                    <a:pt x="3984013" y="6512171"/>
                    <a:pt x="4023949" y="6489661"/>
                  </a:cubicBezTo>
                  <a:lnTo>
                    <a:pt x="4876392" y="6012613"/>
                  </a:lnTo>
                  <a:cubicBezTo>
                    <a:pt x="4895634" y="6001722"/>
                    <a:pt x="4916871" y="5996457"/>
                    <a:pt x="4938110" y="5996639"/>
                  </a:cubicBezTo>
                  <a:close/>
                  <a:moveTo>
                    <a:pt x="2724113" y="5996639"/>
                  </a:moveTo>
                  <a:cubicBezTo>
                    <a:pt x="2745352" y="5996820"/>
                    <a:pt x="2766590" y="6002447"/>
                    <a:pt x="2785832" y="6013339"/>
                  </a:cubicBezTo>
                  <a:lnTo>
                    <a:pt x="3721776" y="6541941"/>
                  </a:lnTo>
                  <a:cubicBezTo>
                    <a:pt x="3760986" y="6564450"/>
                    <a:pt x="3785673" y="6606564"/>
                    <a:pt x="3785673" y="6652309"/>
                  </a:cubicBezTo>
                  <a:lnTo>
                    <a:pt x="3785673" y="6858000"/>
                  </a:lnTo>
                  <a:lnTo>
                    <a:pt x="1745328" y="6858000"/>
                  </a:lnTo>
                  <a:lnTo>
                    <a:pt x="1745328" y="6600029"/>
                  </a:lnTo>
                  <a:cubicBezTo>
                    <a:pt x="1745328" y="6554285"/>
                    <a:pt x="1770016" y="6512171"/>
                    <a:pt x="1809952" y="6489661"/>
                  </a:cubicBezTo>
                  <a:lnTo>
                    <a:pt x="2662395" y="6012613"/>
                  </a:lnTo>
                  <a:cubicBezTo>
                    <a:pt x="2681636" y="6001722"/>
                    <a:pt x="2702875" y="5996457"/>
                    <a:pt x="2724113" y="5996639"/>
                  </a:cubicBezTo>
                  <a:close/>
                  <a:moveTo>
                    <a:pt x="510117" y="5996639"/>
                  </a:moveTo>
                  <a:cubicBezTo>
                    <a:pt x="531355" y="5996820"/>
                    <a:pt x="552594" y="6002447"/>
                    <a:pt x="571836" y="6013339"/>
                  </a:cubicBezTo>
                  <a:lnTo>
                    <a:pt x="1507780" y="6541941"/>
                  </a:lnTo>
                  <a:cubicBezTo>
                    <a:pt x="1546989" y="6564450"/>
                    <a:pt x="1571677" y="6606564"/>
                    <a:pt x="1571677" y="6652309"/>
                  </a:cubicBezTo>
                  <a:lnTo>
                    <a:pt x="1571677" y="6858000"/>
                  </a:lnTo>
                  <a:lnTo>
                    <a:pt x="0" y="6858000"/>
                  </a:lnTo>
                  <a:lnTo>
                    <a:pt x="0" y="6263548"/>
                  </a:lnTo>
                  <a:lnTo>
                    <a:pt x="448398" y="6012613"/>
                  </a:lnTo>
                  <a:cubicBezTo>
                    <a:pt x="467640" y="6001722"/>
                    <a:pt x="488878" y="5996457"/>
                    <a:pt x="510117" y="5996639"/>
                  </a:cubicBezTo>
                  <a:close/>
                  <a:moveTo>
                    <a:pt x="12192000" y="4430901"/>
                  </a:moveTo>
                  <a:lnTo>
                    <a:pt x="12192000" y="6014775"/>
                  </a:lnTo>
                  <a:lnTo>
                    <a:pt x="11866857" y="5819468"/>
                  </a:lnTo>
                  <a:cubicBezTo>
                    <a:pt x="11828373" y="5796959"/>
                    <a:pt x="11805138" y="5755571"/>
                    <a:pt x="11805138" y="5711279"/>
                  </a:cubicBezTo>
                  <a:lnTo>
                    <a:pt x="11805138" y="4721602"/>
                  </a:lnTo>
                  <a:cubicBezTo>
                    <a:pt x="11805138" y="4675858"/>
                    <a:pt x="11829825" y="4633744"/>
                    <a:pt x="11869761" y="4611234"/>
                  </a:cubicBezTo>
                  <a:close/>
                  <a:moveTo>
                    <a:pt x="0" y="4429991"/>
                  </a:moveTo>
                  <a:lnTo>
                    <a:pt x="413477" y="4663514"/>
                  </a:lnTo>
                  <a:cubicBezTo>
                    <a:pt x="452686" y="4686023"/>
                    <a:pt x="477374" y="4728137"/>
                    <a:pt x="477374" y="4773882"/>
                  </a:cubicBezTo>
                  <a:lnTo>
                    <a:pt x="477374" y="5709101"/>
                  </a:lnTo>
                  <a:cubicBezTo>
                    <a:pt x="477374" y="5754845"/>
                    <a:pt x="451961" y="5796959"/>
                    <a:pt x="412025" y="5819468"/>
                  </a:cubicBezTo>
                  <a:lnTo>
                    <a:pt x="0" y="6047301"/>
                  </a:lnTo>
                  <a:close/>
                  <a:moveTo>
                    <a:pt x="11649239" y="2229416"/>
                  </a:moveTo>
                  <a:cubicBezTo>
                    <a:pt x="11670478" y="2229598"/>
                    <a:pt x="11691716" y="2235225"/>
                    <a:pt x="11710958" y="2246117"/>
                  </a:cubicBezTo>
                  <a:lnTo>
                    <a:pt x="12192000" y="2517799"/>
                  </a:lnTo>
                  <a:lnTo>
                    <a:pt x="12192000" y="4181411"/>
                  </a:lnTo>
                  <a:lnTo>
                    <a:pt x="11713136" y="4446203"/>
                  </a:lnTo>
                  <a:cubicBezTo>
                    <a:pt x="11673926" y="4467986"/>
                    <a:pt x="11625278" y="4467260"/>
                    <a:pt x="11586794" y="4444025"/>
                  </a:cubicBezTo>
                  <a:lnTo>
                    <a:pt x="10732173" y="3930671"/>
                  </a:lnTo>
                  <a:cubicBezTo>
                    <a:pt x="10693689" y="3908162"/>
                    <a:pt x="10670454" y="3866774"/>
                    <a:pt x="10670454" y="3822482"/>
                  </a:cubicBezTo>
                  <a:lnTo>
                    <a:pt x="10670454" y="2832807"/>
                  </a:lnTo>
                  <a:cubicBezTo>
                    <a:pt x="10670454" y="2787062"/>
                    <a:pt x="10695141" y="2744949"/>
                    <a:pt x="10735077" y="2722439"/>
                  </a:cubicBezTo>
                  <a:lnTo>
                    <a:pt x="11587520" y="2245391"/>
                  </a:lnTo>
                  <a:cubicBezTo>
                    <a:pt x="11606762" y="2234500"/>
                    <a:pt x="11628000" y="2229235"/>
                    <a:pt x="11649239" y="2229416"/>
                  </a:cubicBezTo>
                  <a:close/>
                  <a:moveTo>
                    <a:pt x="510116" y="2229415"/>
                  </a:moveTo>
                  <a:cubicBezTo>
                    <a:pt x="531355" y="2229596"/>
                    <a:pt x="552593" y="2235223"/>
                    <a:pt x="571835" y="2246115"/>
                  </a:cubicBezTo>
                  <a:lnTo>
                    <a:pt x="1507780" y="2774717"/>
                  </a:lnTo>
                  <a:cubicBezTo>
                    <a:pt x="1546989" y="2797227"/>
                    <a:pt x="1571676" y="2839341"/>
                    <a:pt x="1571676" y="2885085"/>
                  </a:cubicBezTo>
                  <a:lnTo>
                    <a:pt x="1571676" y="3820304"/>
                  </a:lnTo>
                  <a:cubicBezTo>
                    <a:pt x="1571676" y="3866048"/>
                    <a:pt x="1546263" y="3908162"/>
                    <a:pt x="1506328" y="3930671"/>
                  </a:cubicBezTo>
                  <a:lnTo>
                    <a:pt x="574013" y="4446203"/>
                  </a:lnTo>
                  <a:cubicBezTo>
                    <a:pt x="534804" y="4467986"/>
                    <a:pt x="486155" y="4467260"/>
                    <a:pt x="447672" y="4444025"/>
                  </a:cubicBezTo>
                  <a:lnTo>
                    <a:pt x="0" y="4175117"/>
                  </a:lnTo>
                  <a:lnTo>
                    <a:pt x="0" y="2496324"/>
                  </a:lnTo>
                  <a:lnTo>
                    <a:pt x="448398" y="2245389"/>
                  </a:lnTo>
                  <a:cubicBezTo>
                    <a:pt x="467640" y="2234498"/>
                    <a:pt x="488878" y="2229234"/>
                    <a:pt x="510116" y="2229415"/>
                  </a:cubicBezTo>
                  <a:close/>
                  <a:moveTo>
                    <a:pt x="0" y="652397"/>
                  </a:moveTo>
                  <a:lnTo>
                    <a:pt x="413476" y="885920"/>
                  </a:lnTo>
                  <a:cubicBezTo>
                    <a:pt x="452686" y="908429"/>
                    <a:pt x="477373" y="950543"/>
                    <a:pt x="477373" y="996288"/>
                  </a:cubicBezTo>
                  <a:lnTo>
                    <a:pt x="477373" y="1931507"/>
                  </a:lnTo>
                  <a:cubicBezTo>
                    <a:pt x="477373" y="1977251"/>
                    <a:pt x="451960" y="2019365"/>
                    <a:pt x="412024" y="2041874"/>
                  </a:cubicBezTo>
                  <a:lnTo>
                    <a:pt x="0" y="2269707"/>
                  </a:lnTo>
                  <a:close/>
                  <a:moveTo>
                    <a:pt x="12192000" y="649734"/>
                  </a:moveTo>
                  <a:lnTo>
                    <a:pt x="12192000" y="2303182"/>
                  </a:lnTo>
                  <a:lnTo>
                    <a:pt x="11806895" y="2071857"/>
                  </a:lnTo>
                  <a:cubicBezTo>
                    <a:pt x="11768411" y="2049347"/>
                    <a:pt x="11745176" y="2007960"/>
                    <a:pt x="11745176" y="1963667"/>
                  </a:cubicBezTo>
                  <a:lnTo>
                    <a:pt x="11745176" y="973990"/>
                  </a:lnTo>
                  <a:cubicBezTo>
                    <a:pt x="11745176" y="928246"/>
                    <a:pt x="11769863" y="886132"/>
                    <a:pt x="11809799" y="863623"/>
                  </a:cubicBezTo>
                  <a:close/>
                  <a:moveTo>
                    <a:pt x="10608962" y="0"/>
                  </a:moveTo>
                  <a:lnTo>
                    <a:pt x="12192000" y="0"/>
                  </a:lnTo>
                  <a:lnTo>
                    <a:pt x="12192000" y="369816"/>
                  </a:lnTo>
                  <a:lnTo>
                    <a:pt x="11651644" y="668610"/>
                  </a:lnTo>
                  <a:cubicBezTo>
                    <a:pt x="11612434" y="690393"/>
                    <a:pt x="11563786" y="689667"/>
                    <a:pt x="11525302" y="666432"/>
                  </a:cubicBezTo>
                  <a:lnTo>
                    <a:pt x="10670681" y="153079"/>
                  </a:lnTo>
                  <a:cubicBezTo>
                    <a:pt x="10632197" y="130569"/>
                    <a:pt x="10608962" y="89182"/>
                    <a:pt x="10608962" y="44889"/>
                  </a:cubicBezTo>
                  <a:close/>
                  <a:moveTo>
                    <a:pt x="8393435" y="0"/>
                  </a:moveTo>
                  <a:lnTo>
                    <a:pt x="10433780" y="0"/>
                  </a:lnTo>
                  <a:lnTo>
                    <a:pt x="10433780" y="42711"/>
                  </a:lnTo>
                  <a:cubicBezTo>
                    <a:pt x="10433780" y="88455"/>
                    <a:pt x="10408367" y="130569"/>
                    <a:pt x="10368431" y="153079"/>
                  </a:cubicBezTo>
                  <a:lnTo>
                    <a:pt x="9436117" y="668610"/>
                  </a:lnTo>
                  <a:cubicBezTo>
                    <a:pt x="9396907" y="690393"/>
                    <a:pt x="9348259" y="689667"/>
                    <a:pt x="9309775" y="666432"/>
                  </a:cubicBezTo>
                  <a:lnTo>
                    <a:pt x="8455154" y="153079"/>
                  </a:lnTo>
                  <a:cubicBezTo>
                    <a:pt x="8416670" y="130569"/>
                    <a:pt x="8393435" y="89182"/>
                    <a:pt x="8393435" y="44889"/>
                  </a:cubicBezTo>
                  <a:close/>
                  <a:moveTo>
                    <a:pt x="6177911" y="0"/>
                  </a:moveTo>
                  <a:lnTo>
                    <a:pt x="8218254" y="0"/>
                  </a:lnTo>
                  <a:lnTo>
                    <a:pt x="8218254" y="42711"/>
                  </a:lnTo>
                  <a:cubicBezTo>
                    <a:pt x="8218254" y="88455"/>
                    <a:pt x="8192841" y="130569"/>
                    <a:pt x="8152905" y="153079"/>
                  </a:cubicBezTo>
                  <a:lnTo>
                    <a:pt x="7220591" y="668610"/>
                  </a:lnTo>
                  <a:cubicBezTo>
                    <a:pt x="7181381" y="690393"/>
                    <a:pt x="7132733" y="689667"/>
                    <a:pt x="7094249" y="666432"/>
                  </a:cubicBezTo>
                  <a:lnTo>
                    <a:pt x="6239630" y="153079"/>
                  </a:lnTo>
                  <a:cubicBezTo>
                    <a:pt x="6201147" y="130569"/>
                    <a:pt x="6177911" y="89182"/>
                    <a:pt x="6177911" y="44889"/>
                  </a:cubicBezTo>
                  <a:close/>
                  <a:moveTo>
                    <a:pt x="3962386" y="0"/>
                  </a:moveTo>
                  <a:lnTo>
                    <a:pt x="6002731" y="0"/>
                  </a:lnTo>
                  <a:lnTo>
                    <a:pt x="6002731" y="42711"/>
                  </a:lnTo>
                  <a:cubicBezTo>
                    <a:pt x="6002731" y="88455"/>
                    <a:pt x="5977318" y="130569"/>
                    <a:pt x="5937383" y="153079"/>
                  </a:cubicBezTo>
                  <a:lnTo>
                    <a:pt x="5005068" y="668610"/>
                  </a:lnTo>
                  <a:cubicBezTo>
                    <a:pt x="4965859" y="690393"/>
                    <a:pt x="4917211" y="689667"/>
                    <a:pt x="4878725" y="666432"/>
                  </a:cubicBezTo>
                  <a:lnTo>
                    <a:pt x="4024105" y="153079"/>
                  </a:lnTo>
                  <a:cubicBezTo>
                    <a:pt x="3985622" y="130569"/>
                    <a:pt x="3962386" y="89182"/>
                    <a:pt x="3962386" y="44889"/>
                  </a:cubicBezTo>
                  <a:close/>
                  <a:moveTo>
                    <a:pt x="1746859" y="0"/>
                  </a:moveTo>
                  <a:lnTo>
                    <a:pt x="3787204" y="0"/>
                  </a:lnTo>
                  <a:lnTo>
                    <a:pt x="3787204" y="42711"/>
                  </a:lnTo>
                  <a:cubicBezTo>
                    <a:pt x="3787204" y="88455"/>
                    <a:pt x="3761791" y="130569"/>
                    <a:pt x="3721856" y="153079"/>
                  </a:cubicBezTo>
                  <a:lnTo>
                    <a:pt x="2789541" y="668610"/>
                  </a:lnTo>
                  <a:cubicBezTo>
                    <a:pt x="2750331" y="690393"/>
                    <a:pt x="2701683" y="689667"/>
                    <a:pt x="2663200" y="666432"/>
                  </a:cubicBezTo>
                  <a:lnTo>
                    <a:pt x="1808578" y="153079"/>
                  </a:lnTo>
                  <a:cubicBezTo>
                    <a:pt x="1770094" y="130569"/>
                    <a:pt x="1746859" y="89182"/>
                    <a:pt x="1746859" y="44889"/>
                  </a:cubicBezTo>
                  <a:close/>
                  <a:moveTo>
                    <a:pt x="0" y="0"/>
                  </a:moveTo>
                  <a:lnTo>
                    <a:pt x="1571679" y="0"/>
                  </a:lnTo>
                  <a:lnTo>
                    <a:pt x="1571679" y="42711"/>
                  </a:lnTo>
                  <a:cubicBezTo>
                    <a:pt x="1571679" y="88455"/>
                    <a:pt x="1546266" y="130569"/>
                    <a:pt x="1506330" y="153079"/>
                  </a:cubicBezTo>
                  <a:lnTo>
                    <a:pt x="574016" y="668610"/>
                  </a:lnTo>
                  <a:cubicBezTo>
                    <a:pt x="534806" y="690393"/>
                    <a:pt x="486158" y="689667"/>
                    <a:pt x="447674" y="666432"/>
                  </a:cubicBezTo>
                  <a:lnTo>
                    <a:pt x="0" y="3975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5" name="Google Shape;485;p8"/>
            <p:cNvSpPr/>
            <p:nvPr/>
          </p:nvSpPr>
          <p:spPr>
            <a:xfrm>
              <a:off x="651024"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6" name="Google Shape;486;p8"/>
            <p:cNvSpPr/>
            <p:nvPr/>
          </p:nvSpPr>
          <p:spPr>
            <a:xfrm>
              <a:off x="2865020"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7" name="Google Shape;487;p8"/>
            <p:cNvSpPr/>
            <p:nvPr/>
          </p:nvSpPr>
          <p:spPr>
            <a:xfrm>
              <a:off x="5079016"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8" name="Google Shape;488;p8"/>
            <p:cNvSpPr/>
            <p:nvPr/>
          </p:nvSpPr>
          <p:spPr>
            <a:xfrm>
              <a:off x="7293013" y="340614"/>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89" name="Google Shape;489;p8"/>
            <p:cNvSpPr/>
            <p:nvPr/>
          </p:nvSpPr>
          <p:spPr>
            <a:xfrm>
              <a:off x="1745327"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0" name="Google Shape;490;p8"/>
            <p:cNvSpPr/>
            <p:nvPr/>
          </p:nvSpPr>
          <p:spPr>
            <a:xfrm>
              <a:off x="3959324"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1" name="Google Shape;491;p8"/>
            <p:cNvSpPr/>
            <p:nvPr/>
          </p:nvSpPr>
          <p:spPr>
            <a:xfrm>
              <a:off x="6173319"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2" name="Google Shape;492;p8"/>
            <p:cNvSpPr/>
            <p:nvPr/>
          </p:nvSpPr>
          <p:spPr>
            <a:xfrm>
              <a:off x="8387315" y="222941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3" name="Google Shape;493;p8"/>
            <p:cNvSpPr/>
            <p:nvPr/>
          </p:nvSpPr>
          <p:spPr>
            <a:xfrm>
              <a:off x="651024"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4" name="Google Shape;494;p8"/>
            <p:cNvSpPr/>
            <p:nvPr/>
          </p:nvSpPr>
          <p:spPr>
            <a:xfrm>
              <a:off x="2865020"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5" name="Google Shape;495;p8"/>
            <p:cNvSpPr/>
            <p:nvPr/>
          </p:nvSpPr>
          <p:spPr>
            <a:xfrm>
              <a:off x="5079016"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6" name="Google Shape;496;p8"/>
            <p:cNvSpPr/>
            <p:nvPr/>
          </p:nvSpPr>
          <p:spPr>
            <a:xfrm>
              <a:off x="7293013"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7" name="Google Shape;497;p8"/>
            <p:cNvSpPr/>
            <p:nvPr/>
          </p:nvSpPr>
          <p:spPr>
            <a:xfrm>
              <a:off x="9531180" y="370595"/>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98" name="Google Shape;498;p8"/>
            <p:cNvSpPr/>
            <p:nvPr/>
          </p:nvSpPr>
          <p:spPr>
            <a:xfrm>
              <a:off x="9517425" y="411820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499" name="Google Shape;499;p8"/>
          <p:cNvGrpSpPr/>
          <p:nvPr/>
        </p:nvGrpSpPr>
        <p:grpSpPr>
          <a:xfrm>
            <a:off x="-1177" y="0"/>
            <a:ext cx="12192000" cy="6163564"/>
            <a:chOff x="-1177" y="0"/>
            <a:chExt cx="12192000" cy="6163564"/>
          </a:xfrm>
        </p:grpSpPr>
        <p:sp>
          <p:nvSpPr>
            <p:cNvPr id="500" name="Google Shape;500;p8"/>
            <p:cNvSpPr/>
            <p:nvPr/>
          </p:nvSpPr>
          <p:spPr>
            <a:xfrm>
              <a:off x="801959"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1" name="Google Shape;501;p8"/>
            <p:cNvSpPr/>
            <p:nvPr/>
          </p:nvSpPr>
          <p:spPr>
            <a:xfrm>
              <a:off x="3015955"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2" name="Google Shape;502;p8"/>
            <p:cNvSpPr/>
            <p:nvPr/>
          </p:nvSpPr>
          <p:spPr>
            <a:xfrm>
              <a:off x="5229951"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3" name="Google Shape;503;p8"/>
            <p:cNvSpPr/>
            <p:nvPr/>
          </p:nvSpPr>
          <p:spPr>
            <a:xfrm>
              <a:off x="7443948" y="1785475"/>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4" name="Google Shape;504;p8"/>
            <p:cNvSpPr/>
            <p:nvPr/>
          </p:nvSpPr>
          <p:spPr>
            <a:xfrm>
              <a:off x="1896262"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5" name="Google Shape;505;p8"/>
            <p:cNvSpPr/>
            <p:nvPr/>
          </p:nvSpPr>
          <p:spPr>
            <a:xfrm>
              <a:off x="411025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6" name="Google Shape;506;p8"/>
            <p:cNvSpPr/>
            <p:nvPr/>
          </p:nvSpPr>
          <p:spPr>
            <a:xfrm>
              <a:off x="6324254"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7" name="Google Shape;507;p8"/>
            <p:cNvSpPr/>
            <p:nvPr/>
          </p:nvSpPr>
          <p:spPr>
            <a:xfrm>
              <a:off x="8538250"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8" name="Google Shape;508;p8"/>
            <p:cNvSpPr/>
            <p:nvPr/>
          </p:nvSpPr>
          <p:spPr>
            <a:xfrm>
              <a:off x="801959"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09" name="Google Shape;509;p8"/>
            <p:cNvSpPr/>
            <p:nvPr/>
          </p:nvSpPr>
          <p:spPr>
            <a:xfrm>
              <a:off x="3015955"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0" name="Google Shape;510;p8"/>
            <p:cNvSpPr/>
            <p:nvPr/>
          </p:nvSpPr>
          <p:spPr>
            <a:xfrm>
              <a:off x="5229951"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1" name="Google Shape;511;p8"/>
            <p:cNvSpPr/>
            <p:nvPr/>
          </p:nvSpPr>
          <p:spPr>
            <a:xfrm>
              <a:off x="7443948"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2" name="Google Shape;512;p8"/>
            <p:cNvSpPr/>
            <p:nvPr/>
          </p:nvSpPr>
          <p:spPr>
            <a:xfrm>
              <a:off x="9682115" y="1815456"/>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3" name="Google Shape;513;p8"/>
            <p:cNvSpPr/>
            <p:nvPr/>
          </p:nvSpPr>
          <p:spPr>
            <a:xfrm>
              <a:off x="10821389" y="3674272"/>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4" name="Google Shape;514;p8"/>
            <p:cNvSpPr/>
            <p:nvPr/>
          </p:nvSpPr>
          <p:spPr>
            <a:xfrm>
              <a:off x="9668360" y="5563069"/>
              <a:ext cx="887931" cy="600495"/>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15" name="Google Shape;515;p8"/>
            <p:cNvSpPr/>
            <p:nvPr/>
          </p:nvSpPr>
          <p:spPr>
            <a:xfrm>
              <a:off x="-1177" y="0"/>
              <a:ext cx="12192000" cy="5809648"/>
            </a:xfrm>
            <a:custGeom>
              <a:avLst/>
              <a:gdLst/>
              <a:ahLst/>
              <a:cxnLst/>
              <a:rect l="l" t="t" r="r" b="b"/>
              <a:pathLst>
                <a:path w="12192000" h="5809648" extrusionOk="0">
                  <a:moveTo>
                    <a:pt x="12111791" y="5563151"/>
                  </a:moveTo>
                  <a:lnTo>
                    <a:pt x="12192000" y="5566621"/>
                  </a:lnTo>
                  <a:lnTo>
                    <a:pt x="12192000" y="5809648"/>
                  </a:lnTo>
                  <a:lnTo>
                    <a:pt x="12124067" y="5762352"/>
                  </a:lnTo>
                  <a:cubicBezTo>
                    <a:pt x="12058604" y="5714815"/>
                    <a:pt x="12004601" y="5671249"/>
                    <a:pt x="11970111" y="5636759"/>
                  </a:cubicBezTo>
                  <a:cubicBezTo>
                    <a:pt x="11926545" y="5593556"/>
                    <a:pt x="11998611" y="5564875"/>
                    <a:pt x="12111791" y="5563151"/>
                  </a:cubicBezTo>
                  <a:close/>
                  <a:moveTo>
                    <a:pt x="0" y="3689073"/>
                  </a:moveTo>
                  <a:lnTo>
                    <a:pt x="29278" y="3693539"/>
                  </a:lnTo>
                  <a:cubicBezTo>
                    <a:pt x="97112" y="3707709"/>
                    <a:pt x="165910" y="3730173"/>
                    <a:pt x="226358" y="3762484"/>
                  </a:cubicBezTo>
                  <a:cubicBezTo>
                    <a:pt x="498645" y="3907704"/>
                    <a:pt x="647496" y="4318678"/>
                    <a:pt x="531320" y="4270755"/>
                  </a:cubicBezTo>
                  <a:cubicBezTo>
                    <a:pt x="407883" y="4219928"/>
                    <a:pt x="233619" y="4123720"/>
                    <a:pt x="72969" y="4022973"/>
                  </a:cubicBezTo>
                  <a:lnTo>
                    <a:pt x="0" y="3975687"/>
                  </a:lnTo>
                  <a:close/>
                  <a:moveTo>
                    <a:pt x="12051829" y="1815538"/>
                  </a:moveTo>
                  <a:cubicBezTo>
                    <a:pt x="12080124" y="1815107"/>
                    <a:pt x="12110989" y="1816360"/>
                    <a:pt x="12143260" y="1819493"/>
                  </a:cubicBezTo>
                  <a:lnTo>
                    <a:pt x="12192000" y="1826926"/>
                  </a:lnTo>
                  <a:lnTo>
                    <a:pt x="12192000" y="2102715"/>
                  </a:lnTo>
                  <a:lnTo>
                    <a:pt x="12169886" y="2088385"/>
                  </a:lnTo>
                  <a:cubicBezTo>
                    <a:pt x="12057525" y="2013038"/>
                    <a:pt x="11961884" y="1940881"/>
                    <a:pt x="11910149" y="1889146"/>
                  </a:cubicBezTo>
                  <a:cubicBezTo>
                    <a:pt x="11866583" y="1845943"/>
                    <a:pt x="11938649" y="1817262"/>
                    <a:pt x="12051829" y="1815538"/>
                  </a:cubicBezTo>
                  <a:close/>
                  <a:moveTo>
                    <a:pt x="10807384" y="0"/>
                  </a:moveTo>
                  <a:lnTo>
                    <a:pt x="11326145" y="0"/>
                  </a:lnTo>
                  <a:lnTo>
                    <a:pt x="11400034" y="50390"/>
                  </a:lnTo>
                  <a:cubicBezTo>
                    <a:pt x="11609348" y="225684"/>
                    <a:pt x="11710605" y="535094"/>
                    <a:pt x="11608951" y="493162"/>
                  </a:cubicBezTo>
                  <a:cubicBezTo>
                    <a:pt x="11392936" y="404214"/>
                    <a:pt x="11021263" y="176287"/>
                    <a:pt x="10839298" y="28272"/>
                  </a:cubicBezTo>
                  <a:close/>
                  <a:moveTo>
                    <a:pt x="8591856" y="0"/>
                  </a:moveTo>
                  <a:lnTo>
                    <a:pt x="9110618" y="0"/>
                  </a:lnTo>
                  <a:lnTo>
                    <a:pt x="9184507" y="50390"/>
                  </a:lnTo>
                  <a:cubicBezTo>
                    <a:pt x="9393821" y="225684"/>
                    <a:pt x="9495078" y="535094"/>
                    <a:pt x="9393424" y="493162"/>
                  </a:cubicBezTo>
                  <a:cubicBezTo>
                    <a:pt x="9177409" y="404214"/>
                    <a:pt x="8805736" y="176287"/>
                    <a:pt x="8623771" y="28273"/>
                  </a:cubicBezTo>
                  <a:close/>
                  <a:moveTo>
                    <a:pt x="6376330" y="0"/>
                  </a:moveTo>
                  <a:lnTo>
                    <a:pt x="6895091" y="0"/>
                  </a:lnTo>
                  <a:lnTo>
                    <a:pt x="6968981" y="50391"/>
                  </a:lnTo>
                  <a:cubicBezTo>
                    <a:pt x="7178295" y="225684"/>
                    <a:pt x="7279552" y="535094"/>
                    <a:pt x="7177898" y="493162"/>
                  </a:cubicBezTo>
                  <a:cubicBezTo>
                    <a:pt x="6961884" y="404215"/>
                    <a:pt x="6590210" y="176287"/>
                    <a:pt x="6408246" y="28273"/>
                  </a:cubicBezTo>
                  <a:close/>
                  <a:moveTo>
                    <a:pt x="4160805" y="0"/>
                  </a:moveTo>
                  <a:lnTo>
                    <a:pt x="4679566" y="0"/>
                  </a:lnTo>
                  <a:lnTo>
                    <a:pt x="4753456" y="50391"/>
                  </a:lnTo>
                  <a:cubicBezTo>
                    <a:pt x="4962770" y="225684"/>
                    <a:pt x="5064028" y="535095"/>
                    <a:pt x="4962373" y="493162"/>
                  </a:cubicBezTo>
                  <a:cubicBezTo>
                    <a:pt x="4746359" y="404215"/>
                    <a:pt x="4374685" y="176287"/>
                    <a:pt x="4192720" y="28273"/>
                  </a:cubicBezTo>
                  <a:close/>
                  <a:moveTo>
                    <a:pt x="1945279" y="0"/>
                  </a:moveTo>
                  <a:lnTo>
                    <a:pt x="2464039" y="0"/>
                  </a:lnTo>
                  <a:lnTo>
                    <a:pt x="2537930" y="50391"/>
                  </a:lnTo>
                  <a:cubicBezTo>
                    <a:pt x="2747244" y="225684"/>
                    <a:pt x="2848501" y="535095"/>
                    <a:pt x="2746847" y="493162"/>
                  </a:cubicBezTo>
                  <a:cubicBezTo>
                    <a:pt x="2530832" y="404215"/>
                    <a:pt x="2159158" y="176287"/>
                    <a:pt x="1977194" y="28273"/>
                  </a:cubicBezTo>
                  <a:close/>
                  <a:moveTo>
                    <a:pt x="0" y="0"/>
                  </a:moveTo>
                  <a:lnTo>
                    <a:pt x="248514" y="0"/>
                  </a:lnTo>
                  <a:lnTo>
                    <a:pt x="322405" y="50391"/>
                  </a:lnTo>
                  <a:cubicBezTo>
                    <a:pt x="531719" y="225684"/>
                    <a:pt x="632976" y="535095"/>
                    <a:pt x="531322" y="493162"/>
                  </a:cubicBezTo>
                  <a:cubicBezTo>
                    <a:pt x="407885" y="442335"/>
                    <a:pt x="233620" y="346127"/>
                    <a:pt x="72971" y="245380"/>
                  </a:cubicBezTo>
                  <a:lnTo>
                    <a:pt x="0" y="19809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16" name="Google Shape;516;p8"/>
          <p:cNvSpPr/>
          <p:nvPr/>
        </p:nvSpPr>
        <p:spPr>
          <a:xfrm>
            <a:off x="470100" y="332700"/>
            <a:ext cx="11251800" cy="6192600"/>
          </a:xfrm>
          <a:prstGeom prst="roundRect">
            <a:avLst>
              <a:gd name="adj" fmla="val 4504"/>
            </a:avLst>
          </a:prstGeom>
          <a:solidFill>
            <a:srgbClr val="FFFFFF">
              <a:alpha val="74400"/>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517" name="Google Shape;517;p8"/>
          <p:cNvSpPr txBox="1">
            <a:spLocks noGrp="1"/>
          </p:cNvSpPr>
          <p:nvPr>
            <p:ph type="subTitle" idx="1"/>
          </p:nvPr>
        </p:nvSpPr>
        <p:spPr>
          <a:xfrm>
            <a:off x="2199000" y="1666700"/>
            <a:ext cx="7794000" cy="578100"/>
          </a:xfrm>
          <a:prstGeom prst="rect">
            <a:avLst/>
          </a:prstGeom>
        </p:spPr>
        <p:txBody>
          <a:bodyPr spcFirstLastPara="1" wrap="square" lIns="121900" tIns="121900" rIns="121900" bIns="121900" anchor="t" anchorCtr="0">
            <a:noAutofit/>
          </a:bodyPr>
          <a:lstStyle>
            <a:lvl1pPr lvl="0" algn="ctr" rtl="0">
              <a:spcBef>
                <a:spcPts val="0"/>
              </a:spcBef>
              <a:spcAft>
                <a:spcPts val="0"/>
              </a:spcAft>
              <a:buSzPts val="2100"/>
              <a:buNone/>
              <a:defRPr sz="2100" b="1">
                <a:highlight>
                  <a:schemeClr val="accent1"/>
                </a:highlight>
              </a:defRPr>
            </a:lvl1pPr>
            <a:lvl2pPr lvl="1" algn="ctr" rtl="0">
              <a:spcBef>
                <a:spcPts val="2100"/>
              </a:spcBef>
              <a:spcAft>
                <a:spcPts val="0"/>
              </a:spcAft>
              <a:buSzPts val="2100"/>
              <a:buNone/>
              <a:defRPr sz="2100" b="1"/>
            </a:lvl2pPr>
            <a:lvl3pPr lvl="2" algn="ctr" rtl="0">
              <a:spcBef>
                <a:spcPts val="2100"/>
              </a:spcBef>
              <a:spcAft>
                <a:spcPts val="0"/>
              </a:spcAft>
              <a:buSzPts val="2100"/>
              <a:buNone/>
              <a:defRPr sz="2100" b="1"/>
            </a:lvl3pPr>
            <a:lvl4pPr lvl="3" algn="ctr" rtl="0">
              <a:spcBef>
                <a:spcPts val="2100"/>
              </a:spcBef>
              <a:spcAft>
                <a:spcPts val="0"/>
              </a:spcAft>
              <a:buSzPts val="2100"/>
              <a:buNone/>
              <a:defRPr sz="2100" b="1"/>
            </a:lvl4pPr>
            <a:lvl5pPr lvl="4" algn="ctr" rtl="0">
              <a:spcBef>
                <a:spcPts val="2100"/>
              </a:spcBef>
              <a:spcAft>
                <a:spcPts val="0"/>
              </a:spcAft>
              <a:buSzPts val="2100"/>
              <a:buNone/>
              <a:defRPr sz="2100" b="1"/>
            </a:lvl5pPr>
            <a:lvl6pPr lvl="5" algn="ctr" rtl="0">
              <a:spcBef>
                <a:spcPts val="2100"/>
              </a:spcBef>
              <a:spcAft>
                <a:spcPts val="0"/>
              </a:spcAft>
              <a:buSzPts val="2100"/>
              <a:buNone/>
              <a:defRPr sz="2100" b="1"/>
            </a:lvl6pPr>
            <a:lvl7pPr lvl="6" algn="ctr" rtl="0">
              <a:spcBef>
                <a:spcPts val="2100"/>
              </a:spcBef>
              <a:spcAft>
                <a:spcPts val="0"/>
              </a:spcAft>
              <a:buSzPts val="2100"/>
              <a:buNone/>
              <a:defRPr sz="2100" b="1"/>
            </a:lvl7pPr>
            <a:lvl8pPr lvl="7" algn="ctr" rtl="0">
              <a:spcBef>
                <a:spcPts val="2100"/>
              </a:spcBef>
              <a:spcAft>
                <a:spcPts val="0"/>
              </a:spcAft>
              <a:buSzPts val="2100"/>
              <a:buNone/>
              <a:defRPr sz="2100" b="1"/>
            </a:lvl8pPr>
            <a:lvl9pPr lvl="8" algn="ctr" rtl="0">
              <a:spcBef>
                <a:spcPts val="2100"/>
              </a:spcBef>
              <a:spcAft>
                <a:spcPts val="2100"/>
              </a:spcAft>
              <a:buSzPts val="2100"/>
              <a:buNone/>
              <a:defRPr sz="2100" b="1"/>
            </a:lvl9pPr>
          </a:lstStyle>
          <a:p>
            <a:endParaRPr/>
          </a:p>
        </p:txBody>
      </p:sp>
      <p:sp>
        <p:nvSpPr>
          <p:cNvPr id="518" name="Google Shape;518;p8"/>
          <p:cNvSpPr txBox="1">
            <a:spLocks noGrp="1"/>
          </p:cNvSpPr>
          <p:nvPr>
            <p:ph type="title"/>
          </p:nvPr>
        </p:nvSpPr>
        <p:spPr>
          <a:xfrm>
            <a:off x="2199000" y="845500"/>
            <a:ext cx="7794000" cy="763500"/>
          </a:xfrm>
          <a:prstGeom prst="rect">
            <a:avLst/>
          </a:prstGeom>
        </p:spPr>
        <p:txBody>
          <a:bodyPr spcFirstLastPara="1" wrap="square" lIns="121900" tIns="121900" rIns="121900" bIns="121900" anchor="t" anchorCtr="0">
            <a:noAutofit/>
          </a:bodyPr>
          <a:lstStyle>
            <a:lvl1pPr marL="0" marR="0" lvl="0" indent="0" algn="ctr" rtl="0">
              <a:lnSpc>
                <a:spcPct val="100000"/>
              </a:lnSpc>
              <a:spcBef>
                <a:spcPts val="0"/>
              </a:spcBef>
              <a:spcAft>
                <a:spcPts val="0"/>
              </a:spcAft>
              <a:buClr>
                <a:schemeClr val="dk1"/>
              </a:buClr>
              <a:buSzPts val="4000"/>
              <a:buFont typeface="Aldrich"/>
              <a:buNone/>
              <a:defRPr/>
            </a:lvl1pPr>
            <a:lvl2pPr lvl="1"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algn="ctr"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a:endParaRPr/>
          </a:p>
        </p:txBody>
      </p:sp>
      <p:sp>
        <p:nvSpPr>
          <p:cNvPr id="519" name="Google Shape;519;p8"/>
          <p:cNvSpPr txBox="1">
            <a:spLocks noGrp="1"/>
          </p:cNvSpPr>
          <p:nvPr>
            <p:ph type="body" idx="2"/>
          </p:nvPr>
        </p:nvSpPr>
        <p:spPr>
          <a:xfrm>
            <a:off x="2199000" y="2434550"/>
            <a:ext cx="7794000" cy="3557400"/>
          </a:xfrm>
          <a:prstGeom prst="rect">
            <a:avLst/>
          </a:prstGeom>
        </p:spPr>
        <p:txBody>
          <a:bodyPr spcFirstLastPara="1" wrap="square" lIns="121900" tIns="121900" rIns="121900" bIns="121900" anchor="t" anchorCtr="0">
            <a:noAutofit/>
          </a:bodyPr>
          <a:lstStyle>
            <a:lvl1pPr marL="457200" lvl="0" indent="-349250" algn="ctr">
              <a:spcBef>
                <a:spcPts val="0"/>
              </a:spcBef>
              <a:spcAft>
                <a:spcPts val="0"/>
              </a:spcAft>
              <a:buSzPts val="19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grpSp>
        <p:nvGrpSpPr>
          <p:cNvPr id="520" name="Google Shape;520;p8"/>
          <p:cNvGrpSpPr/>
          <p:nvPr/>
        </p:nvGrpSpPr>
        <p:grpSpPr>
          <a:xfrm flipH="1">
            <a:off x="9758423" y="515108"/>
            <a:ext cx="2109140" cy="1771597"/>
            <a:chOff x="2076453" y="1626619"/>
            <a:chExt cx="3249831" cy="2729734"/>
          </a:xfrm>
        </p:grpSpPr>
        <p:grpSp>
          <p:nvGrpSpPr>
            <p:cNvPr id="521" name="Google Shape;521;p8"/>
            <p:cNvGrpSpPr/>
            <p:nvPr/>
          </p:nvGrpSpPr>
          <p:grpSpPr>
            <a:xfrm>
              <a:off x="2076453" y="2309959"/>
              <a:ext cx="833410" cy="861198"/>
              <a:chOff x="2076453" y="2309959"/>
              <a:chExt cx="833410" cy="861198"/>
            </a:xfrm>
          </p:grpSpPr>
          <p:sp>
            <p:nvSpPr>
              <p:cNvPr id="522" name="Google Shape;522;p8"/>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3" name="Google Shape;523;p8"/>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24" name="Google Shape;524;p8"/>
            <p:cNvGrpSpPr/>
            <p:nvPr/>
          </p:nvGrpSpPr>
          <p:grpSpPr>
            <a:xfrm>
              <a:off x="2450412" y="1626619"/>
              <a:ext cx="1134652" cy="1350990"/>
              <a:chOff x="2450412" y="1626619"/>
              <a:chExt cx="1134652" cy="1350990"/>
            </a:xfrm>
          </p:grpSpPr>
          <p:sp>
            <p:nvSpPr>
              <p:cNvPr id="525" name="Google Shape;525;p8"/>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6" name="Google Shape;526;p8"/>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27" name="Google Shape;527;p8"/>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8" name="Google Shape;528;p8"/>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29" name="Google Shape;529;p8"/>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0" name="Google Shape;530;p8"/>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1" name="Google Shape;531;p8"/>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2" name="Google Shape;532;p8"/>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33" name="Google Shape;533;p8"/>
            <p:cNvGrpSpPr/>
            <p:nvPr/>
          </p:nvGrpSpPr>
          <p:grpSpPr>
            <a:xfrm>
              <a:off x="3468909" y="2291619"/>
              <a:ext cx="809625" cy="809625"/>
              <a:chOff x="3468909" y="2291619"/>
              <a:chExt cx="809625" cy="809625"/>
            </a:xfrm>
          </p:grpSpPr>
          <p:sp>
            <p:nvSpPr>
              <p:cNvPr id="534" name="Google Shape;534;p8"/>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5" name="Google Shape;535;p8"/>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36" name="Google Shape;536;p8"/>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7" name="Google Shape;537;p8"/>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8" name="Google Shape;538;p8"/>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39" name="Google Shape;539;p8"/>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0" name="Google Shape;540;p8"/>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1" name="Google Shape;541;p8"/>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2" name="Google Shape;542;p8"/>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3" name="Google Shape;543;p8"/>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44" name="Google Shape;544;p8"/>
            <p:cNvGrpSpPr/>
            <p:nvPr/>
          </p:nvGrpSpPr>
          <p:grpSpPr>
            <a:xfrm>
              <a:off x="4516659" y="2291619"/>
              <a:ext cx="809625" cy="809625"/>
              <a:chOff x="4516659" y="2291619"/>
              <a:chExt cx="809625" cy="809625"/>
            </a:xfrm>
          </p:grpSpPr>
          <p:sp>
            <p:nvSpPr>
              <p:cNvPr id="545" name="Google Shape;545;p8"/>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6" name="Google Shape;546;p8"/>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47" name="Google Shape;547;p8"/>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48" name="Google Shape;548;p8"/>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49" name="Google Shape;549;p8"/>
          <p:cNvGrpSpPr/>
          <p:nvPr/>
        </p:nvGrpSpPr>
        <p:grpSpPr>
          <a:xfrm>
            <a:off x="89409" y="4337441"/>
            <a:ext cx="2311930" cy="1941933"/>
            <a:chOff x="2076453" y="1626619"/>
            <a:chExt cx="3249831" cy="2729734"/>
          </a:xfrm>
        </p:grpSpPr>
        <p:grpSp>
          <p:nvGrpSpPr>
            <p:cNvPr id="550" name="Google Shape;550;p8"/>
            <p:cNvGrpSpPr/>
            <p:nvPr/>
          </p:nvGrpSpPr>
          <p:grpSpPr>
            <a:xfrm>
              <a:off x="2076453" y="2309959"/>
              <a:ext cx="833410" cy="861198"/>
              <a:chOff x="2076453" y="2309959"/>
              <a:chExt cx="833410" cy="861198"/>
            </a:xfrm>
          </p:grpSpPr>
          <p:sp>
            <p:nvSpPr>
              <p:cNvPr id="551" name="Google Shape;551;p8"/>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2" name="Google Shape;552;p8"/>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553" name="Google Shape;553;p8"/>
            <p:cNvGrpSpPr/>
            <p:nvPr/>
          </p:nvGrpSpPr>
          <p:grpSpPr>
            <a:xfrm>
              <a:off x="2450412" y="1626619"/>
              <a:ext cx="1134652" cy="1350990"/>
              <a:chOff x="2450412" y="1626619"/>
              <a:chExt cx="1134652" cy="1350990"/>
            </a:xfrm>
          </p:grpSpPr>
          <p:sp>
            <p:nvSpPr>
              <p:cNvPr id="554" name="Google Shape;554;p8"/>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5" name="Google Shape;555;p8"/>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56" name="Google Shape;556;p8"/>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7" name="Google Shape;557;p8"/>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8" name="Google Shape;558;p8"/>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59" name="Google Shape;559;p8"/>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0" name="Google Shape;560;p8"/>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1" name="Google Shape;561;p8"/>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62" name="Google Shape;562;p8"/>
            <p:cNvGrpSpPr/>
            <p:nvPr/>
          </p:nvGrpSpPr>
          <p:grpSpPr>
            <a:xfrm>
              <a:off x="3468909" y="2291619"/>
              <a:ext cx="809625" cy="809625"/>
              <a:chOff x="3468909" y="2291619"/>
              <a:chExt cx="809625" cy="809625"/>
            </a:xfrm>
          </p:grpSpPr>
          <p:sp>
            <p:nvSpPr>
              <p:cNvPr id="563" name="Google Shape;563;p8"/>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4" name="Google Shape;564;p8"/>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65" name="Google Shape;565;p8"/>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6" name="Google Shape;566;p8"/>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7" name="Google Shape;567;p8"/>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8" name="Google Shape;568;p8"/>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69" name="Google Shape;569;p8"/>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0" name="Google Shape;570;p8"/>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1" name="Google Shape;571;p8"/>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2" name="Google Shape;572;p8"/>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573" name="Google Shape;573;p8"/>
            <p:cNvGrpSpPr/>
            <p:nvPr/>
          </p:nvGrpSpPr>
          <p:grpSpPr>
            <a:xfrm>
              <a:off x="4516659" y="2291619"/>
              <a:ext cx="809625" cy="809625"/>
              <a:chOff x="4516659" y="2291619"/>
              <a:chExt cx="809625" cy="809625"/>
            </a:xfrm>
          </p:grpSpPr>
          <p:sp>
            <p:nvSpPr>
              <p:cNvPr id="574" name="Google Shape;574;p8"/>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5" name="Google Shape;575;p8"/>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76" name="Google Shape;576;p8"/>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77" name="Google Shape;577;p8"/>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578" name="Google Shape;578;p8"/>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07 Quote">
  <p:cSld name="CUSTOM_6">
    <p:spTree>
      <p:nvGrpSpPr>
        <p:cNvPr id="1" name="Shape 579"/>
        <p:cNvGrpSpPr/>
        <p:nvPr/>
      </p:nvGrpSpPr>
      <p:grpSpPr>
        <a:xfrm>
          <a:off x="0" y="0"/>
          <a:ext cx="0" cy="0"/>
          <a:chOff x="0" y="0"/>
          <a:chExt cx="0" cy="0"/>
        </a:xfrm>
      </p:grpSpPr>
      <p:grpSp>
        <p:nvGrpSpPr>
          <p:cNvPr id="580" name="Google Shape;580;p9"/>
          <p:cNvGrpSpPr/>
          <p:nvPr/>
        </p:nvGrpSpPr>
        <p:grpSpPr>
          <a:xfrm>
            <a:off x="0" y="0"/>
            <a:ext cx="9912394" cy="6858000"/>
            <a:chOff x="0" y="0"/>
            <a:chExt cx="9912394" cy="6858000"/>
          </a:xfrm>
        </p:grpSpPr>
        <p:sp>
          <p:nvSpPr>
            <p:cNvPr id="581" name="Google Shape;581;p9"/>
            <p:cNvSpPr/>
            <p:nvPr/>
          </p:nvSpPr>
          <p:spPr>
            <a:xfrm>
              <a:off x="57022" y="0"/>
              <a:ext cx="9243631" cy="749551"/>
            </a:xfrm>
            <a:custGeom>
              <a:avLst/>
              <a:gdLst/>
              <a:ahLst/>
              <a:cxnLst/>
              <a:rect l="l" t="t" r="r" b="b"/>
              <a:pathLst>
                <a:path w="9243631" h="749551" extrusionOk="0">
                  <a:moveTo>
                    <a:pt x="8262149" y="0"/>
                  </a:moveTo>
                  <a:lnTo>
                    <a:pt x="9243631" y="0"/>
                  </a:lnTo>
                  <a:lnTo>
                    <a:pt x="9243631" y="440865"/>
                  </a:lnTo>
                  <a:cubicBezTo>
                    <a:pt x="9243631" y="462870"/>
                    <a:pt x="9231406" y="483128"/>
                    <a:pt x="9212196" y="493956"/>
                  </a:cubicBezTo>
                  <a:lnTo>
                    <a:pt x="8763718" y="741946"/>
                  </a:lnTo>
                  <a:cubicBezTo>
                    <a:pt x="8744857" y="752424"/>
                    <a:pt x="8721455" y="752075"/>
                    <a:pt x="8702943" y="740898"/>
                  </a:cubicBezTo>
                  <a:lnTo>
                    <a:pt x="8291838" y="493956"/>
                  </a:lnTo>
                  <a:cubicBezTo>
                    <a:pt x="8273326" y="483128"/>
                    <a:pt x="8262149" y="463219"/>
                    <a:pt x="8262149" y="441913"/>
                  </a:cubicBezTo>
                  <a:close/>
                  <a:moveTo>
                    <a:pt x="7081842" y="0"/>
                  </a:moveTo>
                  <a:lnTo>
                    <a:pt x="8063324" y="0"/>
                  </a:lnTo>
                  <a:lnTo>
                    <a:pt x="8063324" y="440865"/>
                  </a:lnTo>
                  <a:cubicBezTo>
                    <a:pt x="8063324" y="462870"/>
                    <a:pt x="8051099" y="483128"/>
                    <a:pt x="8031888" y="493956"/>
                  </a:cubicBezTo>
                  <a:lnTo>
                    <a:pt x="7583411" y="741946"/>
                  </a:lnTo>
                  <a:cubicBezTo>
                    <a:pt x="7564549" y="752424"/>
                    <a:pt x="7541148" y="752075"/>
                    <a:pt x="7522635" y="740898"/>
                  </a:cubicBezTo>
                  <a:lnTo>
                    <a:pt x="7111531" y="493956"/>
                  </a:lnTo>
                  <a:cubicBezTo>
                    <a:pt x="7093019" y="483128"/>
                    <a:pt x="7081842" y="463219"/>
                    <a:pt x="7081842" y="441913"/>
                  </a:cubicBezTo>
                  <a:close/>
                  <a:moveTo>
                    <a:pt x="5901536" y="0"/>
                  </a:moveTo>
                  <a:lnTo>
                    <a:pt x="6883017" y="0"/>
                  </a:lnTo>
                  <a:lnTo>
                    <a:pt x="6883017" y="440865"/>
                  </a:lnTo>
                  <a:cubicBezTo>
                    <a:pt x="6883017" y="462870"/>
                    <a:pt x="6870792" y="483128"/>
                    <a:pt x="6851581" y="493956"/>
                  </a:cubicBezTo>
                  <a:lnTo>
                    <a:pt x="6403104" y="741946"/>
                  </a:lnTo>
                  <a:cubicBezTo>
                    <a:pt x="6384242" y="752424"/>
                    <a:pt x="6360841" y="752075"/>
                    <a:pt x="6342328" y="740898"/>
                  </a:cubicBezTo>
                  <a:lnTo>
                    <a:pt x="5931224" y="493956"/>
                  </a:lnTo>
                  <a:cubicBezTo>
                    <a:pt x="5912713" y="483128"/>
                    <a:pt x="5901536" y="463219"/>
                    <a:pt x="5901536" y="441913"/>
                  </a:cubicBezTo>
                  <a:close/>
                  <a:moveTo>
                    <a:pt x="4721228" y="0"/>
                  </a:moveTo>
                  <a:lnTo>
                    <a:pt x="5702710" y="0"/>
                  </a:lnTo>
                  <a:lnTo>
                    <a:pt x="5702710" y="440865"/>
                  </a:lnTo>
                  <a:cubicBezTo>
                    <a:pt x="5702710" y="462870"/>
                    <a:pt x="5690485" y="483128"/>
                    <a:pt x="5671274" y="493956"/>
                  </a:cubicBezTo>
                  <a:lnTo>
                    <a:pt x="5222798" y="741946"/>
                  </a:lnTo>
                  <a:cubicBezTo>
                    <a:pt x="5203935" y="752424"/>
                    <a:pt x="5180534" y="752075"/>
                    <a:pt x="5162021" y="740898"/>
                  </a:cubicBezTo>
                  <a:lnTo>
                    <a:pt x="4750918" y="493956"/>
                  </a:lnTo>
                  <a:cubicBezTo>
                    <a:pt x="4732405" y="483128"/>
                    <a:pt x="4721228" y="463219"/>
                    <a:pt x="4721228" y="441913"/>
                  </a:cubicBezTo>
                  <a:close/>
                  <a:moveTo>
                    <a:pt x="3540921" y="0"/>
                  </a:moveTo>
                  <a:lnTo>
                    <a:pt x="4522403" y="0"/>
                  </a:lnTo>
                  <a:lnTo>
                    <a:pt x="4522403" y="440865"/>
                  </a:lnTo>
                  <a:cubicBezTo>
                    <a:pt x="4522403" y="462870"/>
                    <a:pt x="4510178" y="483128"/>
                    <a:pt x="4490967" y="493956"/>
                  </a:cubicBezTo>
                  <a:lnTo>
                    <a:pt x="4042490" y="741946"/>
                  </a:lnTo>
                  <a:cubicBezTo>
                    <a:pt x="4023628" y="752424"/>
                    <a:pt x="4000227" y="752075"/>
                    <a:pt x="3981715" y="740898"/>
                  </a:cubicBezTo>
                  <a:lnTo>
                    <a:pt x="3570610" y="493956"/>
                  </a:lnTo>
                  <a:cubicBezTo>
                    <a:pt x="3552098" y="483128"/>
                    <a:pt x="3540921" y="463219"/>
                    <a:pt x="3540921" y="441913"/>
                  </a:cubicBezTo>
                  <a:close/>
                  <a:moveTo>
                    <a:pt x="2360615" y="0"/>
                  </a:moveTo>
                  <a:lnTo>
                    <a:pt x="3342097" y="0"/>
                  </a:lnTo>
                  <a:lnTo>
                    <a:pt x="3342097" y="440865"/>
                  </a:lnTo>
                  <a:cubicBezTo>
                    <a:pt x="3342097" y="462870"/>
                    <a:pt x="3329872" y="483128"/>
                    <a:pt x="3310661" y="493956"/>
                  </a:cubicBezTo>
                  <a:lnTo>
                    <a:pt x="2862184" y="741946"/>
                  </a:lnTo>
                  <a:cubicBezTo>
                    <a:pt x="2843322" y="752424"/>
                    <a:pt x="2819920" y="752075"/>
                    <a:pt x="2801408" y="740898"/>
                  </a:cubicBezTo>
                  <a:lnTo>
                    <a:pt x="2390304" y="493956"/>
                  </a:lnTo>
                  <a:cubicBezTo>
                    <a:pt x="2371792" y="483128"/>
                    <a:pt x="2360615" y="463219"/>
                    <a:pt x="2360615" y="441913"/>
                  </a:cubicBezTo>
                  <a:close/>
                  <a:moveTo>
                    <a:pt x="1180307" y="0"/>
                  </a:moveTo>
                  <a:lnTo>
                    <a:pt x="2161789" y="0"/>
                  </a:lnTo>
                  <a:lnTo>
                    <a:pt x="2161789" y="440865"/>
                  </a:lnTo>
                  <a:cubicBezTo>
                    <a:pt x="2161789" y="462870"/>
                    <a:pt x="2149564" y="483128"/>
                    <a:pt x="2130354" y="493956"/>
                  </a:cubicBezTo>
                  <a:lnTo>
                    <a:pt x="1681876" y="741946"/>
                  </a:lnTo>
                  <a:cubicBezTo>
                    <a:pt x="1663014" y="752424"/>
                    <a:pt x="1639612" y="752075"/>
                    <a:pt x="1621101" y="740898"/>
                  </a:cubicBezTo>
                  <a:lnTo>
                    <a:pt x="1209996" y="493956"/>
                  </a:lnTo>
                  <a:cubicBezTo>
                    <a:pt x="1191484" y="483128"/>
                    <a:pt x="1180307" y="463219"/>
                    <a:pt x="1180307" y="441913"/>
                  </a:cubicBezTo>
                  <a:close/>
                  <a:moveTo>
                    <a:pt x="0" y="0"/>
                  </a:moveTo>
                  <a:lnTo>
                    <a:pt x="981482" y="0"/>
                  </a:lnTo>
                  <a:lnTo>
                    <a:pt x="981482" y="440865"/>
                  </a:lnTo>
                  <a:cubicBezTo>
                    <a:pt x="981482" y="462870"/>
                    <a:pt x="969257" y="483128"/>
                    <a:pt x="950046" y="493956"/>
                  </a:cubicBezTo>
                  <a:lnTo>
                    <a:pt x="501569" y="741946"/>
                  </a:lnTo>
                  <a:cubicBezTo>
                    <a:pt x="482707" y="752424"/>
                    <a:pt x="459306" y="752075"/>
                    <a:pt x="440794" y="740898"/>
                  </a:cubicBezTo>
                  <a:lnTo>
                    <a:pt x="29689" y="493956"/>
                  </a:lnTo>
                  <a:cubicBezTo>
                    <a:pt x="11177" y="483128"/>
                    <a:pt x="0" y="463219"/>
                    <a:pt x="0" y="441913"/>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2" name="Google Shape;582;p9"/>
            <p:cNvSpPr/>
            <p:nvPr/>
          </p:nvSpPr>
          <p:spPr>
            <a:xfrm>
              <a:off x="170528"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3" name="Google Shape;583;p9"/>
            <p:cNvSpPr/>
            <p:nvPr/>
          </p:nvSpPr>
          <p:spPr>
            <a:xfrm>
              <a:off x="1350836"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4" name="Google Shape;584;p9"/>
            <p:cNvSpPr/>
            <p:nvPr/>
          </p:nvSpPr>
          <p:spPr>
            <a:xfrm>
              <a:off x="2531143"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5" name="Google Shape;585;p9"/>
            <p:cNvSpPr/>
            <p:nvPr/>
          </p:nvSpPr>
          <p:spPr>
            <a:xfrm>
              <a:off x="3711450"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6" name="Google Shape;586;p9"/>
            <p:cNvSpPr/>
            <p:nvPr/>
          </p:nvSpPr>
          <p:spPr>
            <a:xfrm>
              <a:off x="4891757"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7" name="Google Shape;587;p9"/>
            <p:cNvSpPr/>
            <p:nvPr/>
          </p:nvSpPr>
          <p:spPr>
            <a:xfrm>
              <a:off x="6072064"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8" name="Google Shape;588;p9"/>
            <p:cNvSpPr/>
            <p:nvPr/>
          </p:nvSpPr>
          <p:spPr>
            <a:xfrm>
              <a:off x="7252371" y="5619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89" name="Google Shape;589;p9"/>
            <p:cNvSpPr/>
            <p:nvPr/>
          </p:nvSpPr>
          <p:spPr>
            <a:xfrm>
              <a:off x="0" y="6609786"/>
              <a:ext cx="8787752" cy="248214"/>
            </a:xfrm>
            <a:custGeom>
              <a:avLst/>
              <a:gdLst/>
              <a:ahLst/>
              <a:cxnLst/>
              <a:rect l="l" t="t" r="r" b="b"/>
              <a:pathLst>
                <a:path w="8787752" h="248214" extrusionOk="0">
                  <a:moveTo>
                    <a:pt x="8332803" y="2"/>
                  </a:moveTo>
                  <a:cubicBezTo>
                    <a:pt x="8343020" y="90"/>
                    <a:pt x="8353236" y="2797"/>
                    <a:pt x="8362492" y="8036"/>
                  </a:cubicBezTo>
                  <a:lnTo>
                    <a:pt x="8787752" y="248214"/>
                  </a:lnTo>
                  <a:lnTo>
                    <a:pt x="7881815" y="248214"/>
                  </a:lnTo>
                  <a:lnTo>
                    <a:pt x="7893058" y="237165"/>
                  </a:lnTo>
                  <a:lnTo>
                    <a:pt x="8303114" y="7687"/>
                  </a:lnTo>
                  <a:cubicBezTo>
                    <a:pt x="8312370" y="2448"/>
                    <a:pt x="8322587" y="-85"/>
                    <a:pt x="8332803" y="2"/>
                  </a:cubicBezTo>
                  <a:close/>
                  <a:moveTo>
                    <a:pt x="7152496" y="2"/>
                  </a:moveTo>
                  <a:cubicBezTo>
                    <a:pt x="7162713" y="90"/>
                    <a:pt x="7172929" y="2797"/>
                    <a:pt x="7182185" y="8036"/>
                  </a:cubicBezTo>
                  <a:lnTo>
                    <a:pt x="7607446" y="248214"/>
                  </a:lnTo>
                  <a:lnTo>
                    <a:pt x="6701508" y="248214"/>
                  </a:lnTo>
                  <a:lnTo>
                    <a:pt x="6712751" y="237165"/>
                  </a:lnTo>
                  <a:lnTo>
                    <a:pt x="7122807" y="7687"/>
                  </a:lnTo>
                  <a:cubicBezTo>
                    <a:pt x="7132063" y="2448"/>
                    <a:pt x="7142280" y="-85"/>
                    <a:pt x="7152496" y="2"/>
                  </a:cubicBezTo>
                  <a:close/>
                  <a:moveTo>
                    <a:pt x="5972189" y="2"/>
                  </a:moveTo>
                  <a:cubicBezTo>
                    <a:pt x="5982406" y="90"/>
                    <a:pt x="5992622" y="2797"/>
                    <a:pt x="6001878" y="8036"/>
                  </a:cubicBezTo>
                  <a:lnTo>
                    <a:pt x="6427139" y="248214"/>
                  </a:lnTo>
                  <a:lnTo>
                    <a:pt x="5521201" y="248214"/>
                  </a:lnTo>
                  <a:lnTo>
                    <a:pt x="5532445" y="237165"/>
                  </a:lnTo>
                  <a:lnTo>
                    <a:pt x="5942500" y="7687"/>
                  </a:lnTo>
                  <a:cubicBezTo>
                    <a:pt x="5951756" y="2448"/>
                    <a:pt x="5961973" y="-85"/>
                    <a:pt x="5972189" y="2"/>
                  </a:cubicBezTo>
                  <a:close/>
                  <a:moveTo>
                    <a:pt x="4791882" y="2"/>
                  </a:moveTo>
                  <a:cubicBezTo>
                    <a:pt x="4802100" y="90"/>
                    <a:pt x="4812315" y="2797"/>
                    <a:pt x="4821571" y="8036"/>
                  </a:cubicBezTo>
                  <a:lnTo>
                    <a:pt x="5246832" y="248214"/>
                  </a:lnTo>
                  <a:lnTo>
                    <a:pt x="4340894" y="248214"/>
                  </a:lnTo>
                  <a:lnTo>
                    <a:pt x="4352137" y="237165"/>
                  </a:lnTo>
                  <a:lnTo>
                    <a:pt x="4762193" y="7687"/>
                  </a:lnTo>
                  <a:cubicBezTo>
                    <a:pt x="4771449" y="2448"/>
                    <a:pt x="4781666" y="-85"/>
                    <a:pt x="4791882" y="2"/>
                  </a:cubicBezTo>
                  <a:close/>
                  <a:moveTo>
                    <a:pt x="3611576" y="2"/>
                  </a:moveTo>
                  <a:cubicBezTo>
                    <a:pt x="3621792" y="90"/>
                    <a:pt x="3632008" y="2797"/>
                    <a:pt x="3641264" y="8036"/>
                  </a:cubicBezTo>
                  <a:lnTo>
                    <a:pt x="4066525" y="248214"/>
                  </a:lnTo>
                  <a:lnTo>
                    <a:pt x="3160586" y="248214"/>
                  </a:lnTo>
                  <a:lnTo>
                    <a:pt x="3171829" y="237165"/>
                  </a:lnTo>
                  <a:lnTo>
                    <a:pt x="3581886" y="7687"/>
                  </a:lnTo>
                  <a:cubicBezTo>
                    <a:pt x="3591143" y="2448"/>
                    <a:pt x="3601359" y="-85"/>
                    <a:pt x="3611576" y="2"/>
                  </a:cubicBezTo>
                  <a:close/>
                  <a:moveTo>
                    <a:pt x="2431268" y="2"/>
                  </a:moveTo>
                  <a:cubicBezTo>
                    <a:pt x="2441485" y="90"/>
                    <a:pt x="2451701" y="2797"/>
                    <a:pt x="2460958" y="8036"/>
                  </a:cubicBezTo>
                  <a:lnTo>
                    <a:pt x="2886219" y="248214"/>
                  </a:lnTo>
                  <a:lnTo>
                    <a:pt x="1980280" y="248214"/>
                  </a:lnTo>
                  <a:lnTo>
                    <a:pt x="1991523" y="237165"/>
                  </a:lnTo>
                  <a:lnTo>
                    <a:pt x="2401580" y="7687"/>
                  </a:lnTo>
                  <a:cubicBezTo>
                    <a:pt x="2410836" y="2448"/>
                    <a:pt x="2421052" y="-85"/>
                    <a:pt x="2431268" y="2"/>
                  </a:cubicBezTo>
                  <a:close/>
                  <a:moveTo>
                    <a:pt x="1250961" y="2"/>
                  </a:moveTo>
                  <a:cubicBezTo>
                    <a:pt x="1261177" y="90"/>
                    <a:pt x="1271394" y="2797"/>
                    <a:pt x="1280650" y="8036"/>
                  </a:cubicBezTo>
                  <a:lnTo>
                    <a:pt x="1705911" y="248214"/>
                  </a:lnTo>
                  <a:lnTo>
                    <a:pt x="799972" y="248214"/>
                  </a:lnTo>
                  <a:lnTo>
                    <a:pt x="811215" y="237165"/>
                  </a:lnTo>
                  <a:lnTo>
                    <a:pt x="1221272" y="7687"/>
                  </a:lnTo>
                  <a:cubicBezTo>
                    <a:pt x="1230527" y="2448"/>
                    <a:pt x="1240744" y="-85"/>
                    <a:pt x="1250961" y="2"/>
                  </a:cubicBezTo>
                  <a:close/>
                  <a:moveTo>
                    <a:pt x="70653" y="2"/>
                  </a:moveTo>
                  <a:cubicBezTo>
                    <a:pt x="80870" y="90"/>
                    <a:pt x="91087" y="2797"/>
                    <a:pt x="100343" y="8036"/>
                  </a:cubicBezTo>
                  <a:lnTo>
                    <a:pt x="525604" y="248214"/>
                  </a:lnTo>
                  <a:lnTo>
                    <a:pt x="0" y="248214"/>
                  </a:lnTo>
                  <a:lnTo>
                    <a:pt x="0" y="30612"/>
                  </a:lnTo>
                  <a:lnTo>
                    <a:pt x="40965" y="7687"/>
                  </a:lnTo>
                  <a:cubicBezTo>
                    <a:pt x="50221" y="2448"/>
                    <a:pt x="60437" y="-85"/>
                    <a:pt x="70653" y="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0" name="Google Shape;590;p9"/>
            <p:cNvSpPr/>
            <p:nvPr/>
          </p:nvSpPr>
          <p:spPr>
            <a:xfrm>
              <a:off x="1" y="667689"/>
              <a:ext cx="505103" cy="1071127"/>
            </a:xfrm>
            <a:custGeom>
              <a:avLst/>
              <a:gdLst/>
              <a:ahLst/>
              <a:cxnLst/>
              <a:rect l="l" t="t" r="r" b="b"/>
              <a:pathLst>
                <a:path w="505103" h="1071127" extrusionOk="0">
                  <a:moveTo>
                    <a:pt x="0" y="0"/>
                  </a:moveTo>
                  <a:lnTo>
                    <a:pt x="24142" y="6533"/>
                  </a:lnTo>
                  <a:lnTo>
                    <a:pt x="474366" y="260810"/>
                  </a:lnTo>
                  <a:cubicBezTo>
                    <a:pt x="493228" y="271638"/>
                    <a:pt x="505103" y="291896"/>
                    <a:pt x="505103" y="313901"/>
                  </a:cubicBezTo>
                  <a:lnTo>
                    <a:pt x="505103" y="763776"/>
                  </a:lnTo>
                  <a:cubicBezTo>
                    <a:pt x="505103" y="785781"/>
                    <a:pt x="492879" y="806039"/>
                    <a:pt x="473668" y="816867"/>
                  </a:cubicBezTo>
                  <a:lnTo>
                    <a:pt x="25190" y="1064857"/>
                  </a:lnTo>
                  <a:lnTo>
                    <a:pt x="0" y="10711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1" name="Google Shape;591;p9"/>
            <p:cNvSpPr/>
            <p:nvPr/>
          </p:nvSpPr>
          <p:spPr>
            <a:xfrm>
              <a:off x="703928"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2" name="Google Shape;592;p9"/>
            <p:cNvSpPr/>
            <p:nvPr/>
          </p:nvSpPr>
          <p:spPr>
            <a:xfrm>
              <a:off x="1884236"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3" name="Google Shape;593;p9"/>
            <p:cNvSpPr/>
            <p:nvPr/>
          </p:nvSpPr>
          <p:spPr>
            <a:xfrm>
              <a:off x="3064543"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4" name="Google Shape;594;p9"/>
            <p:cNvSpPr/>
            <p:nvPr/>
          </p:nvSpPr>
          <p:spPr>
            <a:xfrm>
              <a:off x="4244850"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5" name="Google Shape;595;p9"/>
            <p:cNvSpPr/>
            <p:nvPr/>
          </p:nvSpPr>
          <p:spPr>
            <a:xfrm>
              <a:off x="5425157"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6" name="Google Shape;596;p9"/>
            <p:cNvSpPr/>
            <p:nvPr/>
          </p:nvSpPr>
          <p:spPr>
            <a:xfrm>
              <a:off x="6605464"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7" name="Google Shape;597;p9"/>
            <p:cNvSpPr/>
            <p:nvPr/>
          </p:nvSpPr>
          <p:spPr>
            <a:xfrm>
              <a:off x="7785771" y="6661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8" name="Google Shape;598;p9"/>
            <p:cNvSpPr/>
            <p:nvPr/>
          </p:nvSpPr>
          <p:spPr>
            <a:xfrm>
              <a:off x="94328"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599" name="Google Shape;599;p9"/>
            <p:cNvSpPr/>
            <p:nvPr/>
          </p:nvSpPr>
          <p:spPr>
            <a:xfrm>
              <a:off x="1274636"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0" name="Google Shape;600;p9"/>
            <p:cNvSpPr/>
            <p:nvPr/>
          </p:nvSpPr>
          <p:spPr>
            <a:xfrm>
              <a:off x="2454943"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1" name="Google Shape;601;p9"/>
            <p:cNvSpPr/>
            <p:nvPr/>
          </p:nvSpPr>
          <p:spPr>
            <a:xfrm>
              <a:off x="3635250"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2" name="Google Shape;602;p9"/>
            <p:cNvSpPr/>
            <p:nvPr/>
          </p:nvSpPr>
          <p:spPr>
            <a:xfrm>
              <a:off x="4815557"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3" name="Google Shape;603;p9"/>
            <p:cNvSpPr/>
            <p:nvPr/>
          </p:nvSpPr>
          <p:spPr>
            <a:xfrm>
              <a:off x="5995864"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4" name="Google Shape;604;p9"/>
            <p:cNvSpPr/>
            <p:nvPr/>
          </p:nvSpPr>
          <p:spPr>
            <a:xfrm>
              <a:off x="7176171" y="16567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5" name="Google Shape;605;p9"/>
            <p:cNvSpPr/>
            <p:nvPr/>
          </p:nvSpPr>
          <p:spPr>
            <a:xfrm>
              <a:off x="0" y="2647386"/>
              <a:ext cx="542410" cy="1073965"/>
            </a:xfrm>
            <a:custGeom>
              <a:avLst/>
              <a:gdLst/>
              <a:ahLst/>
              <a:cxnLst/>
              <a:rect l="l" t="t" r="r" b="b"/>
              <a:pathLst>
                <a:path w="542410" h="1073965" extrusionOk="0">
                  <a:moveTo>
                    <a:pt x="31760" y="2"/>
                  </a:moveTo>
                  <a:cubicBezTo>
                    <a:pt x="41977" y="90"/>
                    <a:pt x="52193" y="2796"/>
                    <a:pt x="61449" y="8036"/>
                  </a:cubicBezTo>
                  <a:lnTo>
                    <a:pt x="511673" y="262313"/>
                  </a:lnTo>
                  <a:cubicBezTo>
                    <a:pt x="530535" y="273141"/>
                    <a:pt x="542410" y="293399"/>
                    <a:pt x="542410" y="315404"/>
                  </a:cubicBezTo>
                  <a:lnTo>
                    <a:pt x="542410" y="765279"/>
                  </a:lnTo>
                  <a:cubicBezTo>
                    <a:pt x="542410" y="787284"/>
                    <a:pt x="530186" y="807542"/>
                    <a:pt x="510975" y="818370"/>
                  </a:cubicBezTo>
                  <a:lnTo>
                    <a:pt x="62497" y="1066360"/>
                  </a:lnTo>
                  <a:cubicBezTo>
                    <a:pt x="43636" y="1076838"/>
                    <a:pt x="20234" y="1076489"/>
                    <a:pt x="1722" y="1065312"/>
                  </a:cubicBezTo>
                  <a:lnTo>
                    <a:pt x="0" y="1064278"/>
                  </a:lnTo>
                  <a:lnTo>
                    <a:pt x="0" y="8846"/>
                  </a:lnTo>
                  <a:lnTo>
                    <a:pt x="2071" y="7687"/>
                  </a:lnTo>
                  <a:cubicBezTo>
                    <a:pt x="11327" y="2447"/>
                    <a:pt x="21544" y="-85"/>
                    <a:pt x="31760" y="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6" name="Google Shape;606;p9"/>
            <p:cNvSpPr/>
            <p:nvPr/>
          </p:nvSpPr>
          <p:spPr>
            <a:xfrm>
              <a:off x="741236"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7" name="Google Shape;607;p9"/>
            <p:cNvSpPr/>
            <p:nvPr/>
          </p:nvSpPr>
          <p:spPr>
            <a:xfrm>
              <a:off x="1921543"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8" name="Google Shape;608;p9"/>
            <p:cNvSpPr/>
            <p:nvPr/>
          </p:nvSpPr>
          <p:spPr>
            <a:xfrm>
              <a:off x="3101850"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09" name="Google Shape;609;p9"/>
            <p:cNvSpPr/>
            <p:nvPr/>
          </p:nvSpPr>
          <p:spPr>
            <a:xfrm>
              <a:off x="4282157"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0" name="Google Shape;610;p9"/>
            <p:cNvSpPr/>
            <p:nvPr/>
          </p:nvSpPr>
          <p:spPr>
            <a:xfrm>
              <a:off x="5462464"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1" name="Google Shape;611;p9"/>
            <p:cNvSpPr/>
            <p:nvPr/>
          </p:nvSpPr>
          <p:spPr>
            <a:xfrm>
              <a:off x="6642771" y="26473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2" name="Google Shape;612;p9"/>
            <p:cNvSpPr/>
            <p:nvPr/>
          </p:nvSpPr>
          <p:spPr>
            <a:xfrm>
              <a:off x="170528"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3" name="Google Shape;613;p9"/>
            <p:cNvSpPr/>
            <p:nvPr/>
          </p:nvSpPr>
          <p:spPr>
            <a:xfrm>
              <a:off x="1350836"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4" name="Google Shape;614;p9"/>
            <p:cNvSpPr/>
            <p:nvPr/>
          </p:nvSpPr>
          <p:spPr>
            <a:xfrm>
              <a:off x="2531143"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5" name="Google Shape;615;p9"/>
            <p:cNvSpPr/>
            <p:nvPr/>
          </p:nvSpPr>
          <p:spPr>
            <a:xfrm>
              <a:off x="3711450"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6" name="Google Shape;616;p9"/>
            <p:cNvSpPr/>
            <p:nvPr/>
          </p:nvSpPr>
          <p:spPr>
            <a:xfrm>
              <a:off x="4891757"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7" name="Google Shape;617;p9"/>
            <p:cNvSpPr/>
            <p:nvPr/>
          </p:nvSpPr>
          <p:spPr>
            <a:xfrm>
              <a:off x="6072064"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8" name="Google Shape;618;p9"/>
            <p:cNvSpPr/>
            <p:nvPr/>
          </p:nvSpPr>
          <p:spPr>
            <a:xfrm>
              <a:off x="7252371" y="36379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19" name="Google Shape;619;p9"/>
            <p:cNvSpPr/>
            <p:nvPr/>
          </p:nvSpPr>
          <p:spPr>
            <a:xfrm>
              <a:off x="742821"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0" name="Google Shape;620;p9"/>
            <p:cNvSpPr/>
            <p:nvPr/>
          </p:nvSpPr>
          <p:spPr>
            <a:xfrm>
              <a:off x="1923128"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1" name="Google Shape;621;p9"/>
            <p:cNvSpPr/>
            <p:nvPr/>
          </p:nvSpPr>
          <p:spPr>
            <a:xfrm>
              <a:off x="3103436"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2" name="Google Shape;622;p9"/>
            <p:cNvSpPr/>
            <p:nvPr/>
          </p:nvSpPr>
          <p:spPr>
            <a:xfrm>
              <a:off x="4283743"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3" name="Google Shape;623;p9"/>
            <p:cNvSpPr/>
            <p:nvPr/>
          </p:nvSpPr>
          <p:spPr>
            <a:xfrm>
              <a:off x="5464050"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4" name="Google Shape;624;p9"/>
            <p:cNvSpPr/>
            <p:nvPr/>
          </p:nvSpPr>
          <p:spPr>
            <a:xfrm>
              <a:off x="6644357"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5" name="Google Shape;625;p9"/>
            <p:cNvSpPr/>
            <p:nvPr/>
          </p:nvSpPr>
          <p:spPr>
            <a:xfrm>
              <a:off x="7824664"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6" name="Google Shape;626;p9"/>
            <p:cNvSpPr/>
            <p:nvPr/>
          </p:nvSpPr>
          <p:spPr>
            <a:xfrm>
              <a:off x="8928771" y="4628586"/>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27" name="Google Shape;627;p9"/>
            <p:cNvSpPr/>
            <p:nvPr/>
          </p:nvSpPr>
          <p:spPr>
            <a:xfrm>
              <a:off x="1600" y="4628586"/>
              <a:ext cx="542410" cy="1073965"/>
            </a:xfrm>
            <a:custGeom>
              <a:avLst/>
              <a:gdLst/>
              <a:ahLst/>
              <a:cxnLst/>
              <a:rect l="l" t="t" r="r" b="b"/>
              <a:pathLst>
                <a:path w="542410" h="1073965" extrusionOk="0">
                  <a:moveTo>
                    <a:pt x="31760" y="2"/>
                  </a:moveTo>
                  <a:cubicBezTo>
                    <a:pt x="41977" y="90"/>
                    <a:pt x="52193" y="2796"/>
                    <a:pt x="61449" y="8036"/>
                  </a:cubicBezTo>
                  <a:lnTo>
                    <a:pt x="511673" y="262313"/>
                  </a:lnTo>
                  <a:cubicBezTo>
                    <a:pt x="530535" y="273141"/>
                    <a:pt x="542410" y="293399"/>
                    <a:pt x="542410" y="315404"/>
                  </a:cubicBezTo>
                  <a:lnTo>
                    <a:pt x="542410" y="765279"/>
                  </a:lnTo>
                  <a:cubicBezTo>
                    <a:pt x="542410" y="787284"/>
                    <a:pt x="530186" y="807542"/>
                    <a:pt x="510975" y="818370"/>
                  </a:cubicBezTo>
                  <a:lnTo>
                    <a:pt x="62497" y="1066360"/>
                  </a:lnTo>
                  <a:cubicBezTo>
                    <a:pt x="43636" y="1076838"/>
                    <a:pt x="20234" y="1076489"/>
                    <a:pt x="1722" y="1065312"/>
                  </a:cubicBezTo>
                  <a:lnTo>
                    <a:pt x="0" y="1064278"/>
                  </a:lnTo>
                  <a:lnTo>
                    <a:pt x="0" y="8846"/>
                  </a:lnTo>
                  <a:lnTo>
                    <a:pt x="2071" y="7687"/>
                  </a:lnTo>
                  <a:cubicBezTo>
                    <a:pt x="11327" y="2447"/>
                    <a:pt x="21544" y="-85"/>
                    <a:pt x="31760" y="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28" name="Google Shape;628;p9"/>
          <p:cNvGrpSpPr/>
          <p:nvPr/>
        </p:nvGrpSpPr>
        <p:grpSpPr>
          <a:xfrm>
            <a:off x="129627" y="370618"/>
            <a:ext cx="9299703" cy="6233019"/>
            <a:chOff x="129627" y="370618"/>
            <a:chExt cx="9299703" cy="6233019"/>
          </a:xfrm>
        </p:grpSpPr>
        <p:sp>
          <p:nvSpPr>
            <p:cNvPr id="629" name="Google Shape;629;p9"/>
            <p:cNvSpPr/>
            <p:nvPr/>
          </p:nvSpPr>
          <p:spPr>
            <a:xfrm>
              <a:off x="243133"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0" name="Google Shape;630;p9"/>
            <p:cNvSpPr/>
            <p:nvPr/>
          </p:nvSpPr>
          <p:spPr>
            <a:xfrm>
              <a:off x="1423441"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1" name="Google Shape;631;p9"/>
            <p:cNvSpPr/>
            <p:nvPr/>
          </p:nvSpPr>
          <p:spPr>
            <a:xfrm>
              <a:off x="2603748"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2" name="Google Shape;632;p9"/>
            <p:cNvSpPr/>
            <p:nvPr/>
          </p:nvSpPr>
          <p:spPr>
            <a:xfrm>
              <a:off x="3784055"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3" name="Google Shape;633;p9"/>
            <p:cNvSpPr/>
            <p:nvPr/>
          </p:nvSpPr>
          <p:spPr>
            <a:xfrm>
              <a:off x="4964362"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4" name="Google Shape;634;p9"/>
            <p:cNvSpPr/>
            <p:nvPr/>
          </p:nvSpPr>
          <p:spPr>
            <a:xfrm>
              <a:off x="6144669"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5" name="Google Shape;635;p9"/>
            <p:cNvSpPr/>
            <p:nvPr/>
          </p:nvSpPr>
          <p:spPr>
            <a:xfrm>
              <a:off x="7324976" y="6314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6" name="Google Shape;636;p9"/>
            <p:cNvSpPr/>
            <p:nvPr/>
          </p:nvSpPr>
          <p:spPr>
            <a:xfrm>
              <a:off x="129627"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7" name="Google Shape;637;p9"/>
            <p:cNvSpPr/>
            <p:nvPr/>
          </p:nvSpPr>
          <p:spPr>
            <a:xfrm>
              <a:off x="1309934"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8" name="Google Shape;638;p9"/>
            <p:cNvSpPr/>
            <p:nvPr/>
          </p:nvSpPr>
          <p:spPr>
            <a:xfrm>
              <a:off x="2490242"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39" name="Google Shape;639;p9"/>
            <p:cNvSpPr/>
            <p:nvPr/>
          </p:nvSpPr>
          <p:spPr>
            <a:xfrm>
              <a:off x="3670549"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0" name="Google Shape;640;p9"/>
            <p:cNvSpPr/>
            <p:nvPr/>
          </p:nvSpPr>
          <p:spPr>
            <a:xfrm>
              <a:off x="4850856"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1" name="Google Shape;641;p9"/>
            <p:cNvSpPr/>
            <p:nvPr/>
          </p:nvSpPr>
          <p:spPr>
            <a:xfrm>
              <a:off x="6031163"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2" name="Google Shape;642;p9"/>
            <p:cNvSpPr/>
            <p:nvPr/>
          </p:nvSpPr>
          <p:spPr>
            <a:xfrm>
              <a:off x="7211470"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3" name="Google Shape;643;p9"/>
            <p:cNvSpPr/>
            <p:nvPr/>
          </p:nvSpPr>
          <p:spPr>
            <a:xfrm>
              <a:off x="8391777" y="370618"/>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4" name="Google Shape;644;p9"/>
            <p:cNvSpPr/>
            <p:nvPr/>
          </p:nvSpPr>
          <p:spPr>
            <a:xfrm>
              <a:off x="776533"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5" name="Google Shape;645;p9"/>
            <p:cNvSpPr/>
            <p:nvPr/>
          </p:nvSpPr>
          <p:spPr>
            <a:xfrm>
              <a:off x="1956841"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6" name="Google Shape;646;p9"/>
            <p:cNvSpPr/>
            <p:nvPr/>
          </p:nvSpPr>
          <p:spPr>
            <a:xfrm>
              <a:off x="3137148"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7" name="Google Shape;647;p9"/>
            <p:cNvSpPr/>
            <p:nvPr/>
          </p:nvSpPr>
          <p:spPr>
            <a:xfrm>
              <a:off x="4317455"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8" name="Google Shape;648;p9"/>
            <p:cNvSpPr/>
            <p:nvPr/>
          </p:nvSpPr>
          <p:spPr>
            <a:xfrm>
              <a:off x="5497762"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49" name="Google Shape;649;p9"/>
            <p:cNvSpPr/>
            <p:nvPr/>
          </p:nvSpPr>
          <p:spPr>
            <a:xfrm>
              <a:off x="6678069"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0" name="Google Shape;650;p9"/>
            <p:cNvSpPr/>
            <p:nvPr/>
          </p:nvSpPr>
          <p:spPr>
            <a:xfrm>
              <a:off x="7858376" y="13612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1" name="Google Shape;651;p9"/>
            <p:cNvSpPr/>
            <p:nvPr/>
          </p:nvSpPr>
          <p:spPr>
            <a:xfrm>
              <a:off x="166933"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2" name="Google Shape;652;p9"/>
            <p:cNvSpPr/>
            <p:nvPr/>
          </p:nvSpPr>
          <p:spPr>
            <a:xfrm>
              <a:off x="1347241"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3" name="Google Shape;653;p9"/>
            <p:cNvSpPr/>
            <p:nvPr/>
          </p:nvSpPr>
          <p:spPr>
            <a:xfrm>
              <a:off x="2527548"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4" name="Google Shape;654;p9"/>
            <p:cNvSpPr/>
            <p:nvPr/>
          </p:nvSpPr>
          <p:spPr>
            <a:xfrm>
              <a:off x="3707855"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5" name="Google Shape;655;p9"/>
            <p:cNvSpPr/>
            <p:nvPr/>
          </p:nvSpPr>
          <p:spPr>
            <a:xfrm>
              <a:off x="4888162"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6" name="Google Shape;656;p9"/>
            <p:cNvSpPr/>
            <p:nvPr/>
          </p:nvSpPr>
          <p:spPr>
            <a:xfrm>
              <a:off x="6068469"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7" name="Google Shape;657;p9"/>
            <p:cNvSpPr/>
            <p:nvPr/>
          </p:nvSpPr>
          <p:spPr>
            <a:xfrm>
              <a:off x="7248776" y="23518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8" name="Google Shape;658;p9"/>
            <p:cNvSpPr/>
            <p:nvPr/>
          </p:nvSpPr>
          <p:spPr>
            <a:xfrm>
              <a:off x="813841"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59" name="Google Shape;659;p9"/>
            <p:cNvSpPr/>
            <p:nvPr/>
          </p:nvSpPr>
          <p:spPr>
            <a:xfrm>
              <a:off x="1994148"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0" name="Google Shape;660;p9"/>
            <p:cNvSpPr/>
            <p:nvPr/>
          </p:nvSpPr>
          <p:spPr>
            <a:xfrm>
              <a:off x="3174455"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1" name="Google Shape;661;p9"/>
            <p:cNvSpPr/>
            <p:nvPr/>
          </p:nvSpPr>
          <p:spPr>
            <a:xfrm>
              <a:off x="4354762"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2" name="Google Shape;662;p9"/>
            <p:cNvSpPr/>
            <p:nvPr/>
          </p:nvSpPr>
          <p:spPr>
            <a:xfrm>
              <a:off x="5535069"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3" name="Google Shape;663;p9"/>
            <p:cNvSpPr/>
            <p:nvPr/>
          </p:nvSpPr>
          <p:spPr>
            <a:xfrm>
              <a:off x="6715376" y="33424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4" name="Google Shape;664;p9"/>
            <p:cNvSpPr/>
            <p:nvPr/>
          </p:nvSpPr>
          <p:spPr>
            <a:xfrm>
              <a:off x="243133"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5" name="Google Shape;665;p9"/>
            <p:cNvSpPr/>
            <p:nvPr/>
          </p:nvSpPr>
          <p:spPr>
            <a:xfrm>
              <a:off x="1423441"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6" name="Google Shape;666;p9"/>
            <p:cNvSpPr/>
            <p:nvPr/>
          </p:nvSpPr>
          <p:spPr>
            <a:xfrm>
              <a:off x="2603748"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7" name="Google Shape;667;p9"/>
            <p:cNvSpPr/>
            <p:nvPr/>
          </p:nvSpPr>
          <p:spPr>
            <a:xfrm>
              <a:off x="3784055"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8" name="Google Shape;668;p9"/>
            <p:cNvSpPr/>
            <p:nvPr/>
          </p:nvSpPr>
          <p:spPr>
            <a:xfrm>
              <a:off x="4964362"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69" name="Google Shape;669;p9"/>
            <p:cNvSpPr/>
            <p:nvPr/>
          </p:nvSpPr>
          <p:spPr>
            <a:xfrm>
              <a:off x="6144669"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0" name="Google Shape;670;p9"/>
            <p:cNvSpPr/>
            <p:nvPr/>
          </p:nvSpPr>
          <p:spPr>
            <a:xfrm>
              <a:off x="7324976" y="43330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1" name="Google Shape;671;p9"/>
            <p:cNvSpPr/>
            <p:nvPr/>
          </p:nvSpPr>
          <p:spPr>
            <a:xfrm>
              <a:off x="815426"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2" name="Google Shape;672;p9"/>
            <p:cNvSpPr/>
            <p:nvPr/>
          </p:nvSpPr>
          <p:spPr>
            <a:xfrm>
              <a:off x="1995733"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3" name="Google Shape;673;p9"/>
            <p:cNvSpPr/>
            <p:nvPr/>
          </p:nvSpPr>
          <p:spPr>
            <a:xfrm>
              <a:off x="3176041"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4" name="Google Shape;674;p9"/>
            <p:cNvSpPr/>
            <p:nvPr/>
          </p:nvSpPr>
          <p:spPr>
            <a:xfrm>
              <a:off x="4356348"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5" name="Google Shape;675;p9"/>
            <p:cNvSpPr/>
            <p:nvPr/>
          </p:nvSpPr>
          <p:spPr>
            <a:xfrm>
              <a:off x="5536655"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6" name="Google Shape;676;p9"/>
            <p:cNvSpPr/>
            <p:nvPr/>
          </p:nvSpPr>
          <p:spPr>
            <a:xfrm>
              <a:off x="6716962"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7" name="Google Shape;677;p9"/>
            <p:cNvSpPr/>
            <p:nvPr/>
          </p:nvSpPr>
          <p:spPr>
            <a:xfrm>
              <a:off x="7897269"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78" name="Google Shape;678;p9"/>
            <p:cNvSpPr/>
            <p:nvPr/>
          </p:nvSpPr>
          <p:spPr>
            <a:xfrm>
              <a:off x="9001376" y="5323617"/>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79" name="Google Shape;679;p9"/>
          <p:cNvSpPr/>
          <p:nvPr/>
        </p:nvSpPr>
        <p:spPr>
          <a:xfrm>
            <a:off x="1474200" y="950100"/>
            <a:ext cx="9243600" cy="4957800"/>
          </a:xfrm>
          <a:prstGeom prst="roundRect">
            <a:avLst>
              <a:gd name="adj" fmla="val 4504"/>
            </a:avLst>
          </a:prstGeom>
          <a:solidFill>
            <a:srgbClr val="FFFFFF">
              <a:alpha val="58819"/>
            </a:srgbClr>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0" name="Google Shape;680;p9"/>
          <p:cNvGrpSpPr/>
          <p:nvPr/>
        </p:nvGrpSpPr>
        <p:grpSpPr>
          <a:xfrm>
            <a:off x="331309" y="4446016"/>
            <a:ext cx="2311930" cy="1941933"/>
            <a:chOff x="2076453" y="1626619"/>
            <a:chExt cx="3249831" cy="2729734"/>
          </a:xfrm>
        </p:grpSpPr>
        <p:grpSp>
          <p:nvGrpSpPr>
            <p:cNvPr id="681" name="Google Shape;681;p9"/>
            <p:cNvGrpSpPr/>
            <p:nvPr/>
          </p:nvGrpSpPr>
          <p:grpSpPr>
            <a:xfrm>
              <a:off x="2076453" y="2309959"/>
              <a:ext cx="833410" cy="861198"/>
              <a:chOff x="2076453" y="2309959"/>
              <a:chExt cx="833410" cy="861198"/>
            </a:xfrm>
          </p:grpSpPr>
          <p:sp>
            <p:nvSpPr>
              <p:cNvPr id="682" name="Google Shape;682;p9"/>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3" name="Google Shape;683;p9"/>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684" name="Google Shape;684;p9"/>
            <p:cNvGrpSpPr/>
            <p:nvPr/>
          </p:nvGrpSpPr>
          <p:grpSpPr>
            <a:xfrm>
              <a:off x="2450412" y="1626619"/>
              <a:ext cx="1134652" cy="1350990"/>
              <a:chOff x="2450412" y="1626619"/>
              <a:chExt cx="1134652" cy="1350990"/>
            </a:xfrm>
          </p:grpSpPr>
          <p:sp>
            <p:nvSpPr>
              <p:cNvPr id="685" name="Google Shape;685;p9"/>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6" name="Google Shape;686;p9"/>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87" name="Google Shape;687;p9"/>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8" name="Google Shape;688;p9"/>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89" name="Google Shape;689;p9"/>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0" name="Google Shape;690;p9"/>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1" name="Google Shape;691;p9"/>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2" name="Google Shape;692;p9"/>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693" name="Google Shape;693;p9"/>
            <p:cNvGrpSpPr/>
            <p:nvPr/>
          </p:nvGrpSpPr>
          <p:grpSpPr>
            <a:xfrm>
              <a:off x="3468909" y="2291619"/>
              <a:ext cx="809625" cy="809625"/>
              <a:chOff x="3468909" y="2291619"/>
              <a:chExt cx="809625" cy="809625"/>
            </a:xfrm>
          </p:grpSpPr>
          <p:sp>
            <p:nvSpPr>
              <p:cNvPr id="694" name="Google Shape;694;p9"/>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5" name="Google Shape;695;p9"/>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696" name="Google Shape;696;p9"/>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7" name="Google Shape;697;p9"/>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8" name="Google Shape;698;p9"/>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699" name="Google Shape;699;p9"/>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0" name="Google Shape;700;p9"/>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1" name="Google Shape;701;p9"/>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2" name="Google Shape;702;p9"/>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3" name="Google Shape;703;p9"/>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04" name="Google Shape;704;p9"/>
            <p:cNvGrpSpPr/>
            <p:nvPr/>
          </p:nvGrpSpPr>
          <p:grpSpPr>
            <a:xfrm>
              <a:off x="4516659" y="2291619"/>
              <a:ext cx="809625" cy="809625"/>
              <a:chOff x="4516659" y="2291619"/>
              <a:chExt cx="809625" cy="809625"/>
            </a:xfrm>
          </p:grpSpPr>
          <p:sp>
            <p:nvSpPr>
              <p:cNvPr id="705" name="Google Shape;705;p9"/>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6" name="Google Shape;706;p9"/>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07" name="Google Shape;707;p9"/>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08" name="Google Shape;708;p9"/>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09" name="Google Shape;709;p9"/>
          <p:cNvGrpSpPr/>
          <p:nvPr/>
        </p:nvGrpSpPr>
        <p:grpSpPr>
          <a:xfrm flipH="1">
            <a:off x="9650884" y="134541"/>
            <a:ext cx="2311930" cy="1941933"/>
            <a:chOff x="2076453" y="1626619"/>
            <a:chExt cx="3249831" cy="2729734"/>
          </a:xfrm>
        </p:grpSpPr>
        <p:grpSp>
          <p:nvGrpSpPr>
            <p:cNvPr id="710" name="Google Shape;710;p9"/>
            <p:cNvGrpSpPr/>
            <p:nvPr/>
          </p:nvGrpSpPr>
          <p:grpSpPr>
            <a:xfrm>
              <a:off x="2076453" y="2309959"/>
              <a:ext cx="833410" cy="861198"/>
              <a:chOff x="2076453" y="2309959"/>
              <a:chExt cx="833410" cy="861198"/>
            </a:xfrm>
          </p:grpSpPr>
          <p:sp>
            <p:nvSpPr>
              <p:cNvPr id="711" name="Google Shape;711;p9"/>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2" name="Google Shape;712;p9"/>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13" name="Google Shape;713;p9"/>
            <p:cNvGrpSpPr/>
            <p:nvPr/>
          </p:nvGrpSpPr>
          <p:grpSpPr>
            <a:xfrm>
              <a:off x="2450412" y="1626619"/>
              <a:ext cx="1134652" cy="1350990"/>
              <a:chOff x="2450412" y="1626619"/>
              <a:chExt cx="1134652" cy="1350990"/>
            </a:xfrm>
          </p:grpSpPr>
          <p:sp>
            <p:nvSpPr>
              <p:cNvPr id="714" name="Google Shape;714;p9"/>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5" name="Google Shape;715;p9"/>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16" name="Google Shape;716;p9"/>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7" name="Google Shape;717;p9"/>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8" name="Google Shape;718;p9"/>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19" name="Google Shape;719;p9"/>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0" name="Google Shape;720;p9"/>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1" name="Google Shape;721;p9"/>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22" name="Google Shape;722;p9"/>
            <p:cNvGrpSpPr/>
            <p:nvPr/>
          </p:nvGrpSpPr>
          <p:grpSpPr>
            <a:xfrm>
              <a:off x="3468909" y="2291619"/>
              <a:ext cx="809625" cy="809625"/>
              <a:chOff x="3468909" y="2291619"/>
              <a:chExt cx="809625" cy="809625"/>
            </a:xfrm>
          </p:grpSpPr>
          <p:sp>
            <p:nvSpPr>
              <p:cNvPr id="723" name="Google Shape;723;p9"/>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4" name="Google Shape;724;p9"/>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25" name="Google Shape;725;p9"/>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6" name="Google Shape;726;p9"/>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7" name="Google Shape;727;p9"/>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8" name="Google Shape;728;p9"/>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29" name="Google Shape;729;p9"/>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0" name="Google Shape;730;p9"/>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1" name="Google Shape;731;p9"/>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2" name="Google Shape;732;p9"/>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33" name="Google Shape;733;p9"/>
            <p:cNvGrpSpPr/>
            <p:nvPr/>
          </p:nvGrpSpPr>
          <p:grpSpPr>
            <a:xfrm>
              <a:off x="4516659" y="2291619"/>
              <a:ext cx="809625" cy="809625"/>
              <a:chOff x="4516659" y="2291619"/>
              <a:chExt cx="809625" cy="809625"/>
            </a:xfrm>
          </p:grpSpPr>
          <p:sp>
            <p:nvSpPr>
              <p:cNvPr id="734" name="Google Shape;734;p9"/>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5" name="Google Shape;735;p9"/>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36" name="Google Shape;736;p9"/>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37" name="Google Shape;737;p9"/>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38" name="Google Shape;738;p9"/>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9"/>
          <p:cNvSpPr txBox="1">
            <a:spLocks noGrp="1"/>
          </p:cNvSpPr>
          <p:nvPr>
            <p:ph type="title"/>
          </p:nvPr>
        </p:nvSpPr>
        <p:spPr>
          <a:xfrm>
            <a:off x="1920125" y="2102125"/>
            <a:ext cx="8411100" cy="31608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endParaRPr/>
          </a:p>
        </p:txBody>
      </p:sp>
      <p:sp>
        <p:nvSpPr>
          <p:cNvPr id="740" name="Google Shape;740;p9"/>
          <p:cNvSpPr txBox="1">
            <a:spLocks noGrp="1"/>
          </p:cNvSpPr>
          <p:nvPr>
            <p:ph type="subTitle" idx="1"/>
          </p:nvPr>
        </p:nvSpPr>
        <p:spPr>
          <a:xfrm>
            <a:off x="1520825" y="5309875"/>
            <a:ext cx="9197100" cy="468600"/>
          </a:xfrm>
          <a:prstGeom prst="rect">
            <a:avLst/>
          </a:prstGeom>
        </p:spPr>
        <p:txBody>
          <a:bodyPr spcFirstLastPara="1" wrap="square" lIns="121900" tIns="121900" rIns="121900" bIns="121900" anchor="b" anchorCtr="0">
            <a:noAutofit/>
          </a:bodyPr>
          <a:lstStyle>
            <a:lvl1pPr lvl="0" algn="ctr" rtl="0">
              <a:lnSpc>
                <a:spcPct val="100000"/>
              </a:lnSpc>
              <a:spcBef>
                <a:spcPts val="0"/>
              </a:spcBef>
              <a:spcAft>
                <a:spcPts val="0"/>
              </a:spcAft>
              <a:buSzPts val="1900"/>
              <a:buNone/>
              <a:defRPr/>
            </a:lvl1pPr>
            <a:lvl2pPr lvl="1" algn="r" rtl="0">
              <a:lnSpc>
                <a:spcPct val="100000"/>
              </a:lnSpc>
              <a:spcBef>
                <a:spcPts val="0"/>
              </a:spcBef>
              <a:spcAft>
                <a:spcPts val="0"/>
              </a:spcAft>
              <a:buSzPts val="1900"/>
              <a:buNone/>
              <a:defRPr/>
            </a:lvl2pPr>
            <a:lvl3pPr lvl="2" algn="r" rtl="0">
              <a:lnSpc>
                <a:spcPct val="100000"/>
              </a:lnSpc>
              <a:spcBef>
                <a:spcPts val="0"/>
              </a:spcBef>
              <a:spcAft>
                <a:spcPts val="0"/>
              </a:spcAft>
              <a:buSzPts val="1900"/>
              <a:buNone/>
              <a:defRPr/>
            </a:lvl3pPr>
            <a:lvl4pPr lvl="3" algn="r" rtl="0">
              <a:lnSpc>
                <a:spcPct val="100000"/>
              </a:lnSpc>
              <a:spcBef>
                <a:spcPts val="0"/>
              </a:spcBef>
              <a:spcAft>
                <a:spcPts val="0"/>
              </a:spcAft>
              <a:buSzPts val="1900"/>
              <a:buNone/>
              <a:defRPr/>
            </a:lvl4pPr>
            <a:lvl5pPr lvl="4" algn="r" rtl="0">
              <a:lnSpc>
                <a:spcPct val="100000"/>
              </a:lnSpc>
              <a:spcBef>
                <a:spcPts val="0"/>
              </a:spcBef>
              <a:spcAft>
                <a:spcPts val="0"/>
              </a:spcAft>
              <a:buSzPts val="1900"/>
              <a:buNone/>
              <a:defRPr/>
            </a:lvl5pPr>
            <a:lvl6pPr lvl="5" algn="r" rtl="0">
              <a:lnSpc>
                <a:spcPct val="100000"/>
              </a:lnSpc>
              <a:spcBef>
                <a:spcPts val="0"/>
              </a:spcBef>
              <a:spcAft>
                <a:spcPts val="0"/>
              </a:spcAft>
              <a:buSzPts val="1900"/>
              <a:buNone/>
              <a:defRPr/>
            </a:lvl6pPr>
            <a:lvl7pPr lvl="6" algn="r" rtl="0">
              <a:lnSpc>
                <a:spcPct val="100000"/>
              </a:lnSpc>
              <a:spcBef>
                <a:spcPts val="0"/>
              </a:spcBef>
              <a:spcAft>
                <a:spcPts val="0"/>
              </a:spcAft>
              <a:buSzPts val="1900"/>
              <a:buNone/>
              <a:defRPr/>
            </a:lvl7pPr>
            <a:lvl8pPr lvl="7" algn="r" rtl="0">
              <a:lnSpc>
                <a:spcPct val="100000"/>
              </a:lnSpc>
              <a:spcBef>
                <a:spcPts val="0"/>
              </a:spcBef>
              <a:spcAft>
                <a:spcPts val="0"/>
              </a:spcAft>
              <a:buSzPts val="1900"/>
              <a:buNone/>
              <a:defRPr/>
            </a:lvl8pPr>
            <a:lvl9pPr lvl="8" algn="r" rtl="0">
              <a:lnSpc>
                <a:spcPct val="100000"/>
              </a:lnSpc>
              <a:spcBef>
                <a:spcPts val="0"/>
              </a:spcBef>
              <a:spcAft>
                <a:spcPts val="0"/>
              </a:spcAft>
              <a:buSzPts val="19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orning Meeting">
  <p:cSld name="CUSTOM_6_1">
    <p:spTree>
      <p:nvGrpSpPr>
        <p:cNvPr id="1" name="Shape 741"/>
        <p:cNvGrpSpPr/>
        <p:nvPr/>
      </p:nvGrpSpPr>
      <p:grpSpPr>
        <a:xfrm>
          <a:off x="0" y="0"/>
          <a:ext cx="0" cy="0"/>
          <a:chOff x="0" y="0"/>
          <a:chExt cx="0" cy="0"/>
        </a:xfrm>
      </p:grpSpPr>
      <p:sp>
        <p:nvSpPr>
          <p:cNvPr id="742" name="Google Shape;742;p10"/>
          <p:cNvSpPr txBox="1">
            <a:spLocks noGrp="1"/>
          </p:cNvSpPr>
          <p:nvPr>
            <p:ph type="title"/>
          </p:nvPr>
        </p:nvSpPr>
        <p:spPr>
          <a:xfrm>
            <a:off x="371375" y="197125"/>
            <a:ext cx="11413500" cy="925200"/>
          </a:xfrm>
          <a:prstGeom prst="rect">
            <a:avLst/>
          </a:prstGeom>
        </p:spPr>
        <p:txBody>
          <a:bodyPr spcFirstLastPara="1" wrap="square" lIns="121900" tIns="121900" rIns="121900" bIns="121900" anchor="ctr" anchorCtr="0">
            <a:noAutofit/>
          </a:bodyPr>
          <a:lstStyle>
            <a:lvl1pPr lvl="0" algn="ctr" rtl="0">
              <a:spcBef>
                <a:spcPts val="0"/>
              </a:spcBef>
              <a:spcAft>
                <a:spcPts val="0"/>
              </a:spcAft>
              <a:buSzPts val="5000"/>
              <a:buNone/>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743" name="Google Shape;743;p10"/>
          <p:cNvSpPr/>
          <p:nvPr/>
        </p:nvSpPr>
        <p:spPr>
          <a:xfrm>
            <a:off x="380025" y="1430150"/>
            <a:ext cx="3164700" cy="4957800"/>
          </a:xfrm>
          <a:prstGeom prst="roundRect">
            <a:avLst>
              <a:gd name="adj" fmla="val 4504"/>
            </a:avLst>
          </a:prstGeom>
          <a:solidFill>
            <a:srgbClr val="FFFFFF">
              <a:alpha val="74400"/>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grpSp>
        <p:nvGrpSpPr>
          <p:cNvPr id="744" name="Google Shape;744;p10"/>
          <p:cNvGrpSpPr/>
          <p:nvPr/>
        </p:nvGrpSpPr>
        <p:grpSpPr>
          <a:xfrm>
            <a:off x="245861" y="5309879"/>
            <a:ext cx="1617116" cy="1358316"/>
            <a:chOff x="2076453" y="1626619"/>
            <a:chExt cx="3249831" cy="2729734"/>
          </a:xfrm>
        </p:grpSpPr>
        <p:grpSp>
          <p:nvGrpSpPr>
            <p:cNvPr id="745" name="Google Shape;745;p10"/>
            <p:cNvGrpSpPr/>
            <p:nvPr/>
          </p:nvGrpSpPr>
          <p:grpSpPr>
            <a:xfrm>
              <a:off x="2076453" y="2309959"/>
              <a:ext cx="833410" cy="861198"/>
              <a:chOff x="2076453" y="2309959"/>
              <a:chExt cx="833410" cy="861198"/>
            </a:xfrm>
          </p:grpSpPr>
          <p:sp>
            <p:nvSpPr>
              <p:cNvPr id="746" name="Google Shape;746;p10"/>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47" name="Google Shape;747;p10"/>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48" name="Google Shape;748;p10"/>
            <p:cNvGrpSpPr/>
            <p:nvPr/>
          </p:nvGrpSpPr>
          <p:grpSpPr>
            <a:xfrm>
              <a:off x="2450412" y="1626619"/>
              <a:ext cx="1134652" cy="1350990"/>
              <a:chOff x="2450412" y="1626619"/>
              <a:chExt cx="1134652" cy="1350990"/>
            </a:xfrm>
          </p:grpSpPr>
          <p:sp>
            <p:nvSpPr>
              <p:cNvPr id="749" name="Google Shape;749;p10"/>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0" name="Google Shape;750;p10"/>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51" name="Google Shape;751;p10"/>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2" name="Google Shape;752;p10"/>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3" name="Google Shape;753;p10"/>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4" name="Google Shape;754;p10"/>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5" name="Google Shape;755;p10"/>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6" name="Google Shape;756;p10"/>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57" name="Google Shape;757;p10"/>
            <p:cNvGrpSpPr/>
            <p:nvPr/>
          </p:nvGrpSpPr>
          <p:grpSpPr>
            <a:xfrm>
              <a:off x="3468909" y="2291619"/>
              <a:ext cx="809625" cy="809625"/>
              <a:chOff x="3468909" y="2291619"/>
              <a:chExt cx="809625" cy="809625"/>
            </a:xfrm>
          </p:grpSpPr>
          <p:sp>
            <p:nvSpPr>
              <p:cNvPr id="758" name="Google Shape;758;p10"/>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59" name="Google Shape;759;p10"/>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60" name="Google Shape;760;p10"/>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1" name="Google Shape;761;p10"/>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2" name="Google Shape;762;p10"/>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3" name="Google Shape;763;p10"/>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4" name="Google Shape;764;p10"/>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5" name="Google Shape;765;p10"/>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6" name="Google Shape;766;p10"/>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67" name="Google Shape;767;p10"/>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68" name="Google Shape;768;p10"/>
            <p:cNvGrpSpPr/>
            <p:nvPr/>
          </p:nvGrpSpPr>
          <p:grpSpPr>
            <a:xfrm>
              <a:off x="4516659" y="2291619"/>
              <a:ext cx="809625" cy="809625"/>
              <a:chOff x="4516659" y="2291619"/>
              <a:chExt cx="809625" cy="809625"/>
            </a:xfrm>
          </p:grpSpPr>
          <p:sp>
            <p:nvSpPr>
              <p:cNvPr id="769" name="Google Shape;769;p10"/>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0" name="Google Shape;770;p10"/>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71" name="Google Shape;771;p10"/>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2" name="Google Shape;772;p10"/>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73" name="Google Shape;773;p10"/>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0"/>
          <p:cNvSpPr/>
          <p:nvPr/>
        </p:nvSpPr>
        <p:spPr>
          <a:xfrm>
            <a:off x="8647275" y="1430150"/>
            <a:ext cx="3164700" cy="4957800"/>
          </a:xfrm>
          <a:prstGeom prst="roundRect">
            <a:avLst>
              <a:gd name="adj" fmla="val 4504"/>
            </a:avLst>
          </a:prstGeom>
          <a:solidFill>
            <a:srgbClr val="FFFFFF">
              <a:alpha val="74400"/>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grpSp>
        <p:nvGrpSpPr>
          <p:cNvPr id="775" name="Google Shape;775;p10"/>
          <p:cNvGrpSpPr/>
          <p:nvPr/>
        </p:nvGrpSpPr>
        <p:grpSpPr>
          <a:xfrm flipH="1">
            <a:off x="10529811" y="684929"/>
            <a:ext cx="1617116" cy="1358316"/>
            <a:chOff x="2076453" y="1626619"/>
            <a:chExt cx="3249831" cy="2729734"/>
          </a:xfrm>
        </p:grpSpPr>
        <p:grpSp>
          <p:nvGrpSpPr>
            <p:cNvPr id="776" name="Google Shape;776;p10"/>
            <p:cNvGrpSpPr/>
            <p:nvPr/>
          </p:nvGrpSpPr>
          <p:grpSpPr>
            <a:xfrm>
              <a:off x="2076453" y="2309959"/>
              <a:ext cx="833410" cy="861198"/>
              <a:chOff x="2076453" y="2309959"/>
              <a:chExt cx="833410" cy="861198"/>
            </a:xfrm>
          </p:grpSpPr>
          <p:sp>
            <p:nvSpPr>
              <p:cNvPr id="777" name="Google Shape;777;p10"/>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78" name="Google Shape;778;p10"/>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779" name="Google Shape;779;p10"/>
            <p:cNvGrpSpPr/>
            <p:nvPr/>
          </p:nvGrpSpPr>
          <p:grpSpPr>
            <a:xfrm>
              <a:off x="2450412" y="1626619"/>
              <a:ext cx="1134652" cy="1350990"/>
              <a:chOff x="2450412" y="1626619"/>
              <a:chExt cx="1134652" cy="1350990"/>
            </a:xfrm>
          </p:grpSpPr>
          <p:sp>
            <p:nvSpPr>
              <p:cNvPr id="780" name="Google Shape;780;p10"/>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1" name="Google Shape;781;p10"/>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82" name="Google Shape;782;p10"/>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3" name="Google Shape;783;p10"/>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4" name="Google Shape;784;p10"/>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5" name="Google Shape;785;p10"/>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6" name="Google Shape;786;p10"/>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87" name="Google Shape;787;p10"/>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88" name="Google Shape;788;p10"/>
            <p:cNvGrpSpPr/>
            <p:nvPr/>
          </p:nvGrpSpPr>
          <p:grpSpPr>
            <a:xfrm>
              <a:off x="3468909" y="2291619"/>
              <a:ext cx="809625" cy="809625"/>
              <a:chOff x="3468909" y="2291619"/>
              <a:chExt cx="809625" cy="809625"/>
            </a:xfrm>
          </p:grpSpPr>
          <p:sp>
            <p:nvSpPr>
              <p:cNvPr id="789" name="Google Shape;789;p10"/>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0" name="Google Shape;790;p10"/>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791" name="Google Shape;791;p10"/>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2" name="Google Shape;792;p10"/>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3" name="Google Shape;793;p10"/>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4" name="Google Shape;794;p10"/>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5" name="Google Shape;795;p10"/>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6" name="Google Shape;796;p10"/>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7" name="Google Shape;797;p10"/>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798" name="Google Shape;798;p10"/>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799" name="Google Shape;799;p10"/>
            <p:cNvGrpSpPr/>
            <p:nvPr/>
          </p:nvGrpSpPr>
          <p:grpSpPr>
            <a:xfrm>
              <a:off x="4516659" y="2291619"/>
              <a:ext cx="809625" cy="809625"/>
              <a:chOff x="4516659" y="2291619"/>
              <a:chExt cx="809625" cy="809625"/>
            </a:xfrm>
          </p:grpSpPr>
          <p:sp>
            <p:nvSpPr>
              <p:cNvPr id="800" name="Google Shape;800;p10"/>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1" name="Google Shape;801;p10"/>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02" name="Google Shape;802;p10"/>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3" name="Google Shape;803;p10"/>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04" name="Google Shape;804;p10"/>
          <p:cNvGrpSpPr/>
          <p:nvPr/>
        </p:nvGrpSpPr>
        <p:grpSpPr>
          <a:xfrm>
            <a:off x="434649" y="1472251"/>
            <a:ext cx="1092653" cy="1222232"/>
            <a:chOff x="587049" y="1548451"/>
            <a:chExt cx="1092653" cy="1222232"/>
          </a:xfrm>
        </p:grpSpPr>
        <p:sp>
          <p:nvSpPr>
            <p:cNvPr id="805" name="Google Shape;805;p10"/>
            <p:cNvSpPr/>
            <p:nvPr/>
          </p:nvSpPr>
          <p:spPr>
            <a:xfrm>
              <a:off x="587049" y="1549073"/>
              <a:ext cx="209618" cy="444518"/>
            </a:xfrm>
            <a:custGeom>
              <a:avLst/>
              <a:gdLst/>
              <a:ahLst/>
              <a:cxnLst/>
              <a:rect l="l" t="t" r="r" b="b"/>
              <a:pathLst>
                <a:path w="505103" h="1071127" extrusionOk="0">
                  <a:moveTo>
                    <a:pt x="0" y="0"/>
                  </a:moveTo>
                  <a:lnTo>
                    <a:pt x="24142" y="6533"/>
                  </a:lnTo>
                  <a:lnTo>
                    <a:pt x="474366" y="260810"/>
                  </a:lnTo>
                  <a:cubicBezTo>
                    <a:pt x="493228" y="271638"/>
                    <a:pt x="505103" y="291896"/>
                    <a:pt x="505103" y="313901"/>
                  </a:cubicBezTo>
                  <a:lnTo>
                    <a:pt x="505103" y="763776"/>
                  </a:lnTo>
                  <a:cubicBezTo>
                    <a:pt x="505103" y="785781"/>
                    <a:pt x="492879" y="806039"/>
                    <a:pt x="473668" y="816867"/>
                  </a:cubicBezTo>
                  <a:lnTo>
                    <a:pt x="25190" y="1064857"/>
                  </a:lnTo>
                  <a:lnTo>
                    <a:pt x="0" y="10711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806" name="Google Shape;806;p10"/>
            <p:cNvGrpSpPr/>
            <p:nvPr/>
          </p:nvGrpSpPr>
          <p:grpSpPr>
            <a:xfrm>
              <a:off x="1272482" y="1548451"/>
              <a:ext cx="407220" cy="445591"/>
              <a:chOff x="2471261" y="1700811"/>
              <a:chExt cx="983623" cy="1076308"/>
            </a:xfrm>
          </p:grpSpPr>
          <p:sp>
            <p:nvSpPr>
              <p:cNvPr id="807" name="Google Shape;807;p10"/>
              <p:cNvSpPr/>
              <p:nvPr/>
            </p:nvSpPr>
            <p:spPr>
              <a:xfrm>
                <a:off x="2471261"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08" name="Google Shape;808;p10"/>
              <p:cNvSpPr/>
              <p:nvPr/>
            </p:nvSpPr>
            <p:spPr>
              <a:xfrm>
                <a:off x="2534184" y="2395843"/>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09" name="Google Shape;809;p10"/>
            <p:cNvGrpSpPr/>
            <p:nvPr/>
          </p:nvGrpSpPr>
          <p:grpSpPr>
            <a:xfrm>
              <a:off x="830712" y="1548451"/>
              <a:ext cx="407220" cy="445591"/>
              <a:chOff x="1443353" y="1700811"/>
              <a:chExt cx="983623" cy="1076308"/>
            </a:xfrm>
          </p:grpSpPr>
          <p:sp>
            <p:nvSpPr>
              <p:cNvPr id="810" name="Google Shape;810;p10"/>
              <p:cNvSpPr/>
              <p:nvPr/>
            </p:nvSpPr>
            <p:spPr>
              <a:xfrm>
                <a:off x="1443353"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1" name="Google Shape;811;p10"/>
              <p:cNvSpPr/>
              <p:nvPr/>
            </p:nvSpPr>
            <p:spPr>
              <a:xfrm>
                <a:off x="1515958" y="2395842"/>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12" name="Google Shape;812;p10"/>
            <p:cNvGrpSpPr/>
            <p:nvPr/>
          </p:nvGrpSpPr>
          <p:grpSpPr>
            <a:xfrm>
              <a:off x="1051560" y="1927013"/>
              <a:ext cx="407220" cy="445591"/>
              <a:chOff x="2471261" y="1700811"/>
              <a:chExt cx="983623" cy="1076308"/>
            </a:xfrm>
          </p:grpSpPr>
          <p:sp>
            <p:nvSpPr>
              <p:cNvPr id="813" name="Google Shape;813;p10"/>
              <p:cNvSpPr/>
              <p:nvPr/>
            </p:nvSpPr>
            <p:spPr>
              <a:xfrm>
                <a:off x="2471261"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4" name="Google Shape;814;p10"/>
              <p:cNvSpPr/>
              <p:nvPr/>
            </p:nvSpPr>
            <p:spPr>
              <a:xfrm>
                <a:off x="2534184" y="2395843"/>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15" name="Google Shape;815;p10"/>
            <p:cNvGrpSpPr/>
            <p:nvPr/>
          </p:nvGrpSpPr>
          <p:grpSpPr>
            <a:xfrm>
              <a:off x="587049" y="1927013"/>
              <a:ext cx="407220" cy="445591"/>
              <a:chOff x="1443353" y="1700811"/>
              <a:chExt cx="983623" cy="1076308"/>
            </a:xfrm>
          </p:grpSpPr>
          <p:sp>
            <p:nvSpPr>
              <p:cNvPr id="816" name="Google Shape;816;p10"/>
              <p:cNvSpPr/>
              <p:nvPr/>
            </p:nvSpPr>
            <p:spPr>
              <a:xfrm>
                <a:off x="1443353"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7" name="Google Shape;817;p10"/>
              <p:cNvSpPr/>
              <p:nvPr/>
            </p:nvSpPr>
            <p:spPr>
              <a:xfrm>
                <a:off x="1515958" y="2395842"/>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18" name="Google Shape;818;p10"/>
            <p:cNvSpPr/>
            <p:nvPr/>
          </p:nvSpPr>
          <p:spPr>
            <a:xfrm>
              <a:off x="587049" y="2305574"/>
              <a:ext cx="225100" cy="445695"/>
            </a:xfrm>
            <a:custGeom>
              <a:avLst/>
              <a:gdLst/>
              <a:ahLst/>
              <a:cxnLst/>
              <a:rect l="l" t="t" r="r" b="b"/>
              <a:pathLst>
                <a:path w="542410" h="1073965" extrusionOk="0">
                  <a:moveTo>
                    <a:pt x="31760" y="2"/>
                  </a:moveTo>
                  <a:cubicBezTo>
                    <a:pt x="41977" y="90"/>
                    <a:pt x="52193" y="2796"/>
                    <a:pt x="61449" y="8036"/>
                  </a:cubicBezTo>
                  <a:lnTo>
                    <a:pt x="511673" y="262313"/>
                  </a:lnTo>
                  <a:cubicBezTo>
                    <a:pt x="530535" y="273141"/>
                    <a:pt x="542410" y="293399"/>
                    <a:pt x="542410" y="315404"/>
                  </a:cubicBezTo>
                  <a:lnTo>
                    <a:pt x="542410" y="765279"/>
                  </a:lnTo>
                  <a:cubicBezTo>
                    <a:pt x="542410" y="787284"/>
                    <a:pt x="530186" y="807542"/>
                    <a:pt x="510975" y="818370"/>
                  </a:cubicBezTo>
                  <a:lnTo>
                    <a:pt x="62497" y="1066360"/>
                  </a:lnTo>
                  <a:cubicBezTo>
                    <a:pt x="43636" y="1076838"/>
                    <a:pt x="20234" y="1076489"/>
                    <a:pt x="1722" y="1065312"/>
                  </a:cubicBezTo>
                  <a:lnTo>
                    <a:pt x="0" y="1064278"/>
                  </a:lnTo>
                  <a:lnTo>
                    <a:pt x="0" y="8846"/>
                  </a:lnTo>
                  <a:lnTo>
                    <a:pt x="2071" y="7687"/>
                  </a:lnTo>
                  <a:cubicBezTo>
                    <a:pt x="11327" y="2447"/>
                    <a:pt x="21544" y="-85"/>
                    <a:pt x="31760" y="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19" name="Google Shape;819;p10"/>
            <p:cNvSpPr/>
            <p:nvPr/>
          </p:nvSpPr>
          <p:spPr>
            <a:xfrm>
              <a:off x="921893" y="2650584"/>
              <a:ext cx="177586" cy="12009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820" name="Google Shape;820;p10"/>
            <p:cNvGrpSpPr/>
            <p:nvPr/>
          </p:nvGrpSpPr>
          <p:grpSpPr>
            <a:xfrm>
              <a:off x="855079" y="2305574"/>
              <a:ext cx="407220" cy="445591"/>
              <a:chOff x="1443353" y="1700811"/>
              <a:chExt cx="983623" cy="1076308"/>
            </a:xfrm>
          </p:grpSpPr>
          <p:sp>
            <p:nvSpPr>
              <p:cNvPr id="821" name="Google Shape;821;p10"/>
              <p:cNvSpPr/>
              <p:nvPr/>
            </p:nvSpPr>
            <p:spPr>
              <a:xfrm>
                <a:off x="1443353"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2" name="Google Shape;822;p10"/>
              <p:cNvSpPr/>
              <p:nvPr/>
            </p:nvSpPr>
            <p:spPr>
              <a:xfrm>
                <a:off x="1515958" y="2395842"/>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823" name="Google Shape;823;p10"/>
          <p:cNvGrpSpPr/>
          <p:nvPr/>
        </p:nvGrpSpPr>
        <p:grpSpPr>
          <a:xfrm rot="10800000" flipH="1">
            <a:off x="8718149" y="5108626"/>
            <a:ext cx="1092653" cy="1222232"/>
            <a:chOff x="587049" y="1548451"/>
            <a:chExt cx="1092653" cy="1222232"/>
          </a:xfrm>
        </p:grpSpPr>
        <p:sp>
          <p:nvSpPr>
            <p:cNvPr id="824" name="Google Shape;824;p10"/>
            <p:cNvSpPr/>
            <p:nvPr/>
          </p:nvSpPr>
          <p:spPr>
            <a:xfrm>
              <a:off x="587049" y="1549073"/>
              <a:ext cx="209618" cy="444518"/>
            </a:xfrm>
            <a:custGeom>
              <a:avLst/>
              <a:gdLst/>
              <a:ahLst/>
              <a:cxnLst/>
              <a:rect l="l" t="t" r="r" b="b"/>
              <a:pathLst>
                <a:path w="505103" h="1071127" extrusionOk="0">
                  <a:moveTo>
                    <a:pt x="0" y="0"/>
                  </a:moveTo>
                  <a:lnTo>
                    <a:pt x="24142" y="6533"/>
                  </a:lnTo>
                  <a:lnTo>
                    <a:pt x="474366" y="260810"/>
                  </a:lnTo>
                  <a:cubicBezTo>
                    <a:pt x="493228" y="271638"/>
                    <a:pt x="505103" y="291896"/>
                    <a:pt x="505103" y="313901"/>
                  </a:cubicBezTo>
                  <a:lnTo>
                    <a:pt x="505103" y="763776"/>
                  </a:lnTo>
                  <a:cubicBezTo>
                    <a:pt x="505103" y="785781"/>
                    <a:pt x="492879" y="806039"/>
                    <a:pt x="473668" y="816867"/>
                  </a:cubicBezTo>
                  <a:lnTo>
                    <a:pt x="25190" y="1064857"/>
                  </a:lnTo>
                  <a:lnTo>
                    <a:pt x="0" y="107112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825" name="Google Shape;825;p10"/>
            <p:cNvGrpSpPr/>
            <p:nvPr/>
          </p:nvGrpSpPr>
          <p:grpSpPr>
            <a:xfrm>
              <a:off x="1272482" y="1548451"/>
              <a:ext cx="407220" cy="445591"/>
              <a:chOff x="2471261" y="1700811"/>
              <a:chExt cx="983623" cy="1076308"/>
            </a:xfrm>
          </p:grpSpPr>
          <p:sp>
            <p:nvSpPr>
              <p:cNvPr id="826" name="Google Shape;826;p10"/>
              <p:cNvSpPr/>
              <p:nvPr/>
            </p:nvSpPr>
            <p:spPr>
              <a:xfrm>
                <a:off x="2471261"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27" name="Google Shape;827;p10"/>
              <p:cNvSpPr/>
              <p:nvPr/>
            </p:nvSpPr>
            <p:spPr>
              <a:xfrm>
                <a:off x="2534184" y="2395843"/>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28" name="Google Shape;828;p10"/>
            <p:cNvGrpSpPr/>
            <p:nvPr/>
          </p:nvGrpSpPr>
          <p:grpSpPr>
            <a:xfrm>
              <a:off x="830712" y="1548451"/>
              <a:ext cx="407220" cy="445591"/>
              <a:chOff x="1443353" y="1700811"/>
              <a:chExt cx="983623" cy="1076308"/>
            </a:xfrm>
          </p:grpSpPr>
          <p:sp>
            <p:nvSpPr>
              <p:cNvPr id="829" name="Google Shape;829;p10"/>
              <p:cNvSpPr/>
              <p:nvPr/>
            </p:nvSpPr>
            <p:spPr>
              <a:xfrm>
                <a:off x="1443353"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0" name="Google Shape;830;p10"/>
              <p:cNvSpPr/>
              <p:nvPr/>
            </p:nvSpPr>
            <p:spPr>
              <a:xfrm>
                <a:off x="1515958" y="2395842"/>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31" name="Google Shape;831;p10"/>
            <p:cNvGrpSpPr/>
            <p:nvPr/>
          </p:nvGrpSpPr>
          <p:grpSpPr>
            <a:xfrm>
              <a:off x="1051560" y="1927013"/>
              <a:ext cx="407220" cy="445591"/>
              <a:chOff x="2471261" y="1700811"/>
              <a:chExt cx="983623" cy="1076308"/>
            </a:xfrm>
          </p:grpSpPr>
          <p:sp>
            <p:nvSpPr>
              <p:cNvPr id="832" name="Google Shape;832;p10"/>
              <p:cNvSpPr/>
              <p:nvPr/>
            </p:nvSpPr>
            <p:spPr>
              <a:xfrm>
                <a:off x="2471261"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3" name="Google Shape;833;p10"/>
              <p:cNvSpPr/>
              <p:nvPr/>
            </p:nvSpPr>
            <p:spPr>
              <a:xfrm>
                <a:off x="2534184" y="2395843"/>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34" name="Google Shape;834;p10"/>
            <p:cNvGrpSpPr/>
            <p:nvPr/>
          </p:nvGrpSpPr>
          <p:grpSpPr>
            <a:xfrm>
              <a:off x="587049" y="1927013"/>
              <a:ext cx="407220" cy="445591"/>
              <a:chOff x="1443353" y="1700811"/>
              <a:chExt cx="983623" cy="1076308"/>
            </a:xfrm>
          </p:grpSpPr>
          <p:sp>
            <p:nvSpPr>
              <p:cNvPr id="835" name="Google Shape;835;p10"/>
              <p:cNvSpPr/>
              <p:nvPr/>
            </p:nvSpPr>
            <p:spPr>
              <a:xfrm>
                <a:off x="1443353"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6" name="Google Shape;836;p10"/>
              <p:cNvSpPr/>
              <p:nvPr/>
            </p:nvSpPr>
            <p:spPr>
              <a:xfrm>
                <a:off x="1515958" y="2395842"/>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37" name="Google Shape;837;p10"/>
            <p:cNvSpPr/>
            <p:nvPr/>
          </p:nvSpPr>
          <p:spPr>
            <a:xfrm>
              <a:off x="587049" y="2305574"/>
              <a:ext cx="225100" cy="445695"/>
            </a:xfrm>
            <a:custGeom>
              <a:avLst/>
              <a:gdLst/>
              <a:ahLst/>
              <a:cxnLst/>
              <a:rect l="l" t="t" r="r" b="b"/>
              <a:pathLst>
                <a:path w="542410" h="1073965" extrusionOk="0">
                  <a:moveTo>
                    <a:pt x="31760" y="2"/>
                  </a:moveTo>
                  <a:cubicBezTo>
                    <a:pt x="41977" y="90"/>
                    <a:pt x="52193" y="2796"/>
                    <a:pt x="61449" y="8036"/>
                  </a:cubicBezTo>
                  <a:lnTo>
                    <a:pt x="511673" y="262313"/>
                  </a:lnTo>
                  <a:cubicBezTo>
                    <a:pt x="530535" y="273141"/>
                    <a:pt x="542410" y="293399"/>
                    <a:pt x="542410" y="315404"/>
                  </a:cubicBezTo>
                  <a:lnTo>
                    <a:pt x="542410" y="765279"/>
                  </a:lnTo>
                  <a:cubicBezTo>
                    <a:pt x="542410" y="787284"/>
                    <a:pt x="530186" y="807542"/>
                    <a:pt x="510975" y="818370"/>
                  </a:cubicBezTo>
                  <a:lnTo>
                    <a:pt x="62497" y="1066360"/>
                  </a:lnTo>
                  <a:cubicBezTo>
                    <a:pt x="43636" y="1076838"/>
                    <a:pt x="20234" y="1076489"/>
                    <a:pt x="1722" y="1065312"/>
                  </a:cubicBezTo>
                  <a:lnTo>
                    <a:pt x="0" y="1064278"/>
                  </a:lnTo>
                  <a:lnTo>
                    <a:pt x="0" y="8846"/>
                  </a:lnTo>
                  <a:lnTo>
                    <a:pt x="2071" y="7687"/>
                  </a:lnTo>
                  <a:cubicBezTo>
                    <a:pt x="11327" y="2447"/>
                    <a:pt x="21544" y="-85"/>
                    <a:pt x="31760" y="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38" name="Google Shape;838;p10"/>
            <p:cNvSpPr/>
            <p:nvPr/>
          </p:nvSpPr>
          <p:spPr>
            <a:xfrm>
              <a:off x="921893" y="2650584"/>
              <a:ext cx="177586" cy="12009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839" name="Google Shape;839;p10"/>
            <p:cNvGrpSpPr/>
            <p:nvPr/>
          </p:nvGrpSpPr>
          <p:grpSpPr>
            <a:xfrm>
              <a:off x="855079" y="2305574"/>
              <a:ext cx="407220" cy="445591"/>
              <a:chOff x="1443353" y="1700811"/>
              <a:chExt cx="983623" cy="1076308"/>
            </a:xfrm>
          </p:grpSpPr>
          <p:sp>
            <p:nvSpPr>
              <p:cNvPr id="840" name="Google Shape;840;p10"/>
              <p:cNvSpPr/>
              <p:nvPr/>
            </p:nvSpPr>
            <p:spPr>
              <a:xfrm>
                <a:off x="1443353"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1" name="Google Shape;841;p10"/>
              <p:cNvSpPr/>
              <p:nvPr/>
            </p:nvSpPr>
            <p:spPr>
              <a:xfrm>
                <a:off x="1515958" y="2395842"/>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842" name="Google Shape;842;p10"/>
          <p:cNvGrpSpPr/>
          <p:nvPr/>
        </p:nvGrpSpPr>
        <p:grpSpPr>
          <a:xfrm>
            <a:off x="3801150" y="1430104"/>
            <a:ext cx="4589700" cy="4957897"/>
            <a:chOff x="3991300" y="1472250"/>
            <a:chExt cx="4589700" cy="4915623"/>
          </a:xfrm>
        </p:grpSpPr>
        <p:sp>
          <p:nvSpPr>
            <p:cNvPr id="843" name="Google Shape;843;p10"/>
            <p:cNvSpPr/>
            <p:nvPr/>
          </p:nvSpPr>
          <p:spPr>
            <a:xfrm>
              <a:off x="3991300" y="1472250"/>
              <a:ext cx="4589700" cy="2280000"/>
            </a:xfrm>
            <a:prstGeom prst="roundRect">
              <a:avLst>
                <a:gd name="adj" fmla="val 4504"/>
              </a:avLst>
            </a:prstGeom>
            <a:solidFill>
              <a:srgbClr val="FFFFFF">
                <a:alpha val="74400"/>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sp>
          <p:nvSpPr>
            <p:cNvPr id="844" name="Google Shape;844;p10"/>
            <p:cNvSpPr/>
            <p:nvPr/>
          </p:nvSpPr>
          <p:spPr>
            <a:xfrm>
              <a:off x="3991300" y="4107873"/>
              <a:ext cx="4589700" cy="2280000"/>
            </a:xfrm>
            <a:prstGeom prst="roundRect">
              <a:avLst>
                <a:gd name="adj" fmla="val 4504"/>
              </a:avLst>
            </a:prstGeom>
            <a:solidFill>
              <a:srgbClr val="FFFFFF">
                <a:alpha val="74400"/>
              </a:srgbClr>
            </a:solidFill>
            <a:ln w="762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a:p>
          </p:txBody>
        </p:sp>
      </p:grpSp>
      <p:grpSp>
        <p:nvGrpSpPr>
          <p:cNvPr id="845" name="Google Shape;845;p10"/>
          <p:cNvGrpSpPr/>
          <p:nvPr/>
        </p:nvGrpSpPr>
        <p:grpSpPr>
          <a:xfrm>
            <a:off x="245711" y="168480"/>
            <a:ext cx="1717675" cy="1501455"/>
            <a:chOff x="5916127" y="1590589"/>
            <a:chExt cx="4201749" cy="3672836"/>
          </a:xfrm>
        </p:grpSpPr>
        <p:grpSp>
          <p:nvGrpSpPr>
            <p:cNvPr id="846" name="Google Shape;846;p10"/>
            <p:cNvGrpSpPr/>
            <p:nvPr/>
          </p:nvGrpSpPr>
          <p:grpSpPr>
            <a:xfrm>
              <a:off x="5916127" y="2814232"/>
              <a:ext cx="1535513" cy="2166104"/>
              <a:chOff x="5916127" y="2814232"/>
              <a:chExt cx="1535513" cy="2166104"/>
            </a:xfrm>
          </p:grpSpPr>
          <p:grpSp>
            <p:nvGrpSpPr>
              <p:cNvPr id="847" name="Google Shape;847;p10"/>
              <p:cNvGrpSpPr/>
              <p:nvPr/>
            </p:nvGrpSpPr>
            <p:grpSpPr>
              <a:xfrm>
                <a:off x="6331772" y="4075467"/>
                <a:ext cx="1082944" cy="904869"/>
                <a:chOff x="6331772" y="4075467"/>
                <a:chExt cx="1082944" cy="904869"/>
              </a:xfrm>
            </p:grpSpPr>
            <p:sp>
              <p:nvSpPr>
                <p:cNvPr id="848" name="Google Shape;848;p10"/>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49" name="Google Shape;849;p10"/>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50" name="Google Shape;850;p10"/>
              <p:cNvGrpSpPr/>
              <p:nvPr/>
            </p:nvGrpSpPr>
            <p:grpSpPr>
              <a:xfrm>
                <a:off x="5916127" y="2814232"/>
                <a:ext cx="1535513" cy="1411057"/>
                <a:chOff x="5916127" y="2814232"/>
                <a:chExt cx="1535513" cy="1411057"/>
              </a:xfrm>
            </p:grpSpPr>
            <p:sp>
              <p:nvSpPr>
                <p:cNvPr id="851" name="Google Shape;851;p10"/>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2" name="Google Shape;852;p10"/>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853" name="Google Shape;853;p10"/>
            <p:cNvGrpSpPr/>
            <p:nvPr/>
          </p:nvGrpSpPr>
          <p:grpSpPr>
            <a:xfrm>
              <a:off x="6040232" y="3501675"/>
              <a:ext cx="1171621" cy="1354244"/>
              <a:chOff x="6040232" y="3501675"/>
              <a:chExt cx="1171621" cy="1354244"/>
            </a:xfrm>
          </p:grpSpPr>
          <p:sp>
            <p:nvSpPr>
              <p:cNvPr id="854" name="Google Shape;854;p10"/>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5" name="Google Shape;855;p10"/>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56" name="Google Shape;856;p10"/>
            <p:cNvGrpSpPr/>
            <p:nvPr/>
          </p:nvGrpSpPr>
          <p:grpSpPr>
            <a:xfrm>
              <a:off x="8582268" y="2814463"/>
              <a:ext cx="1535608" cy="2165872"/>
              <a:chOff x="8582268" y="2814463"/>
              <a:chExt cx="1535608" cy="2165872"/>
            </a:xfrm>
          </p:grpSpPr>
          <p:grpSp>
            <p:nvGrpSpPr>
              <p:cNvPr id="857" name="Google Shape;857;p10"/>
              <p:cNvGrpSpPr/>
              <p:nvPr/>
            </p:nvGrpSpPr>
            <p:grpSpPr>
              <a:xfrm>
                <a:off x="8619191" y="4075403"/>
                <a:ext cx="1082950" cy="904932"/>
                <a:chOff x="8619191" y="4075403"/>
                <a:chExt cx="1082950" cy="904932"/>
              </a:xfrm>
            </p:grpSpPr>
            <p:sp>
              <p:nvSpPr>
                <p:cNvPr id="858" name="Google Shape;858;p10"/>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59" name="Google Shape;859;p10"/>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860" name="Google Shape;860;p10"/>
              <p:cNvGrpSpPr/>
              <p:nvPr/>
            </p:nvGrpSpPr>
            <p:grpSpPr>
              <a:xfrm>
                <a:off x="8582268" y="2814463"/>
                <a:ext cx="1535608" cy="1410826"/>
                <a:chOff x="8582268" y="2814463"/>
                <a:chExt cx="1535608" cy="1410826"/>
              </a:xfrm>
            </p:grpSpPr>
            <p:sp>
              <p:nvSpPr>
                <p:cNvPr id="861" name="Google Shape;861;p10"/>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2" name="Google Shape;862;p10"/>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863" name="Google Shape;863;p10"/>
            <p:cNvGrpSpPr/>
            <p:nvPr/>
          </p:nvGrpSpPr>
          <p:grpSpPr>
            <a:xfrm>
              <a:off x="8812053" y="3501675"/>
              <a:ext cx="1171620" cy="1354244"/>
              <a:chOff x="8812053" y="3501675"/>
              <a:chExt cx="1171620" cy="1354244"/>
            </a:xfrm>
          </p:grpSpPr>
          <p:sp>
            <p:nvSpPr>
              <p:cNvPr id="864" name="Google Shape;864;p10"/>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5" name="Google Shape;865;p10"/>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66" name="Google Shape;866;p10"/>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7" name="Google Shape;867;p10"/>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8" name="Google Shape;868;p10"/>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69" name="Google Shape;869;p10"/>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870" name="Google Shape;870;p10"/>
            <p:cNvGrpSpPr/>
            <p:nvPr/>
          </p:nvGrpSpPr>
          <p:grpSpPr>
            <a:xfrm>
              <a:off x="7116984" y="2129694"/>
              <a:ext cx="809625" cy="809624"/>
              <a:chOff x="7116984" y="2129694"/>
              <a:chExt cx="809625" cy="809624"/>
            </a:xfrm>
          </p:grpSpPr>
          <p:sp>
            <p:nvSpPr>
              <p:cNvPr id="871" name="Google Shape;871;p10"/>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2" name="Google Shape;872;p10"/>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73" name="Google Shape;873;p10"/>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4" name="Google Shape;874;p10"/>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5" name="Google Shape;875;p10"/>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6" name="Google Shape;876;p10"/>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7" name="Google Shape;877;p10"/>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8" name="Google Shape;878;p10"/>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79" name="Google Shape;879;p10"/>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880" name="Google Shape;880;p10"/>
            <p:cNvGrpSpPr/>
            <p:nvPr/>
          </p:nvGrpSpPr>
          <p:grpSpPr>
            <a:xfrm>
              <a:off x="8164734" y="2129694"/>
              <a:ext cx="809625" cy="809624"/>
              <a:chOff x="8164734" y="2129694"/>
              <a:chExt cx="809625" cy="809624"/>
            </a:xfrm>
          </p:grpSpPr>
          <p:sp>
            <p:nvSpPr>
              <p:cNvPr id="881" name="Google Shape;881;p10"/>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882" name="Google Shape;882;p10"/>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883" name="Google Shape;883;p10"/>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4000"/>
              <a:buFont typeface="Chelsea Market"/>
              <a:buNone/>
              <a:defRPr sz="4000" b="1">
                <a:solidFill>
                  <a:schemeClr val="dk1"/>
                </a:solidFill>
                <a:latin typeface="Chelsea Market"/>
                <a:ea typeface="Chelsea Market"/>
                <a:cs typeface="Chelsea Market"/>
                <a:sym typeface="Chelsea Market"/>
              </a:defRPr>
            </a:lvl1pPr>
            <a:lvl2pPr lvl="1">
              <a:spcBef>
                <a:spcPts val="0"/>
              </a:spcBef>
              <a:spcAft>
                <a:spcPts val="0"/>
              </a:spcAft>
              <a:buClr>
                <a:schemeClr val="dk1"/>
              </a:buClr>
              <a:buSzPts val="4000"/>
              <a:buFont typeface="Chelsea Market"/>
              <a:buNone/>
              <a:defRPr sz="4000" b="1">
                <a:solidFill>
                  <a:schemeClr val="dk1"/>
                </a:solidFill>
                <a:latin typeface="Chelsea Market"/>
                <a:ea typeface="Chelsea Market"/>
                <a:cs typeface="Chelsea Market"/>
                <a:sym typeface="Chelsea Market"/>
              </a:defRPr>
            </a:lvl2pPr>
            <a:lvl3pPr lvl="2">
              <a:spcBef>
                <a:spcPts val="0"/>
              </a:spcBef>
              <a:spcAft>
                <a:spcPts val="0"/>
              </a:spcAft>
              <a:buClr>
                <a:schemeClr val="dk1"/>
              </a:buClr>
              <a:buSzPts val="4000"/>
              <a:buFont typeface="Chelsea Market"/>
              <a:buNone/>
              <a:defRPr sz="4000" b="1">
                <a:solidFill>
                  <a:schemeClr val="dk1"/>
                </a:solidFill>
                <a:latin typeface="Chelsea Market"/>
                <a:ea typeface="Chelsea Market"/>
                <a:cs typeface="Chelsea Market"/>
                <a:sym typeface="Chelsea Market"/>
              </a:defRPr>
            </a:lvl3pPr>
            <a:lvl4pPr lvl="3">
              <a:spcBef>
                <a:spcPts val="0"/>
              </a:spcBef>
              <a:spcAft>
                <a:spcPts val="0"/>
              </a:spcAft>
              <a:buClr>
                <a:schemeClr val="dk1"/>
              </a:buClr>
              <a:buSzPts val="4000"/>
              <a:buFont typeface="Chelsea Market"/>
              <a:buNone/>
              <a:defRPr sz="4000" b="1">
                <a:solidFill>
                  <a:schemeClr val="dk1"/>
                </a:solidFill>
                <a:latin typeface="Chelsea Market"/>
                <a:ea typeface="Chelsea Market"/>
                <a:cs typeface="Chelsea Market"/>
                <a:sym typeface="Chelsea Market"/>
              </a:defRPr>
            </a:lvl4pPr>
            <a:lvl5pPr lvl="4">
              <a:spcBef>
                <a:spcPts val="0"/>
              </a:spcBef>
              <a:spcAft>
                <a:spcPts val="0"/>
              </a:spcAft>
              <a:buClr>
                <a:schemeClr val="dk1"/>
              </a:buClr>
              <a:buSzPts val="4000"/>
              <a:buFont typeface="Chelsea Market"/>
              <a:buNone/>
              <a:defRPr sz="4000" b="1">
                <a:solidFill>
                  <a:schemeClr val="dk1"/>
                </a:solidFill>
                <a:latin typeface="Chelsea Market"/>
                <a:ea typeface="Chelsea Market"/>
                <a:cs typeface="Chelsea Market"/>
                <a:sym typeface="Chelsea Market"/>
              </a:defRPr>
            </a:lvl5pPr>
            <a:lvl6pPr lvl="5">
              <a:spcBef>
                <a:spcPts val="0"/>
              </a:spcBef>
              <a:spcAft>
                <a:spcPts val="0"/>
              </a:spcAft>
              <a:buClr>
                <a:schemeClr val="dk1"/>
              </a:buClr>
              <a:buSzPts val="4000"/>
              <a:buFont typeface="Chelsea Market"/>
              <a:buNone/>
              <a:defRPr sz="4000" b="1">
                <a:solidFill>
                  <a:schemeClr val="dk1"/>
                </a:solidFill>
                <a:latin typeface="Chelsea Market"/>
                <a:ea typeface="Chelsea Market"/>
                <a:cs typeface="Chelsea Market"/>
                <a:sym typeface="Chelsea Market"/>
              </a:defRPr>
            </a:lvl6pPr>
            <a:lvl7pPr lvl="6">
              <a:spcBef>
                <a:spcPts val="0"/>
              </a:spcBef>
              <a:spcAft>
                <a:spcPts val="0"/>
              </a:spcAft>
              <a:buClr>
                <a:schemeClr val="dk1"/>
              </a:buClr>
              <a:buSzPts val="4000"/>
              <a:buFont typeface="Chelsea Market"/>
              <a:buNone/>
              <a:defRPr sz="4000" b="1">
                <a:solidFill>
                  <a:schemeClr val="dk1"/>
                </a:solidFill>
                <a:latin typeface="Chelsea Market"/>
                <a:ea typeface="Chelsea Market"/>
                <a:cs typeface="Chelsea Market"/>
                <a:sym typeface="Chelsea Market"/>
              </a:defRPr>
            </a:lvl7pPr>
            <a:lvl8pPr lvl="7">
              <a:spcBef>
                <a:spcPts val="0"/>
              </a:spcBef>
              <a:spcAft>
                <a:spcPts val="0"/>
              </a:spcAft>
              <a:buClr>
                <a:schemeClr val="dk1"/>
              </a:buClr>
              <a:buSzPts val="4000"/>
              <a:buFont typeface="Chelsea Market"/>
              <a:buNone/>
              <a:defRPr sz="4000" b="1">
                <a:solidFill>
                  <a:schemeClr val="dk1"/>
                </a:solidFill>
                <a:latin typeface="Chelsea Market"/>
                <a:ea typeface="Chelsea Market"/>
                <a:cs typeface="Chelsea Market"/>
                <a:sym typeface="Chelsea Market"/>
              </a:defRPr>
            </a:lvl8pPr>
            <a:lvl9pPr lvl="8">
              <a:spcBef>
                <a:spcPts val="0"/>
              </a:spcBef>
              <a:spcAft>
                <a:spcPts val="0"/>
              </a:spcAft>
              <a:buClr>
                <a:schemeClr val="dk1"/>
              </a:buClr>
              <a:buSzPts val="4000"/>
              <a:buFont typeface="Chelsea Market"/>
              <a:buNone/>
              <a:defRPr sz="4000" b="1">
                <a:solidFill>
                  <a:schemeClr val="dk1"/>
                </a:solidFill>
                <a:latin typeface="Chelsea Market"/>
                <a:ea typeface="Chelsea Market"/>
                <a:cs typeface="Chelsea Market"/>
                <a:sym typeface="Chelsea Marke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49250">
              <a:lnSpc>
                <a:spcPct val="115000"/>
              </a:lnSpc>
              <a:spcBef>
                <a:spcPts val="0"/>
              </a:spcBef>
              <a:spcAft>
                <a:spcPts val="0"/>
              </a:spcAft>
              <a:buClr>
                <a:schemeClr val="dk2"/>
              </a:buClr>
              <a:buSzPts val="1900"/>
              <a:buFont typeface="Baloo 2"/>
              <a:buChar char="●"/>
              <a:defRPr sz="1900">
                <a:solidFill>
                  <a:schemeClr val="dk2"/>
                </a:solidFill>
                <a:latin typeface="Baloo 2"/>
                <a:ea typeface="Baloo 2"/>
                <a:cs typeface="Baloo 2"/>
                <a:sym typeface="Baloo 2"/>
              </a:defRPr>
            </a:lvl1pPr>
            <a:lvl2pPr marL="914400" lvl="1" indent="-349250">
              <a:lnSpc>
                <a:spcPct val="115000"/>
              </a:lnSpc>
              <a:spcBef>
                <a:spcPts val="2100"/>
              </a:spcBef>
              <a:spcAft>
                <a:spcPts val="0"/>
              </a:spcAft>
              <a:buClr>
                <a:schemeClr val="dk2"/>
              </a:buClr>
              <a:buSzPts val="1900"/>
              <a:buFont typeface="Baloo 2"/>
              <a:buChar char="○"/>
              <a:defRPr sz="1900">
                <a:solidFill>
                  <a:schemeClr val="dk2"/>
                </a:solidFill>
                <a:latin typeface="Baloo 2"/>
                <a:ea typeface="Baloo 2"/>
                <a:cs typeface="Baloo 2"/>
                <a:sym typeface="Baloo 2"/>
              </a:defRPr>
            </a:lvl2pPr>
            <a:lvl3pPr marL="1371600" lvl="2" indent="-349250">
              <a:lnSpc>
                <a:spcPct val="115000"/>
              </a:lnSpc>
              <a:spcBef>
                <a:spcPts val="2100"/>
              </a:spcBef>
              <a:spcAft>
                <a:spcPts val="0"/>
              </a:spcAft>
              <a:buClr>
                <a:schemeClr val="dk2"/>
              </a:buClr>
              <a:buSzPts val="1900"/>
              <a:buFont typeface="Baloo 2"/>
              <a:buChar char="■"/>
              <a:defRPr sz="1900">
                <a:solidFill>
                  <a:schemeClr val="dk2"/>
                </a:solidFill>
                <a:latin typeface="Baloo 2"/>
                <a:ea typeface="Baloo 2"/>
                <a:cs typeface="Baloo 2"/>
                <a:sym typeface="Baloo 2"/>
              </a:defRPr>
            </a:lvl3pPr>
            <a:lvl4pPr marL="1828800" lvl="3" indent="-349250">
              <a:lnSpc>
                <a:spcPct val="115000"/>
              </a:lnSpc>
              <a:spcBef>
                <a:spcPts val="2100"/>
              </a:spcBef>
              <a:spcAft>
                <a:spcPts val="0"/>
              </a:spcAft>
              <a:buClr>
                <a:schemeClr val="dk2"/>
              </a:buClr>
              <a:buSzPts val="1900"/>
              <a:buFont typeface="Baloo 2"/>
              <a:buChar char="●"/>
              <a:defRPr sz="1900">
                <a:solidFill>
                  <a:schemeClr val="dk2"/>
                </a:solidFill>
                <a:latin typeface="Baloo 2"/>
                <a:ea typeface="Baloo 2"/>
                <a:cs typeface="Baloo 2"/>
                <a:sym typeface="Baloo 2"/>
              </a:defRPr>
            </a:lvl4pPr>
            <a:lvl5pPr marL="2286000" lvl="4" indent="-349250">
              <a:lnSpc>
                <a:spcPct val="115000"/>
              </a:lnSpc>
              <a:spcBef>
                <a:spcPts val="2100"/>
              </a:spcBef>
              <a:spcAft>
                <a:spcPts val="0"/>
              </a:spcAft>
              <a:buClr>
                <a:schemeClr val="dk2"/>
              </a:buClr>
              <a:buSzPts val="1900"/>
              <a:buFont typeface="Baloo 2"/>
              <a:buChar char="○"/>
              <a:defRPr sz="1900">
                <a:solidFill>
                  <a:schemeClr val="dk2"/>
                </a:solidFill>
                <a:latin typeface="Baloo 2"/>
                <a:ea typeface="Baloo 2"/>
                <a:cs typeface="Baloo 2"/>
                <a:sym typeface="Baloo 2"/>
              </a:defRPr>
            </a:lvl5pPr>
            <a:lvl6pPr marL="2743200" lvl="5" indent="-349250">
              <a:lnSpc>
                <a:spcPct val="115000"/>
              </a:lnSpc>
              <a:spcBef>
                <a:spcPts val="2100"/>
              </a:spcBef>
              <a:spcAft>
                <a:spcPts val="0"/>
              </a:spcAft>
              <a:buClr>
                <a:schemeClr val="dk2"/>
              </a:buClr>
              <a:buSzPts val="1900"/>
              <a:buFont typeface="Baloo 2"/>
              <a:buChar char="■"/>
              <a:defRPr sz="1900">
                <a:solidFill>
                  <a:schemeClr val="dk2"/>
                </a:solidFill>
                <a:latin typeface="Baloo 2"/>
                <a:ea typeface="Baloo 2"/>
                <a:cs typeface="Baloo 2"/>
                <a:sym typeface="Baloo 2"/>
              </a:defRPr>
            </a:lvl6pPr>
            <a:lvl7pPr marL="3200400" lvl="6" indent="-349250">
              <a:lnSpc>
                <a:spcPct val="115000"/>
              </a:lnSpc>
              <a:spcBef>
                <a:spcPts val="2100"/>
              </a:spcBef>
              <a:spcAft>
                <a:spcPts val="0"/>
              </a:spcAft>
              <a:buClr>
                <a:schemeClr val="dk2"/>
              </a:buClr>
              <a:buSzPts val="1900"/>
              <a:buFont typeface="Baloo 2"/>
              <a:buChar char="●"/>
              <a:defRPr sz="1900">
                <a:solidFill>
                  <a:schemeClr val="dk2"/>
                </a:solidFill>
                <a:latin typeface="Baloo 2"/>
                <a:ea typeface="Baloo 2"/>
                <a:cs typeface="Baloo 2"/>
                <a:sym typeface="Baloo 2"/>
              </a:defRPr>
            </a:lvl7pPr>
            <a:lvl8pPr marL="3657600" lvl="7" indent="-349250">
              <a:lnSpc>
                <a:spcPct val="115000"/>
              </a:lnSpc>
              <a:spcBef>
                <a:spcPts val="2100"/>
              </a:spcBef>
              <a:spcAft>
                <a:spcPts val="0"/>
              </a:spcAft>
              <a:buClr>
                <a:schemeClr val="dk2"/>
              </a:buClr>
              <a:buSzPts val="1900"/>
              <a:buFont typeface="Baloo 2"/>
              <a:buChar char="○"/>
              <a:defRPr sz="1900">
                <a:solidFill>
                  <a:schemeClr val="dk2"/>
                </a:solidFill>
                <a:latin typeface="Baloo 2"/>
                <a:ea typeface="Baloo 2"/>
                <a:cs typeface="Baloo 2"/>
                <a:sym typeface="Baloo 2"/>
              </a:defRPr>
            </a:lvl8pPr>
            <a:lvl9pPr marL="4114800" lvl="8" indent="-349250">
              <a:lnSpc>
                <a:spcPct val="115000"/>
              </a:lnSpc>
              <a:spcBef>
                <a:spcPts val="2100"/>
              </a:spcBef>
              <a:spcAft>
                <a:spcPts val="2100"/>
              </a:spcAft>
              <a:buClr>
                <a:schemeClr val="dk2"/>
              </a:buClr>
              <a:buSzPts val="1900"/>
              <a:buFont typeface="Baloo 2"/>
              <a:buChar char="■"/>
              <a:defRPr sz="1900">
                <a:solidFill>
                  <a:schemeClr val="dk2"/>
                </a:solidFill>
                <a:latin typeface="Baloo 2"/>
                <a:ea typeface="Baloo 2"/>
                <a:cs typeface="Baloo 2"/>
                <a:sym typeface="Baloo 2"/>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avLst/>
            <a:gdLst/>
            <a:ahLst/>
            <a:cxnLst/>
            <a:rect l="l" t="t" r="r" b="b"/>
            <a:pathLst>
              <a:path w="919793" h="87640" extrusionOk="0">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s://mcp.someservice.example/"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slide" Target="slide27.xml"/><Relationship Id="rId13" Type="http://schemas.openxmlformats.org/officeDocument/2006/relationships/slide" Target="slide32.xml"/><Relationship Id="rId3" Type="http://schemas.openxmlformats.org/officeDocument/2006/relationships/slide" Target="slide10.xml"/><Relationship Id="rId7" Type="http://schemas.openxmlformats.org/officeDocument/2006/relationships/slide" Target="slide26.xml"/><Relationship Id="rId12" Type="http://schemas.openxmlformats.org/officeDocument/2006/relationships/slide" Target="slide31.xml"/><Relationship Id="rId2" Type="http://schemas.openxmlformats.org/officeDocument/2006/relationships/notesSlide" Target="../notesSlides/notesSlide21.xml"/><Relationship Id="rId1" Type="http://schemas.openxmlformats.org/officeDocument/2006/relationships/slideLayout" Target="../slideLayouts/slideLayout14.xml"/><Relationship Id="rId6" Type="http://schemas.openxmlformats.org/officeDocument/2006/relationships/slide" Target="slide25.xml"/><Relationship Id="rId11" Type="http://schemas.openxmlformats.org/officeDocument/2006/relationships/slide" Target="slide30.xml"/><Relationship Id="rId5" Type="http://schemas.openxmlformats.org/officeDocument/2006/relationships/slide" Target="slide24.xml"/><Relationship Id="rId10" Type="http://schemas.openxmlformats.org/officeDocument/2006/relationships/slide" Target="slide29.xml"/><Relationship Id="rId4" Type="http://schemas.openxmlformats.org/officeDocument/2006/relationships/slide" Target="slide11.xml"/><Relationship Id="rId9" Type="http://schemas.openxmlformats.org/officeDocument/2006/relationships/slide" Target="slide28.xml"/><Relationship Id="rId14" Type="http://schemas.openxmlformats.org/officeDocument/2006/relationships/slide" Target="slide33.xml"/></Relationships>
</file>

<file path=ppt/slides/_rels/slide2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hyperlink" Target="https://slidesmania.com/"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hyperlink" Target="https://unsplash.com/"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media/media1.webm"/><Relationship Id="rId1" Type="http://schemas.microsoft.com/office/2007/relationships/media" Target="../media/media1.webm"/><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slide" Target="slide32.xml"/><Relationship Id="rId3" Type="http://schemas.openxmlformats.org/officeDocument/2006/relationships/slide" Target="slide27.xml"/><Relationship Id="rId7" Type="http://schemas.openxmlformats.org/officeDocument/2006/relationships/slide" Target="slide31.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slide" Target="slide30.xml"/><Relationship Id="rId5" Type="http://schemas.openxmlformats.org/officeDocument/2006/relationships/slide" Target="slide29.xml"/><Relationship Id="rId4" Type="http://schemas.openxmlformats.org/officeDocument/2006/relationships/slide" Target="slide28.xml"/></Relationships>
</file>

<file path=ppt/slides/_rels/slide9.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0.xml"/><Relationship Id="rId7" Type="http://schemas.openxmlformats.org/officeDocument/2006/relationships/slide" Target="slide27.xml"/><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slide" Target="slide26.xml"/><Relationship Id="rId5" Type="http://schemas.openxmlformats.org/officeDocument/2006/relationships/slide" Target="slide24.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8"/>
        <p:cNvGrpSpPr/>
        <p:nvPr/>
      </p:nvGrpSpPr>
      <p:grpSpPr>
        <a:xfrm>
          <a:off x="0" y="0"/>
          <a:ext cx="0" cy="0"/>
          <a:chOff x="0" y="0"/>
          <a:chExt cx="0" cy="0"/>
        </a:xfrm>
      </p:grpSpPr>
      <p:sp>
        <p:nvSpPr>
          <p:cNvPr id="1169" name="Google Shape;1169;p17"/>
          <p:cNvSpPr txBox="1">
            <a:spLocks noGrp="1"/>
          </p:cNvSpPr>
          <p:nvPr>
            <p:ph type="title"/>
          </p:nvPr>
        </p:nvSpPr>
        <p:spPr>
          <a:xfrm>
            <a:off x="1623100" y="1336337"/>
            <a:ext cx="8657700" cy="2665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US" sz="9000" dirty="0"/>
              <a:t>MCP</a:t>
            </a:r>
          </a:p>
        </p:txBody>
      </p:sp>
      <p:sp>
        <p:nvSpPr>
          <p:cNvPr id="2" name="Google Shape;1169;p17">
            <a:extLst>
              <a:ext uri="{FF2B5EF4-FFF2-40B4-BE49-F238E27FC236}">
                <a16:creationId xmlns:a16="http://schemas.microsoft.com/office/drawing/2014/main" id="{9921564E-1C1D-D2EF-A0DE-061C01DD0CD6}"/>
              </a:ext>
            </a:extLst>
          </p:cNvPr>
          <p:cNvSpPr txBox="1">
            <a:spLocks/>
          </p:cNvSpPr>
          <p:nvPr/>
        </p:nvSpPr>
        <p:spPr>
          <a:xfrm>
            <a:off x="1756850" y="2591027"/>
            <a:ext cx="8657700" cy="26655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500"/>
              <a:buFont typeface="Chelsea Market"/>
              <a:buNone/>
              <a:defRPr sz="8500" b="1" i="0" u="none" strike="noStrike" cap="none">
                <a:solidFill>
                  <a:schemeClr val="dk1"/>
                </a:solidFill>
                <a:latin typeface="Chelsea Market"/>
                <a:ea typeface="Chelsea Market"/>
                <a:cs typeface="Chelsea Market"/>
                <a:sym typeface="Chelsea Market"/>
              </a:defRPr>
            </a:lvl1pPr>
            <a:lvl2pPr marR="0" lvl="1" algn="ctr" rtl="0">
              <a:lnSpc>
                <a:spcPct val="100000"/>
              </a:lnSpc>
              <a:spcBef>
                <a:spcPts val="0"/>
              </a:spcBef>
              <a:spcAft>
                <a:spcPts val="0"/>
              </a:spcAft>
              <a:buClr>
                <a:schemeClr val="dk1"/>
              </a:buClr>
              <a:buSzPts val="7000"/>
              <a:buFont typeface="Chelsea Market"/>
              <a:buNone/>
              <a:defRPr sz="7000" b="1" i="0" u="none" strike="noStrike" cap="none">
                <a:solidFill>
                  <a:schemeClr val="dk1"/>
                </a:solidFill>
                <a:latin typeface="Chelsea Market"/>
                <a:ea typeface="Chelsea Market"/>
                <a:cs typeface="Chelsea Market"/>
                <a:sym typeface="Chelsea Market"/>
              </a:defRPr>
            </a:lvl2pPr>
            <a:lvl3pPr marR="0" lvl="2" algn="ctr" rtl="0">
              <a:lnSpc>
                <a:spcPct val="100000"/>
              </a:lnSpc>
              <a:spcBef>
                <a:spcPts val="0"/>
              </a:spcBef>
              <a:spcAft>
                <a:spcPts val="0"/>
              </a:spcAft>
              <a:buClr>
                <a:schemeClr val="dk1"/>
              </a:buClr>
              <a:buSzPts val="7000"/>
              <a:buFont typeface="Chelsea Market"/>
              <a:buNone/>
              <a:defRPr sz="7000" b="1" i="0" u="none" strike="noStrike" cap="none">
                <a:solidFill>
                  <a:schemeClr val="dk1"/>
                </a:solidFill>
                <a:latin typeface="Chelsea Market"/>
                <a:ea typeface="Chelsea Market"/>
                <a:cs typeface="Chelsea Market"/>
                <a:sym typeface="Chelsea Market"/>
              </a:defRPr>
            </a:lvl3pPr>
            <a:lvl4pPr marR="0" lvl="3" algn="ctr" rtl="0">
              <a:lnSpc>
                <a:spcPct val="100000"/>
              </a:lnSpc>
              <a:spcBef>
                <a:spcPts val="0"/>
              </a:spcBef>
              <a:spcAft>
                <a:spcPts val="0"/>
              </a:spcAft>
              <a:buClr>
                <a:schemeClr val="dk1"/>
              </a:buClr>
              <a:buSzPts val="7000"/>
              <a:buFont typeface="Chelsea Market"/>
              <a:buNone/>
              <a:defRPr sz="7000" b="1" i="0" u="none" strike="noStrike" cap="none">
                <a:solidFill>
                  <a:schemeClr val="dk1"/>
                </a:solidFill>
                <a:latin typeface="Chelsea Market"/>
                <a:ea typeface="Chelsea Market"/>
                <a:cs typeface="Chelsea Market"/>
                <a:sym typeface="Chelsea Market"/>
              </a:defRPr>
            </a:lvl4pPr>
            <a:lvl5pPr marR="0" lvl="4" algn="ctr" rtl="0">
              <a:lnSpc>
                <a:spcPct val="100000"/>
              </a:lnSpc>
              <a:spcBef>
                <a:spcPts val="0"/>
              </a:spcBef>
              <a:spcAft>
                <a:spcPts val="0"/>
              </a:spcAft>
              <a:buClr>
                <a:schemeClr val="dk1"/>
              </a:buClr>
              <a:buSzPts val="7000"/>
              <a:buFont typeface="Chelsea Market"/>
              <a:buNone/>
              <a:defRPr sz="7000" b="1" i="0" u="none" strike="noStrike" cap="none">
                <a:solidFill>
                  <a:schemeClr val="dk1"/>
                </a:solidFill>
                <a:latin typeface="Chelsea Market"/>
                <a:ea typeface="Chelsea Market"/>
                <a:cs typeface="Chelsea Market"/>
                <a:sym typeface="Chelsea Market"/>
              </a:defRPr>
            </a:lvl5pPr>
            <a:lvl6pPr marR="0" lvl="5" algn="ctr" rtl="0">
              <a:lnSpc>
                <a:spcPct val="100000"/>
              </a:lnSpc>
              <a:spcBef>
                <a:spcPts val="0"/>
              </a:spcBef>
              <a:spcAft>
                <a:spcPts val="0"/>
              </a:spcAft>
              <a:buClr>
                <a:schemeClr val="dk1"/>
              </a:buClr>
              <a:buSzPts val="7000"/>
              <a:buFont typeface="Chelsea Market"/>
              <a:buNone/>
              <a:defRPr sz="7000" b="1" i="0" u="none" strike="noStrike" cap="none">
                <a:solidFill>
                  <a:schemeClr val="dk1"/>
                </a:solidFill>
                <a:latin typeface="Chelsea Market"/>
                <a:ea typeface="Chelsea Market"/>
                <a:cs typeface="Chelsea Market"/>
                <a:sym typeface="Chelsea Market"/>
              </a:defRPr>
            </a:lvl6pPr>
            <a:lvl7pPr marR="0" lvl="6" algn="ctr" rtl="0">
              <a:lnSpc>
                <a:spcPct val="100000"/>
              </a:lnSpc>
              <a:spcBef>
                <a:spcPts val="0"/>
              </a:spcBef>
              <a:spcAft>
                <a:spcPts val="0"/>
              </a:spcAft>
              <a:buClr>
                <a:schemeClr val="dk1"/>
              </a:buClr>
              <a:buSzPts val="7000"/>
              <a:buFont typeface="Chelsea Market"/>
              <a:buNone/>
              <a:defRPr sz="7000" b="1" i="0" u="none" strike="noStrike" cap="none">
                <a:solidFill>
                  <a:schemeClr val="dk1"/>
                </a:solidFill>
                <a:latin typeface="Chelsea Market"/>
                <a:ea typeface="Chelsea Market"/>
                <a:cs typeface="Chelsea Market"/>
                <a:sym typeface="Chelsea Market"/>
              </a:defRPr>
            </a:lvl7pPr>
            <a:lvl8pPr marR="0" lvl="7" algn="ctr" rtl="0">
              <a:lnSpc>
                <a:spcPct val="100000"/>
              </a:lnSpc>
              <a:spcBef>
                <a:spcPts val="0"/>
              </a:spcBef>
              <a:spcAft>
                <a:spcPts val="0"/>
              </a:spcAft>
              <a:buClr>
                <a:schemeClr val="dk1"/>
              </a:buClr>
              <a:buSzPts val="7000"/>
              <a:buFont typeface="Chelsea Market"/>
              <a:buNone/>
              <a:defRPr sz="7000" b="1" i="0" u="none" strike="noStrike" cap="none">
                <a:solidFill>
                  <a:schemeClr val="dk1"/>
                </a:solidFill>
                <a:latin typeface="Chelsea Market"/>
                <a:ea typeface="Chelsea Market"/>
                <a:cs typeface="Chelsea Market"/>
                <a:sym typeface="Chelsea Market"/>
              </a:defRPr>
            </a:lvl8pPr>
            <a:lvl9pPr marR="0" lvl="8" algn="ctr" rtl="0">
              <a:lnSpc>
                <a:spcPct val="100000"/>
              </a:lnSpc>
              <a:spcBef>
                <a:spcPts val="0"/>
              </a:spcBef>
              <a:spcAft>
                <a:spcPts val="0"/>
              </a:spcAft>
              <a:buClr>
                <a:schemeClr val="dk1"/>
              </a:buClr>
              <a:buSzPts val="7000"/>
              <a:buFont typeface="Chelsea Market"/>
              <a:buNone/>
              <a:defRPr sz="7000" b="1" i="0" u="none" strike="noStrike" cap="none">
                <a:solidFill>
                  <a:schemeClr val="dk1"/>
                </a:solidFill>
                <a:latin typeface="Chelsea Market"/>
                <a:ea typeface="Chelsea Market"/>
                <a:cs typeface="Chelsea Market"/>
                <a:sym typeface="Chelsea Market"/>
              </a:defRPr>
            </a:lvl9pPr>
          </a:lstStyle>
          <a:p>
            <a:r>
              <a:rPr lang="en-US" sz="4800" dirty="0"/>
              <a:t>Model Context Protocol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27"/>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ja-JP" altLang="en-US" dirty="0"/>
              <a:t>リソース</a:t>
            </a:r>
            <a:endParaRPr dirty="0"/>
          </a:p>
        </p:txBody>
      </p:sp>
      <p:sp>
        <p:nvSpPr>
          <p:cNvPr id="1556" name="Google Shape;1556;p27">
            <a:hlinkClick r:id="rId3" action="ppaction://hlinksldjump"/>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3" name="Text Placeholder 2">
            <a:extLst>
              <a:ext uri="{FF2B5EF4-FFF2-40B4-BE49-F238E27FC236}">
                <a16:creationId xmlns:a16="http://schemas.microsoft.com/office/drawing/2014/main" id="{29AD727A-560B-D183-5CCB-AB53ADE05FD2}"/>
              </a:ext>
            </a:extLst>
          </p:cNvPr>
          <p:cNvSpPr>
            <a:spLocks noGrp="1"/>
          </p:cNvSpPr>
          <p:nvPr>
            <p:ph type="body" idx="1"/>
          </p:nvPr>
        </p:nvSpPr>
        <p:spPr/>
        <p:txBody>
          <a:bodyPr anchor="ctr" anchorCtr="0">
            <a:normAutofit fontScale="77500" lnSpcReduction="20000"/>
          </a:bodyPr>
          <a:lstStyle/>
          <a:p>
            <a:pPr marL="342900" indent="-342900" algn="l">
              <a:lnSpc>
                <a:spcPct val="100000"/>
              </a:lnSpc>
              <a:spcAft>
                <a:spcPts val="2100"/>
              </a:spcAft>
            </a:pPr>
            <a:r>
              <a:rPr lang="ja-JP" altLang="en-US" dirty="0"/>
              <a:t>いつでも参考したいスタチックな物</a:t>
            </a:r>
          </a:p>
          <a:p>
            <a:pPr marL="800100" lvl="1" indent="-342900" algn="l">
              <a:lnSpc>
                <a:spcPct val="100000"/>
              </a:lnSpc>
              <a:spcAft>
                <a:spcPts val="2100"/>
              </a:spcAft>
            </a:pPr>
            <a:r>
              <a:rPr lang="ja-JP" altLang="en-US" dirty="0"/>
              <a:t>例</a:t>
            </a:r>
            <a:r>
              <a:rPr lang="en-US" altLang="ja-JP" dirty="0"/>
              <a:t>:  SQL</a:t>
            </a:r>
            <a:r>
              <a:rPr lang="ja-JP" altLang="en-US" dirty="0"/>
              <a:t>のテーブルスキーマ。変わらない。</a:t>
            </a:r>
            <a:endParaRPr lang="en-US" altLang="ja-JP" dirty="0"/>
          </a:p>
          <a:p>
            <a:pPr marL="457200" lvl="1" indent="0" algn="l">
              <a:lnSpc>
                <a:spcPct val="100000"/>
              </a:lnSpc>
              <a:spcAft>
                <a:spcPts val="2100"/>
              </a:spcAft>
              <a:buNone/>
            </a:pPr>
            <a:endParaRPr lang="ja-JP" altLang="en-US" dirty="0"/>
          </a:p>
          <a:p>
            <a:pPr marL="342900" indent="-342900" algn="l">
              <a:lnSpc>
                <a:spcPct val="100000"/>
              </a:lnSpc>
              <a:spcAft>
                <a:spcPts val="2100"/>
              </a:spcAft>
            </a:pPr>
            <a:r>
              <a:rPr lang="ja-JP" altLang="en-US" dirty="0"/>
              <a:t>ランタイムで作成できる物</a:t>
            </a:r>
          </a:p>
          <a:p>
            <a:pPr marL="800100" lvl="1" indent="-342900" algn="l">
              <a:lnSpc>
                <a:spcPct val="100000"/>
              </a:lnSpc>
              <a:spcAft>
                <a:spcPts val="2100"/>
              </a:spcAft>
            </a:pPr>
            <a:r>
              <a:rPr lang="ja-JP" altLang="en-US" dirty="0"/>
              <a:t>セッションで作成した画像。変わる。</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0"/>
        <p:cNvGrpSpPr/>
        <p:nvPr/>
      </p:nvGrpSpPr>
      <p:grpSpPr>
        <a:xfrm>
          <a:off x="0" y="0"/>
          <a:ext cx="0" cy="0"/>
          <a:chOff x="0" y="0"/>
          <a:chExt cx="0" cy="0"/>
        </a:xfrm>
      </p:grpSpPr>
      <p:sp>
        <p:nvSpPr>
          <p:cNvPr id="1561" name="Google Shape;1561;p28">
            <a:hlinkClick r:id="rId3" action="ppaction://hlinksldjump"/>
          </p:cNvPr>
          <p:cNvSpPr/>
          <p:nvPr/>
        </p:nvSpPr>
        <p:spPr>
          <a:xfrm>
            <a:off x="3829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562" name="Google Shape;1562;p28"/>
          <p:cNvSpPr txBox="1">
            <a:spLocks noGrp="1"/>
          </p:cNvSpPr>
          <p:nvPr>
            <p:ph type="title"/>
          </p:nvPr>
        </p:nvSpPr>
        <p:spPr>
          <a:xfrm>
            <a:off x="1223625" y="1337075"/>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ja-JP" altLang="en-US" dirty="0"/>
              <a:t>プロンプト</a:t>
            </a:r>
            <a:endParaRPr dirty="0"/>
          </a:p>
        </p:txBody>
      </p:sp>
      <p:sp>
        <p:nvSpPr>
          <p:cNvPr id="1563" name="Google Shape;1563;p28"/>
          <p:cNvSpPr txBox="1">
            <a:spLocks noGrp="1"/>
          </p:cNvSpPr>
          <p:nvPr>
            <p:ph type="body" idx="1"/>
          </p:nvPr>
        </p:nvSpPr>
        <p:spPr>
          <a:xfrm>
            <a:off x="1223725" y="2189425"/>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ja-JP" altLang="en-US" dirty="0"/>
              <a:t>ユーザの都合に考えて、よくある質問やタスクを事前に作成して提供できる。</a:t>
            </a:r>
            <a:endParaRPr lang="en-US" altLang="ja-JP" dirty="0"/>
          </a:p>
          <a:p>
            <a:pPr marL="0" lvl="0" indent="0" algn="ctr" rtl="0">
              <a:spcBef>
                <a:spcPts val="0"/>
              </a:spcBef>
              <a:spcAft>
                <a:spcPts val="2100"/>
              </a:spcAft>
              <a:buNone/>
            </a:pPr>
            <a:r>
              <a:rPr lang="ja-JP" altLang="en-US" dirty="0"/>
              <a:t>プレースホルダーも入れる、ホストアプリによって、フォームの様に表示することもできる</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3">
          <a:extLst>
            <a:ext uri="{FF2B5EF4-FFF2-40B4-BE49-F238E27FC236}">
              <a16:creationId xmlns:a16="http://schemas.microsoft.com/office/drawing/2014/main" id="{69FA51DF-2A66-DD02-F632-7D2655C7AB03}"/>
            </a:ext>
          </a:extLst>
        </p:cNvPr>
        <p:cNvGrpSpPr/>
        <p:nvPr/>
      </p:nvGrpSpPr>
      <p:grpSpPr>
        <a:xfrm>
          <a:off x="0" y="0"/>
          <a:ext cx="0" cy="0"/>
          <a:chOff x="0" y="0"/>
          <a:chExt cx="0" cy="0"/>
        </a:xfrm>
      </p:grpSpPr>
      <p:sp>
        <p:nvSpPr>
          <p:cNvPr id="1554" name="Google Shape;1554;p27">
            <a:extLst>
              <a:ext uri="{FF2B5EF4-FFF2-40B4-BE49-F238E27FC236}">
                <a16:creationId xmlns:a16="http://schemas.microsoft.com/office/drawing/2014/main" id="{3AFA08B4-E46E-9C13-B187-06D063186E34}"/>
              </a:ext>
            </a:extLst>
          </p:cNvPr>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ja-JP" altLang="en-US" dirty="0"/>
              <a:t>ツール</a:t>
            </a:r>
            <a:endParaRPr dirty="0"/>
          </a:p>
        </p:txBody>
      </p:sp>
      <p:sp>
        <p:nvSpPr>
          <p:cNvPr id="1556" name="Google Shape;1556;p27">
            <a:hlinkClick r:id="rId3" action="ppaction://hlinksldjump"/>
            <a:extLst>
              <a:ext uri="{FF2B5EF4-FFF2-40B4-BE49-F238E27FC236}">
                <a16:creationId xmlns:a16="http://schemas.microsoft.com/office/drawing/2014/main" id="{E99311A3-9EAD-C797-9964-F591A9B4029E}"/>
              </a:ext>
            </a:extLst>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grpSp>
        <p:nvGrpSpPr>
          <p:cNvPr id="12" name="Group 11">
            <a:extLst>
              <a:ext uri="{FF2B5EF4-FFF2-40B4-BE49-F238E27FC236}">
                <a16:creationId xmlns:a16="http://schemas.microsoft.com/office/drawing/2014/main" id="{28815D99-A713-F6FC-5D23-FA94649D8F6F}"/>
              </a:ext>
            </a:extLst>
          </p:cNvPr>
          <p:cNvGrpSpPr/>
          <p:nvPr/>
        </p:nvGrpSpPr>
        <p:grpSpPr>
          <a:xfrm>
            <a:off x="9377330" y="2295459"/>
            <a:ext cx="3840480" cy="972822"/>
            <a:chOff x="5492706" y="2251316"/>
            <a:chExt cx="3840480" cy="972822"/>
          </a:xfrm>
        </p:grpSpPr>
        <p:sp>
          <p:nvSpPr>
            <p:cNvPr id="6" name="TextBox 5">
              <a:extLst>
                <a:ext uri="{FF2B5EF4-FFF2-40B4-BE49-F238E27FC236}">
                  <a16:creationId xmlns:a16="http://schemas.microsoft.com/office/drawing/2014/main" id="{1DD3EDF5-8E18-9AED-72E7-B4ECDD0B5885}"/>
                </a:ext>
              </a:extLst>
            </p:cNvPr>
            <p:cNvSpPr txBox="1"/>
            <p:nvPr/>
          </p:nvSpPr>
          <p:spPr>
            <a:xfrm>
              <a:off x="5492706" y="2251316"/>
              <a:ext cx="3840480" cy="523220"/>
            </a:xfrm>
            <a:prstGeom prst="rect">
              <a:avLst/>
            </a:prstGeom>
            <a:noFill/>
          </p:spPr>
          <p:txBody>
            <a:bodyPr wrap="square" rtlCol="0">
              <a:spAutoFit/>
            </a:bodyPr>
            <a:lstStyle/>
            <a:p>
              <a:r>
                <a:rPr lang="en-US" dirty="0" err="1"/>
                <a:t>FileSystemMCP</a:t>
              </a:r>
              <a:endParaRPr lang="en-US" dirty="0"/>
            </a:p>
            <a:p>
              <a:pPr marL="285750" lvl="2"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49DA693A-4AAF-46C0-688A-BEF674F26A03}"/>
                </a:ext>
              </a:extLst>
            </p:cNvPr>
            <p:cNvSpPr txBox="1"/>
            <p:nvPr/>
          </p:nvSpPr>
          <p:spPr>
            <a:xfrm>
              <a:off x="5804863" y="2485474"/>
              <a:ext cx="3216166" cy="738664"/>
            </a:xfrm>
            <a:prstGeom prst="rect">
              <a:avLst/>
            </a:prstGeom>
            <a:noFill/>
          </p:spPr>
          <p:txBody>
            <a:bodyPr wrap="square" rtlCol="0">
              <a:spAutoFit/>
            </a:bodyPr>
            <a:lstStyle/>
            <a:p>
              <a:pPr marL="285750" indent="-285750">
                <a:buFont typeface="Arial" panose="020B0604020202020204" pitchFamily="34" charset="0"/>
                <a:buChar char="•"/>
              </a:pPr>
              <a:r>
                <a:rPr lang="en-US" dirty="0" err="1"/>
                <a:t>FileRead</a:t>
              </a:r>
              <a:endParaRPr lang="en-US" dirty="0"/>
            </a:p>
            <a:p>
              <a:pPr marL="285750" indent="-285750">
                <a:buFont typeface="Arial" panose="020B0604020202020204" pitchFamily="34" charset="0"/>
                <a:buChar char="•"/>
              </a:pPr>
              <a:r>
                <a:rPr lang="en-US" dirty="0" err="1"/>
                <a:t>FileWrite</a:t>
              </a:r>
              <a:endParaRPr lang="en-US" dirty="0"/>
            </a:p>
            <a:p>
              <a:pPr marL="285750" indent="-285750">
                <a:buFont typeface="Arial" panose="020B0604020202020204" pitchFamily="34" charset="0"/>
                <a:buChar char="•"/>
              </a:pPr>
              <a:r>
                <a:rPr lang="en-US" dirty="0" err="1"/>
                <a:t>ListDirectory</a:t>
              </a:r>
              <a:endParaRPr lang="en-US" dirty="0"/>
            </a:p>
          </p:txBody>
        </p:sp>
      </p:grpSp>
      <p:grpSp>
        <p:nvGrpSpPr>
          <p:cNvPr id="13" name="Group 12">
            <a:extLst>
              <a:ext uri="{FF2B5EF4-FFF2-40B4-BE49-F238E27FC236}">
                <a16:creationId xmlns:a16="http://schemas.microsoft.com/office/drawing/2014/main" id="{0C0AE41F-1168-13BA-C1F8-E1384C4BA45A}"/>
              </a:ext>
            </a:extLst>
          </p:cNvPr>
          <p:cNvGrpSpPr/>
          <p:nvPr/>
        </p:nvGrpSpPr>
        <p:grpSpPr>
          <a:xfrm>
            <a:off x="9377330" y="3268281"/>
            <a:ext cx="3840480" cy="972822"/>
            <a:chOff x="5492706" y="3224138"/>
            <a:chExt cx="3840480" cy="972822"/>
          </a:xfrm>
        </p:grpSpPr>
        <p:sp>
          <p:nvSpPr>
            <p:cNvPr id="8" name="TextBox 7">
              <a:extLst>
                <a:ext uri="{FF2B5EF4-FFF2-40B4-BE49-F238E27FC236}">
                  <a16:creationId xmlns:a16="http://schemas.microsoft.com/office/drawing/2014/main" id="{D45A4190-D529-F246-ADFA-CE319EBDC51F}"/>
                </a:ext>
              </a:extLst>
            </p:cNvPr>
            <p:cNvSpPr txBox="1"/>
            <p:nvPr/>
          </p:nvSpPr>
          <p:spPr>
            <a:xfrm>
              <a:off x="5492706" y="3224138"/>
              <a:ext cx="3840480" cy="523220"/>
            </a:xfrm>
            <a:prstGeom prst="rect">
              <a:avLst/>
            </a:prstGeom>
            <a:noFill/>
          </p:spPr>
          <p:txBody>
            <a:bodyPr wrap="square" rtlCol="0">
              <a:spAutoFit/>
            </a:bodyPr>
            <a:lstStyle/>
            <a:p>
              <a:r>
                <a:rPr lang="en-US" dirty="0" err="1"/>
                <a:t>GitMCP</a:t>
              </a:r>
              <a:endParaRPr lang="en-US" dirty="0"/>
            </a:p>
            <a:p>
              <a:pPr marL="285750" lvl="2"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0DD9BE6B-88EA-7854-55E1-818A3F5138C1}"/>
                </a:ext>
              </a:extLst>
            </p:cNvPr>
            <p:cNvSpPr txBox="1"/>
            <p:nvPr/>
          </p:nvSpPr>
          <p:spPr>
            <a:xfrm>
              <a:off x="5804863" y="3458296"/>
              <a:ext cx="3216166" cy="738664"/>
            </a:xfrm>
            <a:prstGeom prst="rect">
              <a:avLst/>
            </a:prstGeom>
            <a:noFill/>
          </p:spPr>
          <p:txBody>
            <a:bodyPr wrap="square" rtlCol="0">
              <a:spAutoFit/>
            </a:bodyPr>
            <a:lstStyle/>
            <a:p>
              <a:pPr marL="285750" indent="-285750">
                <a:buFont typeface="Arial" panose="020B0604020202020204" pitchFamily="34" charset="0"/>
                <a:buChar char="•"/>
              </a:pPr>
              <a:r>
                <a:rPr lang="en-US" dirty="0"/>
                <a:t>Checkout</a:t>
              </a:r>
            </a:p>
            <a:p>
              <a:pPr marL="285750" indent="-285750">
                <a:buFont typeface="Arial" panose="020B0604020202020204" pitchFamily="34" charset="0"/>
                <a:buChar char="•"/>
              </a:pPr>
              <a:r>
                <a:rPr lang="en-US" dirty="0"/>
                <a:t>Add</a:t>
              </a:r>
            </a:p>
            <a:p>
              <a:pPr marL="285750" indent="-285750">
                <a:buFont typeface="Arial" panose="020B0604020202020204" pitchFamily="34" charset="0"/>
                <a:buChar char="•"/>
              </a:pPr>
              <a:r>
                <a:rPr lang="en-US" dirty="0"/>
                <a:t>Commit</a:t>
              </a:r>
            </a:p>
          </p:txBody>
        </p:sp>
      </p:grpSp>
      <p:grpSp>
        <p:nvGrpSpPr>
          <p:cNvPr id="14" name="Group 13">
            <a:extLst>
              <a:ext uri="{FF2B5EF4-FFF2-40B4-BE49-F238E27FC236}">
                <a16:creationId xmlns:a16="http://schemas.microsoft.com/office/drawing/2014/main" id="{A42A82B4-49A0-54E7-9229-FAA9008C7D55}"/>
              </a:ext>
            </a:extLst>
          </p:cNvPr>
          <p:cNvGrpSpPr/>
          <p:nvPr/>
        </p:nvGrpSpPr>
        <p:grpSpPr>
          <a:xfrm>
            <a:off x="9377330" y="4213651"/>
            <a:ext cx="3840480" cy="972822"/>
            <a:chOff x="5492706" y="4169508"/>
            <a:chExt cx="3840480" cy="972822"/>
          </a:xfrm>
        </p:grpSpPr>
        <p:sp>
          <p:nvSpPr>
            <p:cNvPr id="10" name="TextBox 9">
              <a:extLst>
                <a:ext uri="{FF2B5EF4-FFF2-40B4-BE49-F238E27FC236}">
                  <a16:creationId xmlns:a16="http://schemas.microsoft.com/office/drawing/2014/main" id="{5EC2637C-0C59-46AF-4417-E0828DC195E5}"/>
                </a:ext>
              </a:extLst>
            </p:cNvPr>
            <p:cNvSpPr txBox="1"/>
            <p:nvPr/>
          </p:nvSpPr>
          <p:spPr>
            <a:xfrm>
              <a:off x="5492706" y="4169508"/>
              <a:ext cx="3840480" cy="523220"/>
            </a:xfrm>
            <a:prstGeom prst="rect">
              <a:avLst/>
            </a:prstGeom>
            <a:noFill/>
          </p:spPr>
          <p:txBody>
            <a:bodyPr wrap="square" rtlCol="0">
              <a:spAutoFit/>
            </a:bodyPr>
            <a:lstStyle/>
            <a:p>
              <a:r>
                <a:rPr lang="en-US" dirty="0" err="1"/>
                <a:t>GoMCP</a:t>
              </a:r>
              <a:endParaRPr lang="en-US" dirty="0"/>
            </a:p>
            <a:p>
              <a:pPr marL="285750" lvl="2"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7B5BDD29-83E5-0B70-6BA7-F8665DF69B04}"/>
                </a:ext>
              </a:extLst>
            </p:cNvPr>
            <p:cNvSpPr txBox="1"/>
            <p:nvPr/>
          </p:nvSpPr>
          <p:spPr>
            <a:xfrm>
              <a:off x="5804863" y="4403666"/>
              <a:ext cx="3216166" cy="738664"/>
            </a:xfrm>
            <a:prstGeom prst="rect">
              <a:avLst/>
            </a:prstGeom>
            <a:noFill/>
          </p:spPr>
          <p:txBody>
            <a:bodyPr wrap="square" rtlCol="0">
              <a:spAutoFit/>
            </a:bodyPr>
            <a:lstStyle/>
            <a:p>
              <a:pPr marL="285750" indent="-285750">
                <a:buFont typeface="Arial" panose="020B0604020202020204" pitchFamily="34" charset="0"/>
                <a:buChar char="•"/>
              </a:pPr>
              <a:r>
                <a:rPr lang="en-US" dirty="0"/>
                <a:t>Build</a:t>
              </a:r>
            </a:p>
            <a:p>
              <a:pPr marL="285750" indent="-285750">
                <a:buFont typeface="Arial" panose="020B0604020202020204" pitchFamily="34" charset="0"/>
                <a:buChar char="•"/>
              </a:pPr>
              <a:r>
                <a:rPr lang="en-US" dirty="0"/>
                <a:t>Fix</a:t>
              </a:r>
            </a:p>
            <a:p>
              <a:pPr marL="285750" indent="-285750">
                <a:buFont typeface="Arial" panose="020B0604020202020204" pitchFamily="34" charset="0"/>
                <a:buChar char="•"/>
              </a:pPr>
              <a:r>
                <a:rPr lang="en-US" dirty="0" err="1"/>
                <a:t>Fmt</a:t>
              </a:r>
              <a:endParaRPr lang="en-US" dirty="0"/>
            </a:p>
          </p:txBody>
        </p:sp>
      </p:grpSp>
      <p:sp>
        <p:nvSpPr>
          <p:cNvPr id="15" name="TextBox 14">
            <a:extLst>
              <a:ext uri="{FF2B5EF4-FFF2-40B4-BE49-F238E27FC236}">
                <a16:creationId xmlns:a16="http://schemas.microsoft.com/office/drawing/2014/main" id="{FB0C8BE9-7D70-179F-8B16-9689E39C3C64}"/>
              </a:ext>
            </a:extLst>
          </p:cNvPr>
          <p:cNvSpPr txBox="1"/>
          <p:nvPr/>
        </p:nvSpPr>
        <p:spPr>
          <a:xfrm>
            <a:off x="5562075" y="3303197"/>
            <a:ext cx="2768424" cy="738664"/>
          </a:xfrm>
          <a:prstGeom prst="rect">
            <a:avLst/>
          </a:prstGeom>
          <a:noFill/>
        </p:spPr>
        <p:txBody>
          <a:bodyPr wrap="square" rtlCol="0">
            <a:spAutoFit/>
          </a:bodyPr>
          <a:lstStyle/>
          <a:p>
            <a:r>
              <a:rPr lang="ja-JP" altLang="en-US" dirty="0"/>
              <a:t>サーバーができること</a:t>
            </a:r>
            <a:endParaRPr lang="en-US" altLang="ja-JP" dirty="0"/>
          </a:p>
          <a:p>
            <a:r>
              <a:rPr lang="ja-JP" altLang="en-US" dirty="0"/>
              <a:t>機能や関数を</a:t>
            </a:r>
            <a:r>
              <a:rPr lang="en-US" altLang="ja-JP" dirty="0"/>
              <a:t>MCP</a:t>
            </a:r>
            <a:r>
              <a:rPr lang="ja-JP" altLang="en-US" dirty="0"/>
              <a:t>サーバーによって違う</a:t>
            </a:r>
            <a:endParaRPr lang="en-US" dirty="0"/>
          </a:p>
        </p:txBody>
      </p:sp>
    </p:spTree>
    <p:extLst>
      <p:ext uri="{BB962C8B-B14F-4D97-AF65-F5344CB8AC3E}">
        <p14:creationId xmlns:p14="http://schemas.microsoft.com/office/powerpoint/2010/main" val="2039691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22"/>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ja-JP" altLang="en-US" dirty="0"/>
              <a:t>通信方法</a:t>
            </a:r>
            <a:endParaRPr dirty="0"/>
          </a:p>
        </p:txBody>
      </p:sp>
      <p:sp>
        <p:nvSpPr>
          <p:cNvPr id="1477" name="Google Shape;1477;p22"/>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p>
            <a:pPr marL="342900" indent="-342900"/>
            <a:r>
              <a:rPr lang="en-US" altLang="ja-JP" dirty="0"/>
              <a:t>API</a:t>
            </a:r>
            <a:r>
              <a:rPr lang="ja-JP" altLang="en-US" dirty="0"/>
              <a:t>サーバーのように、リモートで通信を取る</a:t>
            </a:r>
            <a:endParaRPr lang="en-US" altLang="ja-JP" dirty="0"/>
          </a:p>
          <a:p>
            <a:pPr marL="342900" indent="-342900"/>
            <a:r>
              <a:rPr lang="en-US" dirty="0">
                <a:hlinkClick r:id="rId3"/>
              </a:rPr>
              <a:t>https://mcp.someservice.example</a:t>
            </a:r>
            <a:endParaRPr lang="en-US" dirty="0"/>
          </a:p>
          <a:p>
            <a:pPr marL="342900" indent="-342900"/>
            <a:r>
              <a:rPr lang="ja-JP" altLang="en-US" dirty="0"/>
              <a:t>必要であれば</a:t>
            </a:r>
            <a:r>
              <a:rPr lang="en-US" dirty="0"/>
              <a:t>Authorization</a:t>
            </a:r>
            <a:r>
              <a:rPr lang="ja-JP" altLang="en-US" dirty="0"/>
              <a:t>あり</a:t>
            </a:r>
            <a:r>
              <a:rPr lang="en-US" altLang="ja-JP" dirty="0"/>
              <a:t> (OAuth 2.1)</a:t>
            </a:r>
          </a:p>
          <a:p>
            <a:pPr marL="0" indent="0">
              <a:buNone/>
            </a:pPr>
            <a:endParaRPr dirty="0"/>
          </a:p>
        </p:txBody>
      </p:sp>
      <p:sp>
        <p:nvSpPr>
          <p:cNvPr id="1478" name="Google Shape;1478;p22"/>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p>
            <a:pPr marL="342900" indent="-342900"/>
            <a:r>
              <a:rPr lang="ja-JP" altLang="en-US" dirty="0"/>
              <a:t>ローカル・バイナリー</a:t>
            </a:r>
            <a:endParaRPr lang="en-US" altLang="ja-JP" dirty="0"/>
          </a:p>
          <a:p>
            <a:pPr marL="342900" indent="-342900"/>
            <a:r>
              <a:rPr lang="ja-JP" altLang="en-US" dirty="0"/>
              <a:t>ソケットのように２行通信</a:t>
            </a:r>
            <a:endParaRPr lang="en-US" altLang="ja-JP" dirty="0"/>
          </a:p>
          <a:p>
            <a:pPr marL="342900" indent="-342900"/>
            <a:r>
              <a:rPr lang="en-US" altLang="ja-JP" dirty="0"/>
              <a:t>Authorization</a:t>
            </a:r>
            <a:r>
              <a:rPr lang="ja-JP" altLang="en-US" dirty="0"/>
              <a:t>なし</a:t>
            </a:r>
            <a:endParaRPr lang="en-US" altLang="ja-JP" dirty="0"/>
          </a:p>
          <a:p>
            <a:pPr marL="342900" indent="-342900"/>
            <a:endParaRPr lang="en-US" altLang="ja-JP" dirty="0"/>
          </a:p>
          <a:p>
            <a:pPr marL="0" lvl="0" indent="0" algn="l" rtl="0">
              <a:spcBef>
                <a:spcPts val="0"/>
              </a:spcBef>
              <a:spcAft>
                <a:spcPts val="0"/>
              </a:spcAft>
              <a:buNone/>
            </a:pPr>
            <a:endParaRPr dirty="0"/>
          </a:p>
        </p:txBody>
      </p:sp>
      <p:sp>
        <p:nvSpPr>
          <p:cNvPr id="1479" name="Google Shape;1479;p22"/>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STDIO</a:t>
            </a:r>
            <a:endParaRPr dirty="0"/>
          </a:p>
        </p:txBody>
      </p:sp>
      <p:sp>
        <p:nvSpPr>
          <p:cNvPr id="1480" name="Google Shape;1480;p22"/>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HTTP/SSE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5">
          <a:extLst>
            <a:ext uri="{FF2B5EF4-FFF2-40B4-BE49-F238E27FC236}">
              <a16:creationId xmlns:a16="http://schemas.microsoft.com/office/drawing/2014/main" id="{F407B833-EAC6-5368-30DD-A48BF3F66181}"/>
            </a:ext>
          </a:extLst>
        </p:cNvPr>
        <p:cNvGrpSpPr/>
        <p:nvPr/>
      </p:nvGrpSpPr>
      <p:grpSpPr>
        <a:xfrm>
          <a:off x="0" y="0"/>
          <a:ext cx="0" cy="0"/>
          <a:chOff x="0" y="0"/>
          <a:chExt cx="0" cy="0"/>
        </a:xfrm>
      </p:grpSpPr>
      <p:sp>
        <p:nvSpPr>
          <p:cNvPr id="1476" name="Google Shape;1476;p22">
            <a:extLst>
              <a:ext uri="{FF2B5EF4-FFF2-40B4-BE49-F238E27FC236}">
                <a16:creationId xmlns:a16="http://schemas.microsoft.com/office/drawing/2014/main" id="{BE802275-869B-C897-8950-DC1237D0EBEE}"/>
              </a:ext>
            </a:extLst>
          </p:cNvPr>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1477" name="Google Shape;1477;p22">
            <a:extLst>
              <a:ext uri="{FF2B5EF4-FFF2-40B4-BE49-F238E27FC236}">
                <a16:creationId xmlns:a16="http://schemas.microsoft.com/office/drawing/2014/main" id="{FAC9335A-640F-3C94-1F38-87A8B26B4128}"/>
              </a:ext>
            </a:extLst>
          </p:cNvPr>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1478" name="Google Shape;1478;p22">
            <a:extLst>
              <a:ext uri="{FF2B5EF4-FFF2-40B4-BE49-F238E27FC236}">
                <a16:creationId xmlns:a16="http://schemas.microsoft.com/office/drawing/2014/main" id="{C1264B02-A2C5-CBBF-2351-046CC04E545D}"/>
              </a:ext>
            </a:extLst>
          </p:cNvPr>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marL="0" lvl="0" indent="0" algn="l" rtl="0">
              <a:spcBef>
                <a:spcPts val="2100"/>
              </a:spcBef>
              <a:spcAft>
                <a:spcPts val="2100"/>
              </a:spcAft>
              <a:buNone/>
            </a:pPr>
            <a:endParaRPr/>
          </a:p>
        </p:txBody>
      </p:sp>
      <p:sp>
        <p:nvSpPr>
          <p:cNvPr id="1479" name="Google Shape;1479;p22">
            <a:extLst>
              <a:ext uri="{FF2B5EF4-FFF2-40B4-BE49-F238E27FC236}">
                <a16:creationId xmlns:a16="http://schemas.microsoft.com/office/drawing/2014/main" id="{74E4EEB7-CA1E-49F3-D704-D2FECCEE4C17}"/>
              </a:ext>
            </a:extLst>
          </p:cNvPr>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 man's best friend...</a:t>
            </a:r>
            <a:endParaRPr/>
          </a:p>
        </p:txBody>
      </p:sp>
      <p:sp>
        <p:nvSpPr>
          <p:cNvPr id="1480" name="Google Shape;1480;p22">
            <a:extLst>
              <a:ext uri="{FF2B5EF4-FFF2-40B4-BE49-F238E27FC236}">
                <a16:creationId xmlns:a16="http://schemas.microsoft.com/office/drawing/2014/main" id="{A1A83CF0-51DE-6C6D-084E-FB78AB691689}"/>
              </a:ext>
            </a:extLst>
          </p:cNvPr>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Mmm, can I fit in?...</a:t>
            </a:r>
            <a:endParaRPr/>
          </a:p>
        </p:txBody>
      </p:sp>
    </p:spTree>
    <p:extLst>
      <p:ext uri="{BB962C8B-B14F-4D97-AF65-F5344CB8AC3E}">
        <p14:creationId xmlns:p14="http://schemas.microsoft.com/office/powerpoint/2010/main" val="2278451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4" name="Google Shape;1494;p24"/>
          <p:cNvSpPr txBox="1">
            <a:spLocks noGrp="1"/>
          </p:cNvSpPr>
          <p:nvPr>
            <p:ph type="title"/>
          </p:nvPr>
        </p:nvSpPr>
        <p:spPr>
          <a:xfrm>
            <a:off x="371375" y="197125"/>
            <a:ext cx="11413500" cy="9252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Today is </a:t>
            </a:r>
            <a:r>
              <a:rPr lang="en" dirty="0">
                <a:highlight>
                  <a:schemeClr val="accent1"/>
                </a:highlight>
              </a:rPr>
              <a:t>Monday January 9th.</a:t>
            </a:r>
            <a:endParaRPr dirty="0">
              <a:highlight>
                <a:schemeClr val="accent1"/>
              </a:highlight>
            </a:endParaRPr>
          </a:p>
        </p:txBody>
      </p:sp>
      <p:sp>
        <p:nvSpPr>
          <p:cNvPr id="1495" name="Google Shape;1495;p24"/>
          <p:cNvSpPr txBox="1">
            <a:spLocks noGrp="1"/>
          </p:cNvSpPr>
          <p:nvPr>
            <p:ph type="body" idx="4294967295"/>
          </p:nvPr>
        </p:nvSpPr>
        <p:spPr>
          <a:xfrm>
            <a:off x="371375" y="1830625"/>
            <a:ext cx="3144300" cy="470700"/>
          </a:xfrm>
          <a:prstGeom prst="rect">
            <a:avLst/>
          </a:prstGeom>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2400" b="1">
                <a:solidFill>
                  <a:schemeClr val="accent3"/>
                </a:solidFill>
                <a:latin typeface="Chelsea Market"/>
                <a:ea typeface="Chelsea Market"/>
                <a:cs typeface="Chelsea Market"/>
                <a:sym typeface="Chelsea Market"/>
              </a:rPr>
              <a:t>Announcements</a:t>
            </a:r>
            <a:endParaRPr sz="2400" b="1">
              <a:solidFill>
                <a:schemeClr val="accent3"/>
              </a:solidFill>
              <a:latin typeface="Chelsea Market"/>
              <a:ea typeface="Chelsea Market"/>
              <a:cs typeface="Chelsea Market"/>
              <a:sym typeface="Chelsea Market"/>
            </a:endParaRPr>
          </a:p>
        </p:txBody>
      </p:sp>
      <p:sp>
        <p:nvSpPr>
          <p:cNvPr id="1496" name="Google Shape;1496;p24"/>
          <p:cNvSpPr txBox="1">
            <a:spLocks noGrp="1"/>
          </p:cNvSpPr>
          <p:nvPr>
            <p:ph type="body" idx="4294967295"/>
          </p:nvPr>
        </p:nvSpPr>
        <p:spPr>
          <a:xfrm>
            <a:off x="575100" y="2453725"/>
            <a:ext cx="2820000" cy="32514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 sz="1600"/>
              <a:t>Lorem ipsum dolor sit amet, consectetuer adipiscing elit. </a:t>
            </a:r>
            <a:endParaRPr sz="1600"/>
          </a:p>
          <a:p>
            <a:pPr marL="0" lvl="0" indent="0" algn="l" rtl="0">
              <a:lnSpc>
                <a:spcPct val="100000"/>
              </a:lnSpc>
              <a:spcBef>
                <a:spcPts val="1000"/>
              </a:spcBef>
              <a:spcAft>
                <a:spcPts val="0"/>
              </a:spcAft>
              <a:buNone/>
            </a:pPr>
            <a:r>
              <a:rPr lang="en" sz="1600"/>
              <a:t>Aenean commodo ligula eget dolor. Aenean massa.</a:t>
            </a:r>
            <a:endParaRPr sz="1600"/>
          </a:p>
          <a:p>
            <a:pPr marL="0" lvl="0" indent="0" algn="l" rtl="0">
              <a:lnSpc>
                <a:spcPct val="100000"/>
              </a:lnSpc>
              <a:spcBef>
                <a:spcPts val="1000"/>
              </a:spcBef>
              <a:spcAft>
                <a:spcPts val="0"/>
              </a:spcAft>
              <a:buClr>
                <a:schemeClr val="hlink"/>
              </a:buClr>
              <a:buSzPts val="1100"/>
              <a:buFont typeface="Arial"/>
              <a:buNone/>
            </a:pPr>
            <a:r>
              <a:rPr lang="en" sz="1600"/>
              <a:t>Lorem ipsum dolor sit amet, consectetuer adipiscing elit. </a:t>
            </a:r>
            <a:endParaRPr sz="1600"/>
          </a:p>
          <a:p>
            <a:pPr marL="0" lvl="0" indent="0" algn="l" rtl="0">
              <a:lnSpc>
                <a:spcPct val="100000"/>
              </a:lnSpc>
              <a:spcBef>
                <a:spcPts val="1000"/>
              </a:spcBef>
              <a:spcAft>
                <a:spcPts val="1000"/>
              </a:spcAft>
              <a:buClr>
                <a:schemeClr val="hlink"/>
              </a:buClr>
              <a:buSzPts val="1100"/>
              <a:buFont typeface="Arial"/>
              <a:buNone/>
            </a:pPr>
            <a:r>
              <a:rPr lang="en" sz="1600"/>
              <a:t>Aenean commodo ligula eget dolor. Aenean massa.</a:t>
            </a:r>
            <a:endParaRPr sz="1600"/>
          </a:p>
        </p:txBody>
      </p:sp>
      <p:grpSp>
        <p:nvGrpSpPr>
          <p:cNvPr id="1497" name="Google Shape;1497;p24"/>
          <p:cNvGrpSpPr/>
          <p:nvPr/>
        </p:nvGrpSpPr>
        <p:grpSpPr>
          <a:xfrm>
            <a:off x="2580324" y="5516101"/>
            <a:ext cx="871731" cy="824153"/>
            <a:chOff x="587049" y="1548451"/>
            <a:chExt cx="871731" cy="824153"/>
          </a:xfrm>
        </p:grpSpPr>
        <p:grpSp>
          <p:nvGrpSpPr>
            <p:cNvPr id="1498" name="Google Shape;1498;p24"/>
            <p:cNvGrpSpPr/>
            <p:nvPr/>
          </p:nvGrpSpPr>
          <p:grpSpPr>
            <a:xfrm>
              <a:off x="830712" y="1548451"/>
              <a:ext cx="407220" cy="445591"/>
              <a:chOff x="1443353" y="1700811"/>
              <a:chExt cx="983623" cy="1076308"/>
            </a:xfrm>
          </p:grpSpPr>
          <p:sp>
            <p:nvSpPr>
              <p:cNvPr id="1499" name="Google Shape;1499;p24"/>
              <p:cNvSpPr/>
              <p:nvPr/>
            </p:nvSpPr>
            <p:spPr>
              <a:xfrm>
                <a:off x="1443353"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0" name="Google Shape;1500;p24"/>
              <p:cNvSpPr/>
              <p:nvPr/>
            </p:nvSpPr>
            <p:spPr>
              <a:xfrm>
                <a:off x="1515958" y="2395842"/>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501" name="Google Shape;1501;p24"/>
            <p:cNvGrpSpPr/>
            <p:nvPr/>
          </p:nvGrpSpPr>
          <p:grpSpPr>
            <a:xfrm>
              <a:off x="1051560" y="1927013"/>
              <a:ext cx="407220" cy="445591"/>
              <a:chOff x="2471261" y="1700811"/>
              <a:chExt cx="983623" cy="1076308"/>
            </a:xfrm>
          </p:grpSpPr>
          <p:sp>
            <p:nvSpPr>
              <p:cNvPr id="1502" name="Google Shape;1502;p24"/>
              <p:cNvSpPr/>
              <p:nvPr/>
            </p:nvSpPr>
            <p:spPr>
              <a:xfrm>
                <a:off x="2471261"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3" name="Google Shape;1503;p24"/>
              <p:cNvSpPr/>
              <p:nvPr/>
            </p:nvSpPr>
            <p:spPr>
              <a:xfrm>
                <a:off x="2534184" y="2395843"/>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504" name="Google Shape;1504;p24"/>
            <p:cNvGrpSpPr/>
            <p:nvPr/>
          </p:nvGrpSpPr>
          <p:grpSpPr>
            <a:xfrm>
              <a:off x="587049" y="1927013"/>
              <a:ext cx="407220" cy="445591"/>
              <a:chOff x="1443353" y="1700811"/>
              <a:chExt cx="983623" cy="1076308"/>
            </a:xfrm>
          </p:grpSpPr>
          <p:sp>
            <p:nvSpPr>
              <p:cNvPr id="1505" name="Google Shape;1505;p24"/>
              <p:cNvSpPr/>
              <p:nvPr/>
            </p:nvSpPr>
            <p:spPr>
              <a:xfrm>
                <a:off x="1443353" y="1700811"/>
                <a:ext cx="983623" cy="1076308"/>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06" name="Google Shape;1506;p24"/>
              <p:cNvSpPr/>
              <p:nvPr/>
            </p:nvSpPr>
            <p:spPr>
              <a:xfrm>
                <a:off x="1515958" y="2395842"/>
                <a:ext cx="427954" cy="289419"/>
              </a:xfrm>
              <a:custGeom>
                <a:avLst/>
                <a:gdLst/>
                <a:ahLst/>
                <a:cxnLst/>
                <a:rect l="l" t="t" r="r" b="b"/>
                <a:pathLst>
                  <a:path w="1164500" h="787535" extrusionOk="0">
                    <a:moveTo>
                      <a:pt x="16871" y="96668"/>
                    </a:moveTo>
                    <a:cubicBezTo>
                      <a:pt x="197846" y="277643"/>
                      <a:pt x="788396" y="649118"/>
                      <a:pt x="1112246" y="782468"/>
                    </a:cubicBezTo>
                    <a:cubicBezTo>
                      <a:pt x="1264646" y="845333"/>
                      <a:pt x="1069383" y="306218"/>
                      <a:pt x="712196" y="115718"/>
                    </a:cubicBezTo>
                    <a:cubicBezTo>
                      <a:pt x="395013" y="-53827"/>
                      <a:pt x="-97429" y="-16680"/>
                      <a:pt x="16871" y="96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sp>
        <p:nvSpPr>
          <p:cNvPr id="1507" name="Google Shape;1507;p24"/>
          <p:cNvSpPr txBox="1"/>
          <p:nvPr/>
        </p:nvSpPr>
        <p:spPr>
          <a:xfrm>
            <a:off x="3878775" y="4302725"/>
            <a:ext cx="4448100" cy="4707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None/>
            </a:pPr>
            <a:r>
              <a:rPr lang="en" sz="2500" b="1">
                <a:solidFill>
                  <a:schemeClr val="dk1"/>
                </a:solidFill>
                <a:highlight>
                  <a:schemeClr val="accent1"/>
                </a:highlight>
                <a:latin typeface="Chelsea Market"/>
                <a:ea typeface="Chelsea Market"/>
                <a:cs typeface="Chelsea Market"/>
                <a:sym typeface="Chelsea Market"/>
              </a:rPr>
              <a:t>Would you rather...</a:t>
            </a:r>
            <a:endParaRPr sz="2500" b="1">
              <a:solidFill>
                <a:schemeClr val="dk1"/>
              </a:solidFill>
              <a:highlight>
                <a:schemeClr val="accent1"/>
              </a:highlight>
              <a:latin typeface="Chelsea Market"/>
              <a:ea typeface="Chelsea Market"/>
              <a:cs typeface="Chelsea Market"/>
              <a:sym typeface="Chelsea Market"/>
            </a:endParaRPr>
          </a:p>
        </p:txBody>
      </p:sp>
      <p:pic>
        <p:nvPicPr>
          <p:cNvPr id="1508" name="Google Shape;1508;p24"/>
          <p:cNvPicPr preferRelativeResize="0"/>
          <p:nvPr/>
        </p:nvPicPr>
        <p:blipFill rotWithShape="1">
          <a:blip r:embed="rId3">
            <a:alphaModFix/>
          </a:blip>
          <a:srcRect l="23037" t="11994" r="23645" b="11994"/>
          <a:stretch/>
        </p:blipFill>
        <p:spPr>
          <a:xfrm>
            <a:off x="4789425" y="5017350"/>
            <a:ext cx="1306500" cy="1096200"/>
          </a:xfrm>
          <a:prstGeom prst="hexagon">
            <a:avLst>
              <a:gd name="adj" fmla="val 25000"/>
              <a:gd name="vf" fmla="val 115470"/>
            </a:avLst>
          </a:prstGeom>
          <a:noFill/>
          <a:ln>
            <a:noFill/>
          </a:ln>
        </p:spPr>
      </p:pic>
      <p:pic>
        <p:nvPicPr>
          <p:cNvPr id="1509" name="Google Shape;1509;p24"/>
          <p:cNvPicPr preferRelativeResize="0"/>
          <p:nvPr/>
        </p:nvPicPr>
        <p:blipFill rotWithShape="1">
          <a:blip r:embed="rId3">
            <a:alphaModFix/>
          </a:blip>
          <a:srcRect l="23037" t="11994" r="23645" b="11994"/>
          <a:stretch/>
        </p:blipFill>
        <p:spPr>
          <a:xfrm>
            <a:off x="6168350" y="5017350"/>
            <a:ext cx="1306500" cy="1096200"/>
          </a:xfrm>
          <a:prstGeom prst="hexagon">
            <a:avLst>
              <a:gd name="adj" fmla="val 25000"/>
              <a:gd name="vf" fmla="val 115470"/>
            </a:avLst>
          </a:prstGeom>
          <a:noFill/>
          <a:ln>
            <a:noFill/>
          </a:ln>
        </p:spPr>
      </p:pic>
      <p:sp>
        <p:nvSpPr>
          <p:cNvPr id="1510" name="Google Shape;1510;p24"/>
          <p:cNvSpPr txBox="1">
            <a:spLocks noGrp="1"/>
          </p:cNvSpPr>
          <p:nvPr>
            <p:ph type="body" idx="4294967295"/>
          </p:nvPr>
        </p:nvSpPr>
        <p:spPr>
          <a:xfrm>
            <a:off x="4460325" y="1570375"/>
            <a:ext cx="3144300" cy="470700"/>
          </a:xfrm>
          <a:prstGeom prst="rect">
            <a:avLst/>
          </a:prstGeom>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2400" b="1">
                <a:solidFill>
                  <a:schemeClr val="accent3"/>
                </a:solidFill>
                <a:latin typeface="Chelsea Market"/>
                <a:ea typeface="Chelsea Market"/>
                <a:cs typeface="Chelsea Market"/>
                <a:sym typeface="Chelsea Market"/>
              </a:rPr>
              <a:t>Quote of the day</a:t>
            </a:r>
            <a:endParaRPr sz="2400" b="1">
              <a:solidFill>
                <a:schemeClr val="accent3"/>
              </a:solidFill>
              <a:latin typeface="Chelsea Market"/>
              <a:ea typeface="Chelsea Market"/>
              <a:cs typeface="Chelsea Market"/>
              <a:sym typeface="Chelsea Market"/>
            </a:endParaRPr>
          </a:p>
        </p:txBody>
      </p:sp>
      <p:sp>
        <p:nvSpPr>
          <p:cNvPr id="1511" name="Google Shape;1511;p24"/>
          <p:cNvSpPr txBox="1">
            <a:spLocks noGrp="1"/>
          </p:cNvSpPr>
          <p:nvPr>
            <p:ph type="body" idx="4294967295"/>
          </p:nvPr>
        </p:nvSpPr>
        <p:spPr>
          <a:xfrm>
            <a:off x="4478775" y="2225125"/>
            <a:ext cx="3259800" cy="966900"/>
          </a:xfrm>
          <a:prstGeom prst="rect">
            <a:avLst/>
          </a:prstGeom>
        </p:spPr>
        <p:txBody>
          <a:bodyPr spcFirstLastPara="1" wrap="square" lIns="121900" tIns="121900" rIns="121900" bIns="121900" anchor="t" anchorCtr="0">
            <a:noAutofit/>
          </a:bodyPr>
          <a:lstStyle/>
          <a:p>
            <a:pPr marL="0" lvl="0" indent="0" algn="ctr" rtl="0">
              <a:lnSpc>
                <a:spcPct val="100000"/>
              </a:lnSpc>
              <a:spcBef>
                <a:spcPts val="0"/>
              </a:spcBef>
              <a:spcAft>
                <a:spcPts val="1000"/>
              </a:spcAft>
              <a:buClr>
                <a:schemeClr val="hlink"/>
              </a:buClr>
              <a:buSzPts val="1100"/>
              <a:buFont typeface="Arial"/>
              <a:buNone/>
            </a:pPr>
            <a:r>
              <a:rPr lang="en" sz="1600" i="1"/>
              <a:t>Do the best you can until you know better. Then when you know better, do better.</a:t>
            </a:r>
            <a:endParaRPr sz="1600" i="1"/>
          </a:p>
        </p:txBody>
      </p:sp>
      <p:grpSp>
        <p:nvGrpSpPr>
          <p:cNvPr id="1512" name="Google Shape;1512;p24"/>
          <p:cNvGrpSpPr/>
          <p:nvPr/>
        </p:nvGrpSpPr>
        <p:grpSpPr>
          <a:xfrm>
            <a:off x="7336881" y="2855367"/>
            <a:ext cx="477891" cy="336651"/>
            <a:chOff x="621403" y="597265"/>
            <a:chExt cx="1588204" cy="1118814"/>
          </a:xfrm>
        </p:grpSpPr>
        <p:sp>
          <p:nvSpPr>
            <p:cNvPr id="1513" name="Google Shape;1513;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14" name="Google Shape;1514;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grpSp>
        <p:nvGrpSpPr>
          <p:cNvPr id="1515" name="Google Shape;1515;p24"/>
          <p:cNvGrpSpPr/>
          <p:nvPr/>
        </p:nvGrpSpPr>
        <p:grpSpPr>
          <a:xfrm rot="10800000">
            <a:off x="4242131" y="2225117"/>
            <a:ext cx="477891" cy="336651"/>
            <a:chOff x="621403" y="597265"/>
            <a:chExt cx="1588204" cy="1118814"/>
          </a:xfrm>
        </p:grpSpPr>
        <p:sp>
          <p:nvSpPr>
            <p:cNvPr id="1516" name="Google Shape;1516;p24"/>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517" name="Google Shape;1517;p24"/>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1518" name="Google Shape;1518;p24"/>
          <p:cNvSpPr txBox="1"/>
          <p:nvPr/>
        </p:nvSpPr>
        <p:spPr>
          <a:xfrm>
            <a:off x="3878775" y="3259138"/>
            <a:ext cx="3000000" cy="34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a:solidFill>
                  <a:srgbClr val="181818"/>
                </a:solidFill>
                <a:latin typeface="Merriweather"/>
                <a:ea typeface="Merriweather"/>
                <a:cs typeface="Merriweather"/>
                <a:sym typeface="Merriweather"/>
              </a:rPr>
              <a:t>― </a:t>
            </a:r>
            <a:r>
              <a:rPr lang="en" sz="1050" b="1">
                <a:solidFill>
                  <a:srgbClr val="333333"/>
                </a:solidFill>
                <a:latin typeface="Lato"/>
                <a:ea typeface="Lato"/>
                <a:cs typeface="Lato"/>
                <a:sym typeface="Lato"/>
              </a:rPr>
              <a:t>Maya Angelou</a:t>
            </a:r>
            <a:endParaRPr/>
          </a:p>
        </p:txBody>
      </p:sp>
      <p:sp>
        <p:nvSpPr>
          <p:cNvPr id="1519" name="Google Shape;1519;p24"/>
          <p:cNvSpPr txBox="1">
            <a:spLocks noGrp="1"/>
          </p:cNvSpPr>
          <p:nvPr>
            <p:ph type="body" idx="4294967295"/>
          </p:nvPr>
        </p:nvSpPr>
        <p:spPr>
          <a:xfrm>
            <a:off x="8826975" y="2052425"/>
            <a:ext cx="2679900" cy="470700"/>
          </a:xfrm>
          <a:prstGeom prst="rect">
            <a:avLst/>
          </a:prstGeom>
        </p:spPr>
        <p:txBody>
          <a:bodyPr spcFirstLastPara="1" wrap="square" lIns="121900" tIns="121900" rIns="121900" bIns="121900" anchor="ctr" anchorCtr="0">
            <a:noAutofit/>
          </a:bodyPr>
          <a:lstStyle/>
          <a:p>
            <a:pPr marL="0" lvl="0" indent="0" algn="ctr" rtl="0">
              <a:lnSpc>
                <a:spcPct val="100000"/>
              </a:lnSpc>
              <a:spcBef>
                <a:spcPts val="0"/>
              </a:spcBef>
              <a:spcAft>
                <a:spcPts val="0"/>
              </a:spcAft>
              <a:buNone/>
            </a:pPr>
            <a:r>
              <a:rPr lang="en" sz="2500" b="1">
                <a:solidFill>
                  <a:schemeClr val="dk1"/>
                </a:solidFill>
                <a:latin typeface="Chelsea Market"/>
                <a:ea typeface="Chelsea Market"/>
                <a:cs typeface="Chelsea Market"/>
                <a:sym typeface="Chelsea Market"/>
              </a:rPr>
              <a:t>Check List</a:t>
            </a:r>
            <a:endParaRPr sz="2500" b="1">
              <a:solidFill>
                <a:schemeClr val="dk1"/>
              </a:solidFill>
              <a:latin typeface="Chelsea Market"/>
              <a:ea typeface="Chelsea Market"/>
              <a:cs typeface="Chelsea Market"/>
              <a:sym typeface="Chelsea Market"/>
            </a:endParaRPr>
          </a:p>
        </p:txBody>
      </p:sp>
      <p:sp>
        <p:nvSpPr>
          <p:cNvPr id="1520" name="Google Shape;1520;p24"/>
          <p:cNvSpPr txBox="1">
            <a:spLocks noGrp="1"/>
          </p:cNvSpPr>
          <p:nvPr>
            <p:ph type="body" idx="4294967295"/>
          </p:nvPr>
        </p:nvSpPr>
        <p:spPr>
          <a:xfrm>
            <a:off x="9178600" y="2770725"/>
            <a:ext cx="2480700" cy="2040000"/>
          </a:xfrm>
          <a:prstGeom prst="rect">
            <a:avLst/>
          </a:prstGeom>
        </p:spPr>
        <p:txBody>
          <a:bodyPr spcFirstLastPara="1" wrap="square" lIns="121900" tIns="121900" rIns="121900" bIns="121900" anchor="t" anchorCtr="0">
            <a:noAutofit/>
          </a:bodyPr>
          <a:lstStyle/>
          <a:p>
            <a:pPr marL="0" lvl="0" indent="0" algn="l" rtl="0">
              <a:lnSpc>
                <a:spcPct val="100000"/>
              </a:lnSpc>
              <a:spcBef>
                <a:spcPts val="0"/>
              </a:spcBef>
              <a:spcAft>
                <a:spcPts val="0"/>
              </a:spcAft>
              <a:buNone/>
            </a:pPr>
            <a:r>
              <a:rPr lang="en" sz="1600"/>
              <a:t>Something here.</a:t>
            </a:r>
            <a:endParaRPr sz="1600"/>
          </a:p>
          <a:p>
            <a:pPr marL="0" lvl="0" indent="0" algn="l" rtl="0">
              <a:lnSpc>
                <a:spcPct val="100000"/>
              </a:lnSpc>
              <a:spcBef>
                <a:spcPts val="1000"/>
              </a:spcBef>
              <a:spcAft>
                <a:spcPts val="0"/>
              </a:spcAft>
              <a:buNone/>
            </a:pPr>
            <a:r>
              <a:rPr lang="en" sz="1600"/>
              <a:t>Something else here</a:t>
            </a:r>
            <a:endParaRPr sz="1600"/>
          </a:p>
          <a:p>
            <a:pPr marL="0" lvl="0" indent="0" algn="l" rtl="0">
              <a:lnSpc>
                <a:spcPct val="100000"/>
              </a:lnSpc>
              <a:spcBef>
                <a:spcPts val="1000"/>
              </a:spcBef>
              <a:spcAft>
                <a:spcPts val="0"/>
              </a:spcAft>
              <a:buNone/>
            </a:pPr>
            <a:r>
              <a:rPr lang="en" sz="1600"/>
              <a:t>And a third thing here.</a:t>
            </a:r>
            <a:endParaRPr sz="1600"/>
          </a:p>
          <a:p>
            <a:pPr marL="0" lvl="0" indent="0" algn="l" rtl="0">
              <a:lnSpc>
                <a:spcPct val="100000"/>
              </a:lnSpc>
              <a:spcBef>
                <a:spcPts val="1000"/>
              </a:spcBef>
              <a:spcAft>
                <a:spcPts val="0"/>
              </a:spcAft>
              <a:buNone/>
            </a:pPr>
            <a:r>
              <a:rPr lang="en" sz="1600"/>
              <a:t>Duplicate the check mark. </a:t>
            </a:r>
            <a:endParaRPr sz="1600"/>
          </a:p>
          <a:p>
            <a:pPr marL="0" lvl="0" indent="0" algn="l" rtl="0">
              <a:lnSpc>
                <a:spcPct val="100000"/>
              </a:lnSpc>
              <a:spcBef>
                <a:spcPts val="1000"/>
              </a:spcBef>
              <a:spcAft>
                <a:spcPts val="1000"/>
              </a:spcAft>
              <a:buNone/>
            </a:pPr>
            <a:r>
              <a:rPr lang="en" sz="1600"/>
              <a:t>And the check boxes.</a:t>
            </a:r>
            <a:endParaRPr sz="1600"/>
          </a:p>
        </p:txBody>
      </p:sp>
      <p:sp>
        <p:nvSpPr>
          <p:cNvPr id="1521" name="Google Shape;1521;p24"/>
          <p:cNvSpPr/>
          <p:nvPr/>
        </p:nvSpPr>
        <p:spPr>
          <a:xfrm>
            <a:off x="8901847" y="2846918"/>
            <a:ext cx="288900" cy="288900"/>
          </a:xfrm>
          <a:prstGeom prst="frame">
            <a:avLst>
              <a:gd name="adj1" fmla="val 1226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2" name="Google Shape;1522;p24"/>
          <p:cNvSpPr/>
          <p:nvPr/>
        </p:nvSpPr>
        <p:spPr>
          <a:xfrm>
            <a:off x="8901847" y="3235939"/>
            <a:ext cx="288900" cy="288900"/>
          </a:xfrm>
          <a:prstGeom prst="frame">
            <a:avLst>
              <a:gd name="adj1" fmla="val 1226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3" name="Google Shape;1523;p24"/>
          <p:cNvSpPr/>
          <p:nvPr/>
        </p:nvSpPr>
        <p:spPr>
          <a:xfrm>
            <a:off x="8901847" y="3624960"/>
            <a:ext cx="288900" cy="288900"/>
          </a:xfrm>
          <a:prstGeom prst="frame">
            <a:avLst>
              <a:gd name="adj1" fmla="val 1226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4" name="Google Shape;1524;p24"/>
          <p:cNvSpPr/>
          <p:nvPr/>
        </p:nvSpPr>
        <p:spPr>
          <a:xfrm>
            <a:off x="8901847" y="4013981"/>
            <a:ext cx="288900" cy="288900"/>
          </a:xfrm>
          <a:prstGeom prst="frame">
            <a:avLst>
              <a:gd name="adj1" fmla="val 1226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5" name="Google Shape;1525;p24"/>
          <p:cNvSpPr/>
          <p:nvPr/>
        </p:nvSpPr>
        <p:spPr>
          <a:xfrm>
            <a:off x="8901847" y="4411023"/>
            <a:ext cx="288900" cy="288900"/>
          </a:xfrm>
          <a:prstGeom prst="frame">
            <a:avLst>
              <a:gd name="adj1" fmla="val 12269"/>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6" name="Google Shape;1526;p24"/>
          <p:cNvSpPr/>
          <p:nvPr/>
        </p:nvSpPr>
        <p:spPr>
          <a:xfrm>
            <a:off x="8914441" y="2763223"/>
            <a:ext cx="271917" cy="371476"/>
          </a:xfrm>
          <a:custGeom>
            <a:avLst/>
            <a:gdLst/>
            <a:ahLst/>
            <a:cxnLst/>
            <a:rect l="l" t="t" r="r" b="b"/>
            <a:pathLst>
              <a:path w="607635" h="830115" extrusionOk="0">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527" name="Google Shape;1527;p24"/>
          <p:cNvSpPr/>
          <p:nvPr/>
        </p:nvSpPr>
        <p:spPr>
          <a:xfrm>
            <a:off x="8910341" y="3153348"/>
            <a:ext cx="271917" cy="371476"/>
          </a:xfrm>
          <a:custGeom>
            <a:avLst/>
            <a:gdLst/>
            <a:ahLst/>
            <a:cxnLst/>
            <a:rect l="l" t="t" r="r" b="b"/>
            <a:pathLst>
              <a:path w="607635" h="830115" extrusionOk="0">
                <a:moveTo>
                  <a:pt x="519502" y="23947"/>
                </a:moveTo>
                <a:cubicBezTo>
                  <a:pt x="416632" y="232545"/>
                  <a:pt x="333765" y="449715"/>
                  <a:pt x="273757" y="674505"/>
                </a:cubicBezTo>
                <a:cubicBezTo>
                  <a:pt x="208035" y="581160"/>
                  <a:pt x="147075" y="485910"/>
                  <a:pt x="88972" y="387803"/>
                </a:cubicBezTo>
                <a:cubicBezTo>
                  <a:pt x="57540" y="335415"/>
                  <a:pt x="-24375" y="383040"/>
                  <a:pt x="7057" y="435428"/>
                </a:cubicBezTo>
                <a:cubicBezTo>
                  <a:pt x="83257" y="564015"/>
                  <a:pt x="165172" y="687840"/>
                  <a:pt x="253755" y="807855"/>
                </a:cubicBezTo>
                <a:cubicBezTo>
                  <a:pt x="276615" y="838335"/>
                  <a:pt x="330907" y="840240"/>
                  <a:pt x="340432" y="796425"/>
                </a:cubicBezTo>
                <a:cubicBezTo>
                  <a:pt x="400440" y="545918"/>
                  <a:pt x="487117" y="303030"/>
                  <a:pt x="602370" y="71572"/>
                </a:cubicBezTo>
                <a:cubicBezTo>
                  <a:pt x="629040" y="17280"/>
                  <a:pt x="547125" y="-30345"/>
                  <a:pt x="519502" y="2394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sp>
        <p:nvSpPr>
          <p:cNvPr id="1175" name="Google Shape;1175;p18"/>
          <p:cNvSpPr/>
          <p:nvPr/>
        </p:nvSpPr>
        <p:spPr>
          <a:xfrm rot="1740954">
            <a:off x="1314924" y="1323271"/>
            <a:ext cx="3848814" cy="4211479"/>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rgbClr val="FFCB25"/>
          </a:solidFill>
          <a:ln w="762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pic>
        <p:nvPicPr>
          <p:cNvPr id="1176" name="Google Shape;1176;p18"/>
          <p:cNvPicPr preferRelativeResize="0"/>
          <p:nvPr/>
        </p:nvPicPr>
        <p:blipFill rotWithShape="1">
          <a:blip r:embed="rId3">
            <a:alphaModFix/>
          </a:blip>
          <a:srcRect l="-1491" t="4378" b="36925"/>
          <a:stretch/>
        </p:blipFill>
        <p:spPr>
          <a:xfrm flipH="1">
            <a:off x="1050175" y="1545725"/>
            <a:ext cx="4351500" cy="3678600"/>
          </a:xfrm>
          <a:prstGeom prst="hexagon">
            <a:avLst>
              <a:gd name="adj" fmla="val 27373"/>
              <a:gd name="vf" fmla="val 115470"/>
            </a:avLst>
          </a:prstGeom>
          <a:noFill/>
          <a:ln>
            <a:noFill/>
          </a:ln>
        </p:spPr>
      </p:pic>
      <p:sp>
        <p:nvSpPr>
          <p:cNvPr id="1177" name="Google Shape;1177;p18"/>
          <p:cNvSpPr txBox="1">
            <a:spLocks noGrp="1"/>
          </p:cNvSpPr>
          <p:nvPr>
            <p:ph type="title"/>
          </p:nvPr>
        </p:nvSpPr>
        <p:spPr>
          <a:xfrm>
            <a:off x="5539325" y="1583975"/>
            <a:ext cx="5322600" cy="13248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a:t>Hello! I’m...</a:t>
            </a:r>
            <a:endParaRPr/>
          </a:p>
        </p:txBody>
      </p:sp>
      <p:sp>
        <p:nvSpPr>
          <p:cNvPr id="1178" name="Google Shape;1178;p18"/>
          <p:cNvSpPr txBox="1">
            <a:spLocks noGrp="1"/>
          </p:cNvSpPr>
          <p:nvPr>
            <p:ph type="body" idx="1"/>
          </p:nvPr>
        </p:nvSpPr>
        <p:spPr>
          <a:xfrm>
            <a:off x="5539300" y="2988275"/>
            <a:ext cx="5322600" cy="2235900"/>
          </a:xfrm>
          <a:prstGeom prst="rect">
            <a:avLst/>
          </a:prstGeom>
        </p:spPr>
        <p:txBody>
          <a:bodyPr spcFirstLastPara="1" wrap="square" lIns="121900" tIns="121900" rIns="121900" bIns="121900" anchor="t" anchorCtr="0">
            <a:noAutofit/>
          </a:bodyPr>
          <a:lstStyle/>
          <a:p>
            <a:pPr marL="0" lvl="0" indent="0" algn="r" rtl="0">
              <a:spcBef>
                <a:spcPts val="0"/>
              </a:spcBef>
              <a:spcAft>
                <a:spcPts val="0"/>
              </a:spcAft>
              <a:buNone/>
            </a:pPr>
            <a:r>
              <a:rPr lang="en" b="1">
                <a:highlight>
                  <a:schemeClr val="accent1"/>
                </a:highlight>
              </a:rPr>
              <a:t>Here is where you introduce yourself.</a:t>
            </a:r>
            <a:endParaRPr b="1">
              <a:highlight>
                <a:schemeClr val="accent1"/>
              </a:highlight>
            </a:endParaRPr>
          </a:p>
          <a:p>
            <a:pPr marL="0" lvl="0" indent="0" algn="r" rtl="0">
              <a:spcBef>
                <a:spcPts val="2100"/>
              </a:spcBef>
              <a:spcAft>
                <a:spcPts val="2100"/>
              </a:spcAft>
              <a:buNone/>
            </a:pPr>
            <a:r>
              <a:rPr lang="en"/>
              <a:t>You can add your name, title and a little background. Right click the image and replace it with your own.</a:t>
            </a:r>
            <a:endParaRPr/>
          </a:p>
        </p:txBody>
      </p:sp>
      <p:grpSp>
        <p:nvGrpSpPr>
          <p:cNvPr id="1179" name="Google Shape;1179;p18"/>
          <p:cNvGrpSpPr/>
          <p:nvPr/>
        </p:nvGrpSpPr>
        <p:grpSpPr>
          <a:xfrm>
            <a:off x="636665" y="4440020"/>
            <a:ext cx="1688937" cy="1418643"/>
            <a:chOff x="2076453" y="1626619"/>
            <a:chExt cx="3249831" cy="2729734"/>
          </a:xfrm>
        </p:grpSpPr>
        <p:grpSp>
          <p:nvGrpSpPr>
            <p:cNvPr id="1180" name="Google Shape;1180;p18"/>
            <p:cNvGrpSpPr/>
            <p:nvPr/>
          </p:nvGrpSpPr>
          <p:grpSpPr>
            <a:xfrm>
              <a:off x="2076453" y="2309959"/>
              <a:ext cx="833410" cy="861198"/>
              <a:chOff x="2076453" y="2309959"/>
              <a:chExt cx="833410" cy="861198"/>
            </a:xfrm>
          </p:grpSpPr>
          <p:sp>
            <p:nvSpPr>
              <p:cNvPr id="1181" name="Google Shape;1181;p18"/>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2" name="Google Shape;1182;p18"/>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183" name="Google Shape;1183;p18"/>
            <p:cNvGrpSpPr/>
            <p:nvPr/>
          </p:nvGrpSpPr>
          <p:grpSpPr>
            <a:xfrm>
              <a:off x="2450412" y="1626619"/>
              <a:ext cx="1134652" cy="1350990"/>
              <a:chOff x="2450412" y="1626619"/>
              <a:chExt cx="1134652" cy="1350990"/>
            </a:xfrm>
          </p:grpSpPr>
          <p:sp>
            <p:nvSpPr>
              <p:cNvPr id="1184" name="Google Shape;1184;p18"/>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5" name="Google Shape;1185;p18"/>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86" name="Google Shape;1186;p18"/>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7" name="Google Shape;1187;p18"/>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8" name="Google Shape;1188;p18"/>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89" name="Google Shape;1189;p18"/>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0" name="Google Shape;1190;p18"/>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1" name="Google Shape;1191;p18"/>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192" name="Google Shape;1192;p18"/>
            <p:cNvGrpSpPr/>
            <p:nvPr/>
          </p:nvGrpSpPr>
          <p:grpSpPr>
            <a:xfrm>
              <a:off x="3468909" y="2291619"/>
              <a:ext cx="809625" cy="809625"/>
              <a:chOff x="3468909" y="2291619"/>
              <a:chExt cx="809625" cy="809625"/>
            </a:xfrm>
          </p:grpSpPr>
          <p:sp>
            <p:nvSpPr>
              <p:cNvPr id="1193" name="Google Shape;1193;p18"/>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4" name="Google Shape;1194;p18"/>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195" name="Google Shape;1195;p18"/>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6" name="Google Shape;1196;p18"/>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7" name="Google Shape;1197;p18"/>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8" name="Google Shape;1198;p18"/>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99" name="Google Shape;1199;p18"/>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0" name="Google Shape;1200;p18"/>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1" name="Google Shape;1201;p18"/>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2" name="Google Shape;1202;p18"/>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03" name="Google Shape;1203;p18"/>
            <p:cNvGrpSpPr/>
            <p:nvPr/>
          </p:nvGrpSpPr>
          <p:grpSpPr>
            <a:xfrm>
              <a:off x="4516659" y="2291619"/>
              <a:ext cx="809625" cy="809625"/>
              <a:chOff x="4516659" y="2291619"/>
              <a:chExt cx="809625" cy="809625"/>
            </a:xfrm>
          </p:grpSpPr>
          <p:sp>
            <p:nvSpPr>
              <p:cNvPr id="1204" name="Google Shape;1204;p18"/>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5" name="Google Shape;1205;p18"/>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06" name="Google Shape;1206;p18"/>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07" name="Google Shape;1207;p18"/>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08" name="Google Shape;1208;p18"/>
          <p:cNvGrpSpPr/>
          <p:nvPr/>
        </p:nvGrpSpPr>
        <p:grpSpPr>
          <a:xfrm>
            <a:off x="9904228" y="4836049"/>
            <a:ext cx="2143312" cy="1873514"/>
            <a:chOff x="5916127" y="1590589"/>
            <a:chExt cx="4201749" cy="3672836"/>
          </a:xfrm>
        </p:grpSpPr>
        <p:grpSp>
          <p:nvGrpSpPr>
            <p:cNvPr id="1209" name="Google Shape;1209;p18"/>
            <p:cNvGrpSpPr/>
            <p:nvPr/>
          </p:nvGrpSpPr>
          <p:grpSpPr>
            <a:xfrm>
              <a:off x="5916127" y="2814232"/>
              <a:ext cx="1535513" cy="2166104"/>
              <a:chOff x="5916127" y="2814232"/>
              <a:chExt cx="1535513" cy="2166104"/>
            </a:xfrm>
          </p:grpSpPr>
          <p:grpSp>
            <p:nvGrpSpPr>
              <p:cNvPr id="1210" name="Google Shape;1210;p18"/>
              <p:cNvGrpSpPr/>
              <p:nvPr/>
            </p:nvGrpSpPr>
            <p:grpSpPr>
              <a:xfrm>
                <a:off x="6331772" y="4075467"/>
                <a:ext cx="1082944" cy="904869"/>
                <a:chOff x="6331772" y="4075467"/>
                <a:chExt cx="1082944" cy="904869"/>
              </a:xfrm>
            </p:grpSpPr>
            <p:sp>
              <p:nvSpPr>
                <p:cNvPr id="1211" name="Google Shape;1211;p18"/>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2" name="Google Shape;1212;p18"/>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13" name="Google Shape;1213;p18"/>
              <p:cNvGrpSpPr/>
              <p:nvPr/>
            </p:nvGrpSpPr>
            <p:grpSpPr>
              <a:xfrm>
                <a:off x="5916127" y="2814232"/>
                <a:ext cx="1535513" cy="1411057"/>
                <a:chOff x="5916127" y="2814232"/>
                <a:chExt cx="1535513" cy="1411057"/>
              </a:xfrm>
            </p:grpSpPr>
            <p:sp>
              <p:nvSpPr>
                <p:cNvPr id="1214" name="Google Shape;1214;p18"/>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5" name="Google Shape;1215;p18"/>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216" name="Google Shape;1216;p18"/>
            <p:cNvGrpSpPr/>
            <p:nvPr/>
          </p:nvGrpSpPr>
          <p:grpSpPr>
            <a:xfrm>
              <a:off x="6040232" y="3501675"/>
              <a:ext cx="1171621" cy="1354244"/>
              <a:chOff x="6040232" y="3501675"/>
              <a:chExt cx="1171621" cy="1354244"/>
            </a:xfrm>
          </p:grpSpPr>
          <p:sp>
            <p:nvSpPr>
              <p:cNvPr id="1217" name="Google Shape;1217;p18"/>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18" name="Google Shape;1218;p18"/>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19" name="Google Shape;1219;p18"/>
            <p:cNvGrpSpPr/>
            <p:nvPr/>
          </p:nvGrpSpPr>
          <p:grpSpPr>
            <a:xfrm>
              <a:off x="8582268" y="2814463"/>
              <a:ext cx="1535608" cy="2165872"/>
              <a:chOff x="8582268" y="2814463"/>
              <a:chExt cx="1535608" cy="2165872"/>
            </a:xfrm>
          </p:grpSpPr>
          <p:grpSp>
            <p:nvGrpSpPr>
              <p:cNvPr id="1220" name="Google Shape;1220;p18"/>
              <p:cNvGrpSpPr/>
              <p:nvPr/>
            </p:nvGrpSpPr>
            <p:grpSpPr>
              <a:xfrm>
                <a:off x="8619191" y="4075403"/>
                <a:ext cx="1082950" cy="904932"/>
                <a:chOff x="8619191" y="4075403"/>
                <a:chExt cx="1082950" cy="904932"/>
              </a:xfrm>
            </p:grpSpPr>
            <p:sp>
              <p:nvSpPr>
                <p:cNvPr id="1221" name="Google Shape;1221;p18"/>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2" name="Google Shape;1222;p18"/>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23" name="Google Shape;1223;p18"/>
              <p:cNvGrpSpPr/>
              <p:nvPr/>
            </p:nvGrpSpPr>
            <p:grpSpPr>
              <a:xfrm>
                <a:off x="8582268" y="2814463"/>
                <a:ext cx="1535608" cy="1410826"/>
                <a:chOff x="8582268" y="2814463"/>
                <a:chExt cx="1535608" cy="1410826"/>
              </a:xfrm>
            </p:grpSpPr>
            <p:sp>
              <p:nvSpPr>
                <p:cNvPr id="1224" name="Google Shape;1224;p18"/>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5" name="Google Shape;1225;p18"/>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226" name="Google Shape;1226;p18"/>
            <p:cNvGrpSpPr/>
            <p:nvPr/>
          </p:nvGrpSpPr>
          <p:grpSpPr>
            <a:xfrm>
              <a:off x="8812053" y="3501675"/>
              <a:ext cx="1171620" cy="1354244"/>
              <a:chOff x="8812053" y="3501675"/>
              <a:chExt cx="1171620" cy="1354244"/>
            </a:xfrm>
          </p:grpSpPr>
          <p:sp>
            <p:nvSpPr>
              <p:cNvPr id="1227" name="Google Shape;1227;p18"/>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28" name="Google Shape;1228;p18"/>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29" name="Google Shape;1229;p18"/>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0" name="Google Shape;1230;p18"/>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1" name="Google Shape;1231;p18"/>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2" name="Google Shape;1232;p18"/>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33" name="Google Shape;1233;p18"/>
            <p:cNvGrpSpPr/>
            <p:nvPr/>
          </p:nvGrpSpPr>
          <p:grpSpPr>
            <a:xfrm>
              <a:off x="7116984" y="2129694"/>
              <a:ext cx="809625" cy="809624"/>
              <a:chOff x="7116984" y="2129694"/>
              <a:chExt cx="809625" cy="809624"/>
            </a:xfrm>
          </p:grpSpPr>
          <p:sp>
            <p:nvSpPr>
              <p:cNvPr id="1234" name="Google Shape;1234;p18"/>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5" name="Google Shape;1235;p18"/>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36" name="Google Shape;1236;p18"/>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7" name="Google Shape;1237;p18"/>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8" name="Google Shape;1238;p18"/>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39" name="Google Shape;1239;p18"/>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0" name="Google Shape;1240;p18"/>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1" name="Google Shape;1241;p18"/>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2" name="Google Shape;1242;p18"/>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43" name="Google Shape;1243;p18"/>
            <p:cNvGrpSpPr/>
            <p:nvPr/>
          </p:nvGrpSpPr>
          <p:grpSpPr>
            <a:xfrm>
              <a:off x="8164734" y="2129694"/>
              <a:ext cx="809625" cy="809624"/>
              <a:chOff x="8164734" y="2129694"/>
              <a:chExt cx="809625" cy="809624"/>
            </a:xfrm>
          </p:grpSpPr>
          <p:sp>
            <p:nvSpPr>
              <p:cNvPr id="1244" name="Google Shape;1244;p18"/>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45" name="Google Shape;1245;p18"/>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46" name="Google Shape;1246;p18"/>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BD592577-E94D-8EFD-411F-841874121F88}"/>
            </a:ext>
          </a:extLst>
        </p:cNvPr>
        <p:cNvGrpSpPr/>
        <p:nvPr/>
      </p:nvGrpSpPr>
      <p:grpSpPr>
        <a:xfrm>
          <a:off x="0" y="0"/>
          <a:ext cx="0" cy="0"/>
          <a:chOff x="0" y="0"/>
          <a:chExt cx="0" cy="0"/>
        </a:xfrm>
      </p:grpSpPr>
      <p:sp>
        <p:nvSpPr>
          <p:cNvPr id="1251" name="Google Shape;1251;p19">
            <a:extLst>
              <a:ext uri="{FF2B5EF4-FFF2-40B4-BE49-F238E27FC236}">
                <a16:creationId xmlns:a16="http://schemas.microsoft.com/office/drawing/2014/main" id="{02A005AE-923F-3DF4-0536-D226C46DA9F1}"/>
              </a:ext>
            </a:extLst>
          </p:cNvPr>
          <p:cNvSpPr txBox="1">
            <a:spLocks noGrp="1"/>
          </p:cNvSpPr>
          <p:nvPr>
            <p:ph type="title"/>
          </p:nvPr>
        </p:nvSpPr>
        <p:spPr>
          <a:xfrm>
            <a:off x="957325" y="751875"/>
            <a:ext cx="10373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Table of Contents.</a:t>
            </a:r>
            <a:endParaRPr/>
          </a:p>
        </p:txBody>
      </p:sp>
      <p:sp>
        <p:nvSpPr>
          <p:cNvPr id="1252" name="Google Shape;1252;p19">
            <a:extLst>
              <a:ext uri="{FF2B5EF4-FFF2-40B4-BE49-F238E27FC236}">
                <a16:creationId xmlns:a16="http://schemas.microsoft.com/office/drawing/2014/main" id="{68348F59-06E8-E7F1-610A-4338D82E23BD}"/>
              </a:ext>
            </a:extLst>
          </p:cNvPr>
          <p:cNvSpPr txBox="1">
            <a:spLocks noGrp="1"/>
          </p:cNvSpPr>
          <p:nvPr>
            <p:ph type="body" idx="1"/>
          </p:nvPr>
        </p:nvSpPr>
        <p:spPr>
          <a:xfrm>
            <a:off x="957325" y="2742368"/>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We will talk about this first.</a:t>
            </a:r>
            <a:endParaRPr/>
          </a:p>
        </p:txBody>
      </p:sp>
      <p:sp>
        <p:nvSpPr>
          <p:cNvPr id="1253" name="Google Shape;1253;p19">
            <a:extLst>
              <a:ext uri="{FF2B5EF4-FFF2-40B4-BE49-F238E27FC236}">
                <a16:creationId xmlns:a16="http://schemas.microsoft.com/office/drawing/2014/main" id="{060C0A58-A439-305D-1369-9F6D45F7C75F}"/>
              </a:ext>
            </a:extLst>
          </p:cNvPr>
          <p:cNvSpPr txBox="1">
            <a:spLocks noGrp="1"/>
          </p:cNvSpPr>
          <p:nvPr>
            <p:ph type="body" idx="2"/>
          </p:nvPr>
        </p:nvSpPr>
        <p:spPr>
          <a:xfrm>
            <a:off x="4619812" y="2742368"/>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We will talk about this second.</a:t>
            </a:r>
            <a:endParaRPr/>
          </a:p>
        </p:txBody>
      </p:sp>
      <p:sp>
        <p:nvSpPr>
          <p:cNvPr id="1254" name="Google Shape;1254;p19">
            <a:extLst>
              <a:ext uri="{FF2B5EF4-FFF2-40B4-BE49-F238E27FC236}">
                <a16:creationId xmlns:a16="http://schemas.microsoft.com/office/drawing/2014/main" id="{76A4E1A9-1FAF-F8EC-93D7-C1FB8F9C42C3}"/>
              </a:ext>
            </a:extLst>
          </p:cNvPr>
          <p:cNvSpPr txBox="1">
            <a:spLocks noGrp="1"/>
          </p:cNvSpPr>
          <p:nvPr>
            <p:ph type="body" idx="3"/>
          </p:nvPr>
        </p:nvSpPr>
        <p:spPr>
          <a:xfrm>
            <a:off x="957325" y="4783425"/>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After that we will talk about this.</a:t>
            </a:r>
            <a:endParaRPr/>
          </a:p>
        </p:txBody>
      </p:sp>
      <p:sp>
        <p:nvSpPr>
          <p:cNvPr id="1255" name="Google Shape;1255;p19">
            <a:extLst>
              <a:ext uri="{FF2B5EF4-FFF2-40B4-BE49-F238E27FC236}">
                <a16:creationId xmlns:a16="http://schemas.microsoft.com/office/drawing/2014/main" id="{24D1736E-0607-78C9-9EA4-97CFD6B8427B}"/>
              </a:ext>
            </a:extLst>
          </p:cNvPr>
          <p:cNvSpPr txBox="1">
            <a:spLocks noGrp="1"/>
          </p:cNvSpPr>
          <p:nvPr>
            <p:ph type="body" idx="4"/>
          </p:nvPr>
        </p:nvSpPr>
        <p:spPr>
          <a:xfrm>
            <a:off x="4619812" y="4783425"/>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We will also talk about this.</a:t>
            </a:r>
            <a:endParaRPr/>
          </a:p>
        </p:txBody>
      </p:sp>
      <p:sp>
        <p:nvSpPr>
          <p:cNvPr id="1256" name="Google Shape;1256;p19">
            <a:extLst>
              <a:ext uri="{FF2B5EF4-FFF2-40B4-BE49-F238E27FC236}">
                <a16:creationId xmlns:a16="http://schemas.microsoft.com/office/drawing/2014/main" id="{F34985EB-3823-761C-89C6-90144496B597}"/>
              </a:ext>
            </a:extLst>
          </p:cNvPr>
          <p:cNvSpPr txBox="1">
            <a:spLocks noGrp="1"/>
          </p:cNvSpPr>
          <p:nvPr>
            <p:ph type="title" idx="5"/>
          </p:nvPr>
        </p:nvSpPr>
        <p:spPr>
          <a:xfrm>
            <a:off x="957325" y="2046599"/>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a:t>01 | Dogs</a:t>
            </a:r>
            <a:endParaRPr/>
          </a:p>
        </p:txBody>
      </p:sp>
      <p:sp>
        <p:nvSpPr>
          <p:cNvPr id="1257" name="Google Shape;1257;p19">
            <a:extLst>
              <a:ext uri="{FF2B5EF4-FFF2-40B4-BE49-F238E27FC236}">
                <a16:creationId xmlns:a16="http://schemas.microsoft.com/office/drawing/2014/main" id="{7EFB37C0-F88A-0BB0-2AE3-BDFEADC18D0D}"/>
              </a:ext>
            </a:extLst>
          </p:cNvPr>
          <p:cNvSpPr txBox="1">
            <a:spLocks noGrp="1"/>
          </p:cNvSpPr>
          <p:nvPr>
            <p:ph type="title" idx="6"/>
          </p:nvPr>
        </p:nvSpPr>
        <p:spPr>
          <a:xfrm>
            <a:off x="4619812" y="2046599"/>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a:t>02 | Cats</a:t>
            </a:r>
            <a:endParaRPr/>
          </a:p>
        </p:txBody>
      </p:sp>
      <p:sp>
        <p:nvSpPr>
          <p:cNvPr id="1258" name="Google Shape;1258;p19">
            <a:extLst>
              <a:ext uri="{FF2B5EF4-FFF2-40B4-BE49-F238E27FC236}">
                <a16:creationId xmlns:a16="http://schemas.microsoft.com/office/drawing/2014/main" id="{C7EAFD1C-6A8D-C04F-32FD-8E9645B32D69}"/>
              </a:ext>
            </a:extLst>
          </p:cNvPr>
          <p:cNvSpPr txBox="1">
            <a:spLocks noGrp="1"/>
          </p:cNvSpPr>
          <p:nvPr>
            <p:ph type="title" idx="7"/>
          </p:nvPr>
        </p:nvSpPr>
        <p:spPr>
          <a:xfrm>
            <a:off x="957325" y="4087656"/>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a:t>04 | Kangaroos </a:t>
            </a:r>
            <a:endParaRPr/>
          </a:p>
        </p:txBody>
      </p:sp>
      <p:sp>
        <p:nvSpPr>
          <p:cNvPr id="1259" name="Google Shape;1259;p19">
            <a:extLst>
              <a:ext uri="{FF2B5EF4-FFF2-40B4-BE49-F238E27FC236}">
                <a16:creationId xmlns:a16="http://schemas.microsoft.com/office/drawing/2014/main" id="{85C06CD0-6AB7-E9CA-C8A2-69537F371491}"/>
              </a:ext>
            </a:extLst>
          </p:cNvPr>
          <p:cNvSpPr txBox="1">
            <a:spLocks noGrp="1"/>
          </p:cNvSpPr>
          <p:nvPr>
            <p:ph type="title" idx="8"/>
          </p:nvPr>
        </p:nvSpPr>
        <p:spPr>
          <a:xfrm>
            <a:off x="4619812" y="4087656"/>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a:t>05 | Pandas</a:t>
            </a:r>
            <a:endParaRPr/>
          </a:p>
        </p:txBody>
      </p:sp>
      <p:sp>
        <p:nvSpPr>
          <p:cNvPr id="1260" name="Google Shape;1260;p19">
            <a:extLst>
              <a:ext uri="{FF2B5EF4-FFF2-40B4-BE49-F238E27FC236}">
                <a16:creationId xmlns:a16="http://schemas.microsoft.com/office/drawing/2014/main" id="{C7C8001E-249C-3C19-40A9-DFE583F71A65}"/>
              </a:ext>
            </a:extLst>
          </p:cNvPr>
          <p:cNvSpPr txBox="1">
            <a:spLocks noGrp="1"/>
          </p:cNvSpPr>
          <p:nvPr>
            <p:ph type="body" idx="9"/>
          </p:nvPr>
        </p:nvSpPr>
        <p:spPr>
          <a:xfrm>
            <a:off x="8282299" y="2742368"/>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Then, we will talk about this.</a:t>
            </a:r>
            <a:endParaRPr/>
          </a:p>
        </p:txBody>
      </p:sp>
      <p:sp>
        <p:nvSpPr>
          <p:cNvPr id="1261" name="Google Shape;1261;p19">
            <a:extLst>
              <a:ext uri="{FF2B5EF4-FFF2-40B4-BE49-F238E27FC236}">
                <a16:creationId xmlns:a16="http://schemas.microsoft.com/office/drawing/2014/main" id="{46AB4D03-41B1-8C0F-A137-BF77A3C8FB1E}"/>
              </a:ext>
            </a:extLst>
          </p:cNvPr>
          <p:cNvSpPr txBox="1">
            <a:spLocks noGrp="1"/>
          </p:cNvSpPr>
          <p:nvPr>
            <p:ph type="body" idx="13"/>
          </p:nvPr>
        </p:nvSpPr>
        <p:spPr>
          <a:xfrm>
            <a:off x="8282299" y="4783425"/>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And we will talk about this last.</a:t>
            </a:r>
            <a:endParaRPr/>
          </a:p>
        </p:txBody>
      </p:sp>
      <p:sp>
        <p:nvSpPr>
          <p:cNvPr id="1262" name="Google Shape;1262;p19">
            <a:extLst>
              <a:ext uri="{FF2B5EF4-FFF2-40B4-BE49-F238E27FC236}">
                <a16:creationId xmlns:a16="http://schemas.microsoft.com/office/drawing/2014/main" id="{E201679D-5C6E-FF6A-B30A-4C9EF1732B6E}"/>
              </a:ext>
            </a:extLst>
          </p:cNvPr>
          <p:cNvSpPr txBox="1">
            <a:spLocks noGrp="1"/>
          </p:cNvSpPr>
          <p:nvPr>
            <p:ph type="title" idx="14"/>
          </p:nvPr>
        </p:nvSpPr>
        <p:spPr>
          <a:xfrm>
            <a:off x="8282299" y="2046599"/>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a:t>03 | Elephants</a:t>
            </a:r>
            <a:endParaRPr/>
          </a:p>
        </p:txBody>
      </p:sp>
      <p:sp>
        <p:nvSpPr>
          <p:cNvPr id="1263" name="Google Shape;1263;p19">
            <a:extLst>
              <a:ext uri="{FF2B5EF4-FFF2-40B4-BE49-F238E27FC236}">
                <a16:creationId xmlns:a16="http://schemas.microsoft.com/office/drawing/2014/main" id="{EB55B3AC-684F-1DFC-C861-3BAD2B85B6F5}"/>
              </a:ext>
            </a:extLst>
          </p:cNvPr>
          <p:cNvSpPr txBox="1">
            <a:spLocks noGrp="1"/>
          </p:cNvSpPr>
          <p:nvPr>
            <p:ph type="title" idx="15"/>
          </p:nvPr>
        </p:nvSpPr>
        <p:spPr>
          <a:xfrm>
            <a:off x="8282299" y="4087656"/>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a:t>06 | Koalas</a:t>
            </a:r>
            <a:endParaRPr/>
          </a:p>
        </p:txBody>
      </p:sp>
      <p:grpSp>
        <p:nvGrpSpPr>
          <p:cNvPr id="1264" name="Google Shape;1264;p19">
            <a:extLst>
              <a:ext uri="{FF2B5EF4-FFF2-40B4-BE49-F238E27FC236}">
                <a16:creationId xmlns:a16="http://schemas.microsoft.com/office/drawing/2014/main" id="{C6F36275-EC14-3ADB-0669-75BD551E6E85}"/>
              </a:ext>
            </a:extLst>
          </p:cNvPr>
          <p:cNvGrpSpPr/>
          <p:nvPr/>
        </p:nvGrpSpPr>
        <p:grpSpPr>
          <a:xfrm>
            <a:off x="917308" y="2156004"/>
            <a:ext cx="567745" cy="476885"/>
            <a:chOff x="2076453" y="1626619"/>
            <a:chExt cx="3249831" cy="2729734"/>
          </a:xfrm>
        </p:grpSpPr>
        <p:grpSp>
          <p:nvGrpSpPr>
            <p:cNvPr id="1265" name="Google Shape;1265;p19">
              <a:extLst>
                <a:ext uri="{FF2B5EF4-FFF2-40B4-BE49-F238E27FC236}">
                  <a16:creationId xmlns:a16="http://schemas.microsoft.com/office/drawing/2014/main" id="{5F5D266B-7469-5BED-536C-21F7FB8903B6}"/>
                </a:ext>
              </a:extLst>
            </p:cNvPr>
            <p:cNvGrpSpPr/>
            <p:nvPr/>
          </p:nvGrpSpPr>
          <p:grpSpPr>
            <a:xfrm>
              <a:off x="2076453" y="2309959"/>
              <a:ext cx="833410" cy="861198"/>
              <a:chOff x="2076453" y="2309959"/>
              <a:chExt cx="833410" cy="861198"/>
            </a:xfrm>
          </p:grpSpPr>
          <p:sp>
            <p:nvSpPr>
              <p:cNvPr id="1266" name="Google Shape;1266;p19">
                <a:extLst>
                  <a:ext uri="{FF2B5EF4-FFF2-40B4-BE49-F238E27FC236}">
                    <a16:creationId xmlns:a16="http://schemas.microsoft.com/office/drawing/2014/main" id="{0EC7872E-6985-A00A-38CE-D94587EAB97A}"/>
                  </a:ext>
                </a:extLst>
              </p:cNvPr>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7" name="Google Shape;1267;p19">
                <a:extLst>
                  <a:ext uri="{FF2B5EF4-FFF2-40B4-BE49-F238E27FC236}">
                    <a16:creationId xmlns:a16="http://schemas.microsoft.com/office/drawing/2014/main" id="{E82DA9A6-83CB-D947-B713-007086F7B80B}"/>
                  </a:ext>
                </a:extLst>
              </p:cNvPr>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68" name="Google Shape;1268;p19">
              <a:extLst>
                <a:ext uri="{FF2B5EF4-FFF2-40B4-BE49-F238E27FC236}">
                  <a16:creationId xmlns:a16="http://schemas.microsoft.com/office/drawing/2014/main" id="{46E88511-14BC-04F1-0FAA-B81D844BE3F0}"/>
                </a:ext>
              </a:extLst>
            </p:cNvPr>
            <p:cNvGrpSpPr/>
            <p:nvPr/>
          </p:nvGrpSpPr>
          <p:grpSpPr>
            <a:xfrm>
              <a:off x="2450412" y="1626619"/>
              <a:ext cx="1134652" cy="1350990"/>
              <a:chOff x="2450412" y="1626619"/>
              <a:chExt cx="1134652" cy="1350990"/>
            </a:xfrm>
          </p:grpSpPr>
          <p:sp>
            <p:nvSpPr>
              <p:cNvPr id="1269" name="Google Shape;1269;p19">
                <a:extLst>
                  <a:ext uri="{FF2B5EF4-FFF2-40B4-BE49-F238E27FC236}">
                    <a16:creationId xmlns:a16="http://schemas.microsoft.com/office/drawing/2014/main" id="{DB2E9056-700E-4350-948E-5772C06ACF6E}"/>
                  </a:ext>
                </a:extLst>
              </p:cNvPr>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0" name="Google Shape;1270;p19">
                <a:extLst>
                  <a:ext uri="{FF2B5EF4-FFF2-40B4-BE49-F238E27FC236}">
                    <a16:creationId xmlns:a16="http://schemas.microsoft.com/office/drawing/2014/main" id="{1553FF9F-F041-F6BB-066A-1C642A18C070}"/>
                  </a:ext>
                </a:extLst>
              </p:cNvPr>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71" name="Google Shape;1271;p19">
              <a:extLst>
                <a:ext uri="{FF2B5EF4-FFF2-40B4-BE49-F238E27FC236}">
                  <a16:creationId xmlns:a16="http://schemas.microsoft.com/office/drawing/2014/main" id="{314E8DF3-5B64-745A-0300-0DE5FB59C7B3}"/>
                </a:ext>
              </a:extLst>
            </p:cNvPr>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2" name="Google Shape;1272;p19">
              <a:extLst>
                <a:ext uri="{FF2B5EF4-FFF2-40B4-BE49-F238E27FC236}">
                  <a16:creationId xmlns:a16="http://schemas.microsoft.com/office/drawing/2014/main" id="{CCEA214E-268A-575B-4F3F-4DADD31CA175}"/>
                </a:ext>
              </a:extLst>
            </p:cNvPr>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3" name="Google Shape;1273;p19">
              <a:extLst>
                <a:ext uri="{FF2B5EF4-FFF2-40B4-BE49-F238E27FC236}">
                  <a16:creationId xmlns:a16="http://schemas.microsoft.com/office/drawing/2014/main" id="{83E25002-B776-1B72-9914-5564B5DEB390}"/>
                </a:ext>
              </a:extLst>
            </p:cNvPr>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4" name="Google Shape;1274;p19">
              <a:extLst>
                <a:ext uri="{FF2B5EF4-FFF2-40B4-BE49-F238E27FC236}">
                  <a16:creationId xmlns:a16="http://schemas.microsoft.com/office/drawing/2014/main" id="{2B551535-A8A7-A396-0F26-88328F2E26E4}"/>
                </a:ext>
              </a:extLst>
            </p:cNvPr>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5" name="Google Shape;1275;p19">
              <a:extLst>
                <a:ext uri="{FF2B5EF4-FFF2-40B4-BE49-F238E27FC236}">
                  <a16:creationId xmlns:a16="http://schemas.microsoft.com/office/drawing/2014/main" id="{69CDFDDA-76F2-28C1-8909-1343839A553C}"/>
                </a:ext>
              </a:extLst>
            </p:cNvPr>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6" name="Google Shape;1276;p19">
              <a:extLst>
                <a:ext uri="{FF2B5EF4-FFF2-40B4-BE49-F238E27FC236}">
                  <a16:creationId xmlns:a16="http://schemas.microsoft.com/office/drawing/2014/main" id="{EB3EC977-8582-EB57-0B7C-B485B3B5CF33}"/>
                </a:ext>
              </a:extLst>
            </p:cNvPr>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77" name="Google Shape;1277;p19">
              <a:extLst>
                <a:ext uri="{FF2B5EF4-FFF2-40B4-BE49-F238E27FC236}">
                  <a16:creationId xmlns:a16="http://schemas.microsoft.com/office/drawing/2014/main" id="{FB96E953-AD14-9D81-41A4-6D373855379E}"/>
                </a:ext>
              </a:extLst>
            </p:cNvPr>
            <p:cNvGrpSpPr/>
            <p:nvPr/>
          </p:nvGrpSpPr>
          <p:grpSpPr>
            <a:xfrm>
              <a:off x="3468909" y="2291619"/>
              <a:ext cx="809625" cy="809625"/>
              <a:chOff x="3468909" y="2291619"/>
              <a:chExt cx="809625" cy="809625"/>
            </a:xfrm>
          </p:grpSpPr>
          <p:sp>
            <p:nvSpPr>
              <p:cNvPr id="1278" name="Google Shape;1278;p19">
                <a:extLst>
                  <a:ext uri="{FF2B5EF4-FFF2-40B4-BE49-F238E27FC236}">
                    <a16:creationId xmlns:a16="http://schemas.microsoft.com/office/drawing/2014/main" id="{1777298C-94BE-05D5-CB6E-7CD9643CF659}"/>
                  </a:ext>
                </a:extLst>
              </p:cNvPr>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9" name="Google Shape;1279;p19">
                <a:extLst>
                  <a:ext uri="{FF2B5EF4-FFF2-40B4-BE49-F238E27FC236}">
                    <a16:creationId xmlns:a16="http://schemas.microsoft.com/office/drawing/2014/main" id="{23315E5E-34BC-2C40-2ED3-28E690E9EBCF}"/>
                  </a:ext>
                </a:extLst>
              </p:cNvPr>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80" name="Google Shape;1280;p19">
              <a:extLst>
                <a:ext uri="{FF2B5EF4-FFF2-40B4-BE49-F238E27FC236}">
                  <a16:creationId xmlns:a16="http://schemas.microsoft.com/office/drawing/2014/main" id="{AEAED429-ECC8-C0DF-EF8B-E52BDAC9C317}"/>
                </a:ext>
              </a:extLst>
            </p:cNvPr>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1" name="Google Shape;1281;p19">
              <a:extLst>
                <a:ext uri="{FF2B5EF4-FFF2-40B4-BE49-F238E27FC236}">
                  <a16:creationId xmlns:a16="http://schemas.microsoft.com/office/drawing/2014/main" id="{79DE7063-0808-8F78-1124-4CA097247836}"/>
                </a:ext>
              </a:extLst>
            </p:cNvPr>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2" name="Google Shape;1282;p19">
              <a:extLst>
                <a:ext uri="{FF2B5EF4-FFF2-40B4-BE49-F238E27FC236}">
                  <a16:creationId xmlns:a16="http://schemas.microsoft.com/office/drawing/2014/main" id="{9F65836D-4F67-F8E2-E4A2-5C12C3CB195D}"/>
                </a:ext>
              </a:extLst>
            </p:cNvPr>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3" name="Google Shape;1283;p19">
              <a:extLst>
                <a:ext uri="{FF2B5EF4-FFF2-40B4-BE49-F238E27FC236}">
                  <a16:creationId xmlns:a16="http://schemas.microsoft.com/office/drawing/2014/main" id="{18B81ACA-01B0-0470-6F95-8AB238C73065}"/>
                </a:ext>
              </a:extLst>
            </p:cNvPr>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4" name="Google Shape;1284;p19">
              <a:extLst>
                <a:ext uri="{FF2B5EF4-FFF2-40B4-BE49-F238E27FC236}">
                  <a16:creationId xmlns:a16="http://schemas.microsoft.com/office/drawing/2014/main" id="{5AC657C1-D01A-137F-620C-FB9799B8B7D4}"/>
                </a:ext>
              </a:extLst>
            </p:cNvPr>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5" name="Google Shape;1285;p19">
              <a:extLst>
                <a:ext uri="{FF2B5EF4-FFF2-40B4-BE49-F238E27FC236}">
                  <a16:creationId xmlns:a16="http://schemas.microsoft.com/office/drawing/2014/main" id="{56509429-7E52-7AD0-8256-44BBA19E9E99}"/>
                </a:ext>
              </a:extLst>
            </p:cNvPr>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6" name="Google Shape;1286;p19">
              <a:extLst>
                <a:ext uri="{FF2B5EF4-FFF2-40B4-BE49-F238E27FC236}">
                  <a16:creationId xmlns:a16="http://schemas.microsoft.com/office/drawing/2014/main" id="{E0D39AD8-EC43-F9BB-3CB3-20521E57E60A}"/>
                </a:ext>
              </a:extLst>
            </p:cNvPr>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7" name="Google Shape;1287;p19">
              <a:extLst>
                <a:ext uri="{FF2B5EF4-FFF2-40B4-BE49-F238E27FC236}">
                  <a16:creationId xmlns:a16="http://schemas.microsoft.com/office/drawing/2014/main" id="{4E4416D3-5688-5E0C-31C4-4C422223EB84}"/>
                </a:ext>
              </a:extLst>
            </p:cNvPr>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88" name="Google Shape;1288;p19">
              <a:extLst>
                <a:ext uri="{FF2B5EF4-FFF2-40B4-BE49-F238E27FC236}">
                  <a16:creationId xmlns:a16="http://schemas.microsoft.com/office/drawing/2014/main" id="{F1C963E7-6EC1-FCED-F9BF-BC743230B32D}"/>
                </a:ext>
              </a:extLst>
            </p:cNvPr>
            <p:cNvGrpSpPr/>
            <p:nvPr/>
          </p:nvGrpSpPr>
          <p:grpSpPr>
            <a:xfrm>
              <a:off x="4516659" y="2291619"/>
              <a:ext cx="809625" cy="809625"/>
              <a:chOff x="4516659" y="2291619"/>
              <a:chExt cx="809625" cy="809625"/>
            </a:xfrm>
          </p:grpSpPr>
          <p:sp>
            <p:nvSpPr>
              <p:cNvPr id="1289" name="Google Shape;1289;p19">
                <a:extLst>
                  <a:ext uri="{FF2B5EF4-FFF2-40B4-BE49-F238E27FC236}">
                    <a16:creationId xmlns:a16="http://schemas.microsoft.com/office/drawing/2014/main" id="{7D812A01-5882-CAB2-6CBE-97C807708BEE}"/>
                  </a:ext>
                </a:extLst>
              </p:cNvPr>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0" name="Google Shape;1290;p19">
                <a:extLst>
                  <a:ext uri="{FF2B5EF4-FFF2-40B4-BE49-F238E27FC236}">
                    <a16:creationId xmlns:a16="http://schemas.microsoft.com/office/drawing/2014/main" id="{205117F4-38EB-585C-1948-90BE34CBFF18}"/>
                  </a:ext>
                </a:extLst>
              </p:cNvPr>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91" name="Google Shape;1291;p19">
              <a:extLst>
                <a:ext uri="{FF2B5EF4-FFF2-40B4-BE49-F238E27FC236}">
                  <a16:creationId xmlns:a16="http://schemas.microsoft.com/office/drawing/2014/main" id="{9051B2F8-A7FE-5A27-2243-75DE87A74207}"/>
                </a:ext>
              </a:extLst>
            </p:cNvPr>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2" name="Google Shape;1292;p19">
              <a:extLst>
                <a:ext uri="{FF2B5EF4-FFF2-40B4-BE49-F238E27FC236}">
                  <a16:creationId xmlns:a16="http://schemas.microsoft.com/office/drawing/2014/main" id="{A57274F8-6F3A-8F94-2B0F-93CF5CCAA3D1}"/>
                </a:ext>
              </a:extLst>
            </p:cNvPr>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93" name="Google Shape;1293;p19">
            <a:extLst>
              <a:ext uri="{FF2B5EF4-FFF2-40B4-BE49-F238E27FC236}">
                <a16:creationId xmlns:a16="http://schemas.microsoft.com/office/drawing/2014/main" id="{5311062A-EB0D-EB1A-5B73-978FC1D5B2E1}"/>
              </a:ext>
            </a:extLst>
          </p:cNvPr>
          <p:cNvGrpSpPr/>
          <p:nvPr/>
        </p:nvGrpSpPr>
        <p:grpSpPr>
          <a:xfrm>
            <a:off x="8088511" y="2078147"/>
            <a:ext cx="734046" cy="641644"/>
            <a:chOff x="5916127" y="1590589"/>
            <a:chExt cx="4201749" cy="3672836"/>
          </a:xfrm>
        </p:grpSpPr>
        <p:grpSp>
          <p:nvGrpSpPr>
            <p:cNvPr id="1294" name="Google Shape;1294;p19">
              <a:extLst>
                <a:ext uri="{FF2B5EF4-FFF2-40B4-BE49-F238E27FC236}">
                  <a16:creationId xmlns:a16="http://schemas.microsoft.com/office/drawing/2014/main" id="{4A08E611-3B1E-5666-2D50-3722BC51898A}"/>
                </a:ext>
              </a:extLst>
            </p:cNvPr>
            <p:cNvGrpSpPr/>
            <p:nvPr/>
          </p:nvGrpSpPr>
          <p:grpSpPr>
            <a:xfrm>
              <a:off x="5916127" y="2814232"/>
              <a:ext cx="1535513" cy="2166104"/>
              <a:chOff x="5916127" y="2814232"/>
              <a:chExt cx="1535513" cy="2166104"/>
            </a:xfrm>
          </p:grpSpPr>
          <p:grpSp>
            <p:nvGrpSpPr>
              <p:cNvPr id="1295" name="Google Shape;1295;p19">
                <a:extLst>
                  <a:ext uri="{FF2B5EF4-FFF2-40B4-BE49-F238E27FC236}">
                    <a16:creationId xmlns:a16="http://schemas.microsoft.com/office/drawing/2014/main" id="{7F0C511B-C460-DF26-6FC5-B4E39317090B}"/>
                  </a:ext>
                </a:extLst>
              </p:cNvPr>
              <p:cNvGrpSpPr/>
              <p:nvPr/>
            </p:nvGrpSpPr>
            <p:grpSpPr>
              <a:xfrm>
                <a:off x="6331772" y="4075467"/>
                <a:ext cx="1082944" cy="904869"/>
                <a:chOff x="6331772" y="4075467"/>
                <a:chExt cx="1082944" cy="904869"/>
              </a:xfrm>
            </p:grpSpPr>
            <p:sp>
              <p:nvSpPr>
                <p:cNvPr id="1296" name="Google Shape;1296;p19">
                  <a:extLst>
                    <a:ext uri="{FF2B5EF4-FFF2-40B4-BE49-F238E27FC236}">
                      <a16:creationId xmlns:a16="http://schemas.microsoft.com/office/drawing/2014/main" id="{E730CA81-D513-7617-08E8-62A6ECCD4700}"/>
                    </a:ext>
                  </a:extLst>
                </p:cNvPr>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7" name="Google Shape;1297;p19">
                  <a:extLst>
                    <a:ext uri="{FF2B5EF4-FFF2-40B4-BE49-F238E27FC236}">
                      <a16:creationId xmlns:a16="http://schemas.microsoft.com/office/drawing/2014/main" id="{6D671A0D-0E95-76D5-8BF3-32E8E61E5322}"/>
                    </a:ext>
                  </a:extLst>
                </p:cNvPr>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98" name="Google Shape;1298;p19">
                <a:extLst>
                  <a:ext uri="{FF2B5EF4-FFF2-40B4-BE49-F238E27FC236}">
                    <a16:creationId xmlns:a16="http://schemas.microsoft.com/office/drawing/2014/main" id="{4258EA1B-9315-FC68-461D-3F8C0E2AFCC0}"/>
                  </a:ext>
                </a:extLst>
              </p:cNvPr>
              <p:cNvGrpSpPr/>
              <p:nvPr/>
            </p:nvGrpSpPr>
            <p:grpSpPr>
              <a:xfrm>
                <a:off x="5916127" y="2814232"/>
                <a:ext cx="1535513" cy="1411057"/>
                <a:chOff x="5916127" y="2814232"/>
                <a:chExt cx="1535513" cy="1411057"/>
              </a:xfrm>
            </p:grpSpPr>
            <p:sp>
              <p:nvSpPr>
                <p:cNvPr id="1299" name="Google Shape;1299;p19">
                  <a:extLst>
                    <a:ext uri="{FF2B5EF4-FFF2-40B4-BE49-F238E27FC236}">
                      <a16:creationId xmlns:a16="http://schemas.microsoft.com/office/drawing/2014/main" id="{EA2C174B-094E-56CD-164C-21951545E018}"/>
                    </a:ext>
                  </a:extLst>
                </p:cNvPr>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0" name="Google Shape;1300;p19">
                  <a:extLst>
                    <a:ext uri="{FF2B5EF4-FFF2-40B4-BE49-F238E27FC236}">
                      <a16:creationId xmlns:a16="http://schemas.microsoft.com/office/drawing/2014/main" id="{31F8597E-019E-D883-F603-DC646FD63642}"/>
                    </a:ext>
                  </a:extLst>
                </p:cNvPr>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301" name="Google Shape;1301;p19">
              <a:extLst>
                <a:ext uri="{FF2B5EF4-FFF2-40B4-BE49-F238E27FC236}">
                  <a16:creationId xmlns:a16="http://schemas.microsoft.com/office/drawing/2014/main" id="{8D63E6BF-C228-D6AE-4FB8-F61454EEAB07}"/>
                </a:ext>
              </a:extLst>
            </p:cNvPr>
            <p:cNvGrpSpPr/>
            <p:nvPr/>
          </p:nvGrpSpPr>
          <p:grpSpPr>
            <a:xfrm>
              <a:off x="6040232" y="3501675"/>
              <a:ext cx="1171621" cy="1354244"/>
              <a:chOff x="6040232" y="3501675"/>
              <a:chExt cx="1171621" cy="1354244"/>
            </a:xfrm>
          </p:grpSpPr>
          <p:sp>
            <p:nvSpPr>
              <p:cNvPr id="1302" name="Google Shape;1302;p19">
                <a:extLst>
                  <a:ext uri="{FF2B5EF4-FFF2-40B4-BE49-F238E27FC236}">
                    <a16:creationId xmlns:a16="http://schemas.microsoft.com/office/drawing/2014/main" id="{6D022C8E-7F78-F4F8-4BB1-FBECA8404075}"/>
                  </a:ext>
                </a:extLst>
              </p:cNvPr>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3" name="Google Shape;1303;p19">
                <a:extLst>
                  <a:ext uri="{FF2B5EF4-FFF2-40B4-BE49-F238E27FC236}">
                    <a16:creationId xmlns:a16="http://schemas.microsoft.com/office/drawing/2014/main" id="{57FE360F-94BE-6851-4240-E976BC89FB16}"/>
                  </a:ext>
                </a:extLst>
              </p:cNvPr>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04" name="Google Shape;1304;p19">
              <a:extLst>
                <a:ext uri="{FF2B5EF4-FFF2-40B4-BE49-F238E27FC236}">
                  <a16:creationId xmlns:a16="http://schemas.microsoft.com/office/drawing/2014/main" id="{F2C4CCBE-7220-3D04-3D59-863216681356}"/>
                </a:ext>
              </a:extLst>
            </p:cNvPr>
            <p:cNvGrpSpPr/>
            <p:nvPr/>
          </p:nvGrpSpPr>
          <p:grpSpPr>
            <a:xfrm>
              <a:off x="8582268" y="2814463"/>
              <a:ext cx="1535608" cy="2165872"/>
              <a:chOff x="8582268" y="2814463"/>
              <a:chExt cx="1535608" cy="2165872"/>
            </a:xfrm>
          </p:grpSpPr>
          <p:grpSp>
            <p:nvGrpSpPr>
              <p:cNvPr id="1305" name="Google Shape;1305;p19">
                <a:extLst>
                  <a:ext uri="{FF2B5EF4-FFF2-40B4-BE49-F238E27FC236}">
                    <a16:creationId xmlns:a16="http://schemas.microsoft.com/office/drawing/2014/main" id="{2CCA3516-C847-A925-5C3D-5E1D875A0FF2}"/>
                  </a:ext>
                </a:extLst>
              </p:cNvPr>
              <p:cNvGrpSpPr/>
              <p:nvPr/>
            </p:nvGrpSpPr>
            <p:grpSpPr>
              <a:xfrm>
                <a:off x="8619191" y="4075403"/>
                <a:ext cx="1082950" cy="904932"/>
                <a:chOff x="8619191" y="4075403"/>
                <a:chExt cx="1082950" cy="904932"/>
              </a:xfrm>
            </p:grpSpPr>
            <p:sp>
              <p:nvSpPr>
                <p:cNvPr id="1306" name="Google Shape;1306;p19">
                  <a:extLst>
                    <a:ext uri="{FF2B5EF4-FFF2-40B4-BE49-F238E27FC236}">
                      <a16:creationId xmlns:a16="http://schemas.microsoft.com/office/drawing/2014/main" id="{7B07227F-CA1E-2E65-B7CD-F5C317F8FB08}"/>
                    </a:ext>
                  </a:extLst>
                </p:cNvPr>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7" name="Google Shape;1307;p19">
                  <a:extLst>
                    <a:ext uri="{FF2B5EF4-FFF2-40B4-BE49-F238E27FC236}">
                      <a16:creationId xmlns:a16="http://schemas.microsoft.com/office/drawing/2014/main" id="{E530D400-F799-6E46-ABF6-23C89A75D319}"/>
                    </a:ext>
                  </a:extLst>
                </p:cNvPr>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08" name="Google Shape;1308;p19">
                <a:extLst>
                  <a:ext uri="{FF2B5EF4-FFF2-40B4-BE49-F238E27FC236}">
                    <a16:creationId xmlns:a16="http://schemas.microsoft.com/office/drawing/2014/main" id="{31B75EE6-C0C0-D9E3-F6FC-D4B27834DF50}"/>
                  </a:ext>
                </a:extLst>
              </p:cNvPr>
              <p:cNvGrpSpPr/>
              <p:nvPr/>
            </p:nvGrpSpPr>
            <p:grpSpPr>
              <a:xfrm>
                <a:off x="8582268" y="2814463"/>
                <a:ext cx="1535608" cy="1410826"/>
                <a:chOff x="8582268" y="2814463"/>
                <a:chExt cx="1535608" cy="1410826"/>
              </a:xfrm>
            </p:grpSpPr>
            <p:sp>
              <p:nvSpPr>
                <p:cNvPr id="1309" name="Google Shape;1309;p19">
                  <a:extLst>
                    <a:ext uri="{FF2B5EF4-FFF2-40B4-BE49-F238E27FC236}">
                      <a16:creationId xmlns:a16="http://schemas.microsoft.com/office/drawing/2014/main" id="{DB44A787-390F-BBD7-C480-85DF2886D674}"/>
                    </a:ext>
                  </a:extLst>
                </p:cNvPr>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0" name="Google Shape;1310;p19">
                  <a:extLst>
                    <a:ext uri="{FF2B5EF4-FFF2-40B4-BE49-F238E27FC236}">
                      <a16:creationId xmlns:a16="http://schemas.microsoft.com/office/drawing/2014/main" id="{D0A9E0EC-7C9C-0ECB-2928-5146CE157675}"/>
                    </a:ext>
                  </a:extLst>
                </p:cNvPr>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311" name="Google Shape;1311;p19">
              <a:extLst>
                <a:ext uri="{FF2B5EF4-FFF2-40B4-BE49-F238E27FC236}">
                  <a16:creationId xmlns:a16="http://schemas.microsoft.com/office/drawing/2014/main" id="{57B63538-B50C-C603-B7BD-DDD7CF2021C9}"/>
                </a:ext>
              </a:extLst>
            </p:cNvPr>
            <p:cNvGrpSpPr/>
            <p:nvPr/>
          </p:nvGrpSpPr>
          <p:grpSpPr>
            <a:xfrm>
              <a:off x="8812053" y="3501675"/>
              <a:ext cx="1171620" cy="1354244"/>
              <a:chOff x="8812053" y="3501675"/>
              <a:chExt cx="1171620" cy="1354244"/>
            </a:xfrm>
          </p:grpSpPr>
          <p:sp>
            <p:nvSpPr>
              <p:cNvPr id="1312" name="Google Shape;1312;p19">
                <a:extLst>
                  <a:ext uri="{FF2B5EF4-FFF2-40B4-BE49-F238E27FC236}">
                    <a16:creationId xmlns:a16="http://schemas.microsoft.com/office/drawing/2014/main" id="{676610A1-3CAE-3779-B990-B4CAA77358A1}"/>
                  </a:ext>
                </a:extLst>
              </p:cNvPr>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3" name="Google Shape;1313;p19">
                <a:extLst>
                  <a:ext uri="{FF2B5EF4-FFF2-40B4-BE49-F238E27FC236}">
                    <a16:creationId xmlns:a16="http://schemas.microsoft.com/office/drawing/2014/main" id="{C1B15C9A-6A83-A805-0834-F0813DFEB0AA}"/>
                  </a:ext>
                </a:extLst>
              </p:cNvPr>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14" name="Google Shape;1314;p19">
              <a:extLst>
                <a:ext uri="{FF2B5EF4-FFF2-40B4-BE49-F238E27FC236}">
                  <a16:creationId xmlns:a16="http://schemas.microsoft.com/office/drawing/2014/main" id="{B56C535E-6270-D7FA-B5A9-49DF7BC5A707}"/>
                </a:ext>
              </a:extLst>
            </p:cNvPr>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5" name="Google Shape;1315;p19">
              <a:extLst>
                <a:ext uri="{FF2B5EF4-FFF2-40B4-BE49-F238E27FC236}">
                  <a16:creationId xmlns:a16="http://schemas.microsoft.com/office/drawing/2014/main" id="{1B1825A7-D8A5-3253-EA01-44567B80B238}"/>
                </a:ext>
              </a:extLst>
            </p:cNvPr>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6" name="Google Shape;1316;p19">
              <a:extLst>
                <a:ext uri="{FF2B5EF4-FFF2-40B4-BE49-F238E27FC236}">
                  <a16:creationId xmlns:a16="http://schemas.microsoft.com/office/drawing/2014/main" id="{83C0D15F-5664-1B40-9AB6-7205A3AC2697}"/>
                </a:ext>
              </a:extLst>
            </p:cNvPr>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7" name="Google Shape;1317;p19">
              <a:extLst>
                <a:ext uri="{FF2B5EF4-FFF2-40B4-BE49-F238E27FC236}">
                  <a16:creationId xmlns:a16="http://schemas.microsoft.com/office/drawing/2014/main" id="{36133F9B-1B88-C75A-D273-8E6F52C66750}"/>
                </a:ext>
              </a:extLst>
            </p:cNvPr>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18" name="Google Shape;1318;p19">
              <a:extLst>
                <a:ext uri="{FF2B5EF4-FFF2-40B4-BE49-F238E27FC236}">
                  <a16:creationId xmlns:a16="http://schemas.microsoft.com/office/drawing/2014/main" id="{467FDF2C-FFA1-6AF2-EF5B-13C7DAF572EB}"/>
                </a:ext>
              </a:extLst>
            </p:cNvPr>
            <p:cNvGrpSpPr/>
            <p:nvPr/>
          </p:nvGrpSpPr>
          <p:grpSpPr>
            <a:xfrm>
              <a:off x="7116984" y="2129694"/>
              <a:ext cx="809625" cy="809624"/>
              <a:chOff x="7116984" y="2129694"/>
              <a:chExt cx="809625" cy="809624"/>
            </a:xfrm>
          </p:grpSpPr>
          <p:sp>
            <p:nvSpPr>
              <p:cNvPr id="1319" name="Google Shape;1319;p19">
                <a:extLst>
                  <a:ext uri="{FF2B5EF4-FFF2-40B4-BE49-F238E27FC236}">
                    <a16:creationId xmlns:a16="http://schemas.microsoft.com/office/drawing/2014/main" id="{4E4D00B9-3067-74C1-907D-895DA71AB592}"/>
                  </a:ext>
                </a:extLst>
              </p:cNvPr>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0" name="Google Shape;1320;p19">
                <a:extLst>
                  <a:ext uri="{FF2B5EF4-FFF2-40B4-BE49-F238E27FC236}">
                    <a16:creationId xmlns:a16="http://schemas.microsoft.com/office/drawing/2014/main" id="{851F50CE-FF4D-6632-C665-B4209CF59204}"/>
                  </a:ext>
                </a:extLst>
              </p:cNvPr>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21" name="Google Shape;1321;p19">
              <a:extLst>
                <a:ext uri="{FF2B5EF4-FFF2-40B4-BE49-F238E27FC236}">
                  <a16:creationId xmlns:a16="http://schemas.microsoft.com/office/drawing/2014/main" id="{885AFEF7-EA4F-9FF2-EFC0-A570B7366A1A}"/>
                </a:ext>
              </a:extLst>
            </p:cNvPr>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2" name="Google Shape;1322;p19">
              <a:extLst>
                <a:ext uri="{FF2B5EF4-FFF2-40B4-BE49-F238E27FC236}">
                  <a16:creationId xmlns:a16="http://schemas.microsoft.com/office/drawing/2014/main" id="{865B6278-5ACE-7681-E549-182DF6B38BF9}"/>
                </a:ext>
              </a:extLst>
            </p:cNvPr>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3" name="Google Shape;1323;p19">
              <a:extLst>
                <a:ext uri="{FF2B5EF4-FFF2-40B4-BE49-F238E27FC236}">
                  <a16:creationId xmlns:a16="http://schemas.microsoft.com/office/drawing/2014/main" id="{C53E6359-7BC1-C973-B8A0-CFA488B8BFC4}"/>
                </a:ext>
              </a:extLst>
            </p:cNvPr>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4" name="Google Shape;1324;p19">
              <a:extLst>
                <a:ext uri="{FF2B5EF4-FFF2-40B4-BE49-F238E27FC236}">
                  <a16:creationId xmlns:a16="http://schemas.microsoft.com/office/drawing/2014/main" id="{4B2C19D9-D8D3-25AC-1C4B-48DBAD835528}"/>
                </a:ext>
              </a:extLst>
            </p:cNvPr>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5" name="Google Shape;1325;p19">
              <a:extLst>
                <a:ext uri="{FF2B5EF4-FFF2-40B4-BE49-F238E27FC236}">
                  <a16:creationId xmlns:a16="http://schemas.microsoft.com/office/drawing/2014/main" id="{93B5D809-A2C3-3CA3-BACF-9735A1F82100}"/>
                </a:ext>
              </a:extLst>
            </p:cNvPr>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6" name="Google Shape;1326;p19">
              <a:extLst>
                <a:ext uri="{FF2B5EF4-FFF2-40B4-BE49-F238E27FC236}">
                  <a16:creationId xmlns:a16="http://schemas.microsoft.com/office/drawing/2014/main" id="{D9EA2245-0BDC-3230-BA71-9D9B1D917F30}"/>
                </a:ext>
              </a:extLst>
            </p:cNvPr>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7" name="Google Shape;1327;p19">
              <a:extLst>
                <a:ext uri="{FF2B5EF4-FFF2-40B4-BE49-F238E27FC236}">
                  <a16:creationId xmlns:a16="http://schemas.microsoft.com/office/drawing/2014/main" id="{A56E6AD5-DC54-974D-3698-38A866AC58D8}"/>
                </a:ext>
              </a:extLst>
            </p:cNvPr>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28" name="Google Shape;1328;p19">
              <a:extLst>
                <a:ext uri="{FF2B5EF4-FFF2-40B4-BE49-F238E27FC236}">
                  <a16:creationId xmlns:a16="http://schemas.microsoft.com/office/drawing/2014/main" id="{057308AB-9C38-D8F1-8A58-FF148CAD9F45}"/>
                </a:ext>
              </a:extLst>
            </p:cNvPr>
            <p:cNvGrpSpPr/>
            <p:nvPr/>
          </p:nvGrpSpPr>
          <p:grpSpPr>
            <a:xfrm>
              <a:off x="8164734" y="2129694"/>
              <a:ext cx="809625" cy="809624"/>
              <a:chOff x="8164734" y="2129694"/>
              <a:chExt cx="809625" cy="809624"/>
            </a:xfrm>
          </p:grpSpPr>
          <p:sp>
            <p:nvSpPr>
              <p:cNvPr id="1329" name="Google Shape;1329;p19">
                <a:extLst>
                  <a:ext uri="{FF2B5EF4-FFF2-40B4-BE49-F238E27FC236}">
                    <a16:creationId xmlns:a16="http://schemas.microsoft.com/office/drawing/2014/main" id="{AA1DBEB4-5C91-EE02-E066-E71766D4E953}"/>
                  </a:ext>
                </a:extLst>
              </p:cNvPr>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0" name="Google Shape;1330;p19">
                <a:extLst>
                  <a:ext uri="{FF2B5EF4-FFF2-40B4-BE49-F238E27FC236}">
                    <a16:creationId xmlns:a16="http://schemas.microsoft.com/office/drawing/2014/main" id="{8E203205-EFE3-2321-7C5C-3EA03EF9A1AC}"/>
                  </a:ext>
                </a:extLst>
              </p:cNvPr>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31" name="Google Shape;1331;p19">
              <a:extLst>
                <a:ext uri="{FF2B5EF4-FFF2-40B4-BE49-F238E27FC236}">
                  <a16:creationId xmlns:a16="http://schemas.microsoft.com/office/drawing/2014/main" id="{F8FBE6F3-7EA7-4D8C-847F-1615D7D21E40}"/>
                </a:ext>
              </a:extLst>
            </p:cNvPr>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32" name="Google Shape;1332;p19">
            <a:extLst>
              <a:ext uri="{FF2B5EF4-FFF2-40B4-BE49-F238E27FC236}">
                <a16:creationId xmlns:a16="http://schemas.microsoft.com/office/drawing/2014/main" id="{0E16A8BE-6527-8A8B-41B9-CA279DB83693}"/>
              </a:ext>
            </a:extLst>
          </p:cNvPr>
          <p:cNvGrpSpPr/>
          <p:nvPr/>
        </p:nvGrpSpPr>
        <p:grpSpPr>
          <a:xfrm flipH="1">
            <a:off x="4523602" y="2156004"/>
            <a:ext cx="567745" cy="476885"/>
            <a:chOff x="2076453" y="1626619"/>
            <a:chExt cx="3249831" cy="2729734"/>
          </a:xfrm>
        </p:grpSpPr>
        <p:grpSp>
          <p:nvGrpSpPr>
            <p:cNvPr id="1333" name="Google Shape;1333;p19">
              <a:extLst>
                <a:ext uri="{FF2B5EF4-FFF2-40B4-BE49-F238E27FC236}">
                  <a16:creationId xmlns:a16="http://schemas.microsoft.com/office/drawing/2014/main" id="{E0177355-E78F-67BC-6C4D-C1F977C72E37}"/>
                </a:ext>
              </a:extLst>
            </p:cNvPr>
            <p:cNvGrpSpPr/>
            <p:nvPr/>
          </p:nvGrpSpPr>
          <p:grpSpPr>
            <a:xfrm>
              <a:off x="2076453" y="2309959"/>
              <a:ext cx="833410" cy="861198"/>
              <a:chOff x="2076453" y="2309959"/>
              <a:chExt cx="833410" cy="861198"/>
            </a:xfrm>
          </p:grpSpPr>
          <p:sp>
            <p:nvSpPr>
              <p:cNvPr id="1334" name="Google Shape;1334;p19">
                <a:extLst>
                  <a:ext uri="{FF2B5EF4-FFF2-40B4-BE49-F238E27FC236}">
                    <a16:creationId xmlns:a16="http://schemas.microsoft.com/office/drawing/2014/main" id="{0F77F4FA-126D-371B-9B22-9B86B604C0FC}"/>
                  </a:ext>
                </a:extLst>
              </p:cNvPr>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5" name="Google Shape;1335;p19">
                <a:extLst>
                  <a:ext uri="{FF2B5EF4-FFF2-40B4-BE49-F238E27FC236}">
                    <a16:creationId xmlns:a16="http://schemas.microsoft.com/office/drawing/2014/main" id="{C33634D3-DA0C-EF48-2598-376F7040A428}"/>
                  </a:ext>
                </a:extLst>
              </p:cNvPr>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36" name="Google Shape;1336;p19">
              <a:extLst>
                <a:ext uri="{FF2B5EF4-FFF2-40B4-BE49-F238E27FC236}">
                  <a16:creationId xmlns:a16="http://schemas.microsoft.com/office/drawing/2014/main" id="{5740A069-DD07-467D-31BF-D4FC8FBEBD54}"/>
                </a:ext>
              </a:extLst>
            </p:cNvPr>
            <p:cNvGrpSpPr/>
            <p:nvPr/>
          </p:nvGrpSpPr>
          <p:grpSpPr>
            <a:xfrm>
              <a:off x="2450412" y="1626619"/>
              <a:ext cx="1134652" cy="1350990"/>
              <a:chOff x="2450412" y="1626619"/>
              <a:chExt cx="1134652" cy="1350990"/>
            </a:xfrm>
          </p:grpSpPr>
          <p:sp>
            <p:nvSpPr>
              <p:cNvPr id="1337" name="Google Shape;1337;p19">
                <a:extLst>
                  <a:ext uri="{FF2B5EF4-FFF2-40B4-BE49-F238E27FC236}">
                    <a16:creationId xmlns:a16="http://schemas.microsoft.com/office/drawing/2014/main" id="{FC951069-42E8-6350-2712-C80E66848728}"/>
                  </a:ext>
                </a:extLst>
              </p:cNvPr>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8" name="Google Shape;1338;p19">
                <a:extLst>
                  <a:ext uri="{FF2B5EF4-FFF2-40B4-BE49-F238E27FC236}">
                    <a16:creationId xmlns:a16="http://schemas.microsoft.com/office/drawing/2014/main" id="{5629AEEB-2EAB-FBDC-0750-12840E5A046C}"/>
                  </a:ext>
                </a:extLst>
              </p:cNvPr>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39" name="Google Shape;1339;p19">
              <a:extLst>
                <a:ext uri="{FF2B5EF4-FFF2-40B4-BE49-F238E27FC236}">
                  <a16:creationId xmlns:a16="http://schemas.microsoft.com/office/drawing/2014/main" id="{5F5C5708-4AB9-7085-1A7C-5C63B2939A6D}"/>
                </a:ext>
              </a:extLst>
            </p:cNvPr>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0" name="Google Shape;1340;p19">
              <a:extLst>
                <a:ext uri="{FF2B5EF4-FFF2-40B4-BE49-F238E27FC236}">
                  <a16:creationId xmlns:a16="http://schemas.microsoft.com/office/drawing/2014/main" id="{6646DCC3-CFFF-17E8-67C7-5E97D7019E8C}"/>
                </a:ext>
              </a:extLst>
            </p:cNvPr>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1" name="Google Shape;1341;p19">
              <a:extLst>
                <a:ext uri="{FF2B5EF4-FFF2-40B4-BE49-F238E27FC236}">
                  <a16:creationId xmlns:a16="http://schemas.microsoft.com/office/drawing/2014/main" id="{A91D5179-12B7-76EA-FFC0-6CE9EE4ABFDB}"/>
                </a:ext>
              </a:extLst>
            </p:cNvPr>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2" name="Google Shape;1342;p19">
              <a:extLst>
                <a:ext uri="{FF2B5EF4-FFF2-40B4-BE49-F238E27FC236}">
                  <a16:creationId xmlns:a16="http://schemas.microsoft.com/office/drawing/2014/main" id="{C32DA544-703C-A6CA-C4F5-BC1351297E04}"/>
                </a:ext>
              </a:extLst>
            </p:cNvPr>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3" name="Google Shape;1343;p19">
              <a:extLst>
                <a:ext uri="{FF2B5EF4-FFF2-40B4-BE49-F238E27FC236}">
                  <a16:creationId xmlns:a16="http://schemas.microsoft.com/office/drawing/2014/main" id="{1151CB73-E38E-2CE3-412C-28D7A7DE5230}"/>
                </a:ext>
              </a:extLst>
            </p:cNvPr>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4" name="Google Shape;1344;p19">
              <a:extLst>
                <a:ext uri="{FF2B5EF4-FFF2-40B4-BE49-F238E27FC236}">
                  <a16:creationId xmlns:a16="http://schemas.microsoft.com/office/drawing/2014/main" id="{92050927-77B8-180C-0083-9B7E27FB901E}"/>
                </a:ext>
              </a:extLst>
            </p:cNvPr>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45" name="Google Shape;1345;p19">
              <a:extLst>
                <a:ext uri="{FF2B5EF4-FFF2-40B4-BE49-F238E27FC236}">
                  <a16:creationId xmlns:a16="http://schemas.microsoft.com/office/drawing/2014/main" id="{BE98950F-C7D3-7907-E249-B2D8D35D8C69}"/>
                </a:ext>
              </a:extLst>
            </p:cNvPr>
            <p:cNvGrpSpPr/>
            <p:nvPr/>
          </p:nvGrpSpPr>
          <p:grpSpPr>
            <a:xfrm>
              <a:off x="3468909" y="2291619"/>
              <a:ext cx="809625" cy="809625"/>
              <a:chOff x="3468909" y="2291619"/>
              <a:chExt cx="809625" cy="809625"/>
            </a:xfrm>
          </p:grpSpPr>
          <p:sp>
            <p:nvSpPr>
              <p:cNvPr id="1346" name="Google Shape;1346;p19">
                <a:extLst>
                  <a:ext uri="{FF2B5EF4-FFF2-40B4-BE49-F238E27FC236}">
                    <a16:creationId xmlns:a16="http://schemas.microsoft.com/office/drawing/2014/main" id="{857EA340-E57D-94AB-F3EC-18C49233C02A}"/>
                  </a:ext>
                </a:extLst>
              </p:cNvPr>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7" name="Google Shape;1347;p19">
                <a:extLst>
                  <a:ext uri="{FF2B5EF4-FFF2-40B4-BE49-F238E27FC236}">
                    <a16:creationId xmlns:a16="http://schemas.microsoft.com/office/drawing/2014/main" id="{1E54EC95-6CD0-58F8-3FD5-AF1EE1484D0C}"/>
                  </a:ext>
                </a:extLst>
              </p:cNvPr>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48" name="Google Shape;1348;p19">
              <a:extLst>
                <a:ext uri="{FF2B5EF4-FFF2-40B4-BE49-F238E27FC236}">
                  <a16:creationId xmlns:a16="http://schemas.microsoft.com/office/drawing/2014/main" id="{C34426A0-BAE0-1A3C-EFB5-ED28245D41E3}"/>
                </a:ext>
              </a:extLst>
            </p:cNvPr>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9" name="Google Shape;1349;p19">
              <a:extLst>
                <a:ext uri="{FF2B5EF4-FFF2-40B4-BE49-F238E27FC236}">
                  <a16:creationId xmlns:a16="http://schemas.microsoft.com/office/drawing/2014/main" id="{327A3230-E57E-B110-5DE5-CC1001CDB002}"/>
                </a:ext>
              </a:extLst>
            </p:cNvPr>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0" name="Google Shape;1350;p19">
              <a:extLst>
                <a:ext uri="{FF2B5EF4-FFF2-40B4-BE49-F238E27FC236}">
                  <a16:creationId xmlns:a16="http://schemas.microsoft.com/office/drawing/2014/main" id="{B0DC1678-E4CC-68AC-392C-D1F8D00B94A9}"/>
                </a:ext>
              </a:extLst>
            </p:cNvPr>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1" name="Google Shape;1351;p19">
              <a:extLst>
                <a:ext uri="{FF2B5EF4-FFF2-40B4-BE49-F238E27FC236}">
                  <a16:creationId xmlns:a16="http://schemas.microsoft.com/office/drawing/2014/main" id="{7F9C225D-71A5-D3B4-F62C-60055D79C23D}"/>
                </a:ext>
              </a:extLst>
            </p:cNvPr>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2" name="Google Shape;1352;p19">
              <a:extLst>
                <a:ext uri="{FF2B5EF4-FFF2-40B4-BE49-F238E27FC236}">
                  <a16:creationId xmlns:a16="http://schemas.microsoft.com/office/drawing/2014/main" id="{B96000F6-490D-C45E-CD75-10E34E18F51C}"/>
                </a:ext>
              </a:extLst>
            </p:cNvPr>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3" name="Google Shape;1353;p19">
              <a:extLst>
                <a:ext uri="{FF2B5EF4-FFF2-40B4-BE49-F238E27FC236}">
                  <a16:creationId xmlns:a16="http://schemas.microsoft.com/office/drawing/2014/main" id="{B061044B-FB33-217F-20D5-7D2FED0ABDD6}"/>
                </a:ext>
              </a:extLst>
            </p:cNvPr>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4" name="Google Shape;1354;p19">
              <a:extLst>
                <a:ext uri="{FF2B5EF4-FFF2-40B4-BE49-F238E27FC236}">
                  <a16:creationId xmlns:a16="http://schemas.microsoft.com/office/drawing/2014/main" id="{7565E4D1-283C-D3BD-B76C-A47BDAB1D636}"/>
                </a:ext>
              </a:extLst>
            </p:cNvPr>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5" name="Google Shape;1355;p19">
              <a:extLst>
                <a:ext uri="{FF2B5EF4-FFF2-40B4-BE49-F238E27FC236}">
                  <a16:creationId xmlns:a16="http://schemas.microsoft.com/office/drawing/2014/main" id="{4586B576-889F-E13C-0E3D-F280D0E381BC}"/>
                </a:ext>
              </a:extLst>
            </p:cNvPr>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56" name="Google Shape;1356;p19">
              <a:extLst>
                <a:ext uri="{FF2B5EF4-FFF2-40B4-BE49-F238E27FC236}">
                  <a16:creationId xmlns:a16="http://schemas.microsoft.com/office/drawing/2014/main" id="{A07B523E-057C-FC9E-B335-13793C9FD7EA}"/>
                </a:ext>
              </a:extLst>
            </p:cNvPr>
            <p:cNvGrpSpPr/>
            <p:nvPr/>
          </p:nvGrpSpPr>
          <p:grpSpPr>
            <a:xfrm>
              <a:off x="4516659" y="2291619"/>
              <a:ext cx="809625" cy="809625"/>
              <a:chOff x="4516659" y="2291619"/>
              <a:chExt cx="809625" cy="809625"/>
            </a:xfrm>
          </p:grpSpPr>
          <p:sp>
            <p:nvSpPr>
              <p:cNvPr id="1357" name="Google Shape;1357;p19">
                <a:extLst>
                  <a:ext uri="{FF2B5EF4-FFF2-40B4-BE49-F238E27FC236}">
                    <a16:creationId xmlns:a16="http://schemas.microsoft.com/office/drawing/2014/main" id="{B7A4B5E8-E0C1-7818-05A0-7880005D9BC3}"/>
                  </a:ext>
                </a:extLst>
              </p:cNvPr>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8" name="Google Shape;1358;p19">
                <a:extLst>
                  <a:ext uri="{FF2B5EF4-FFF2-40B4-BE49-F238E27FC236}">
                    <a16:creationId xmlns:a16="http://schemas.microsoft.com/office/drawing/2014/main" id="{403D6FE5-F392-6F1C-14D0-0370AAC46292}"/>
                  </a:ext>
                </a:extLst>
              </p:cNvPr>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59" name="Google Shape;1359;p19">
              <a:extLst>
                <a:ext uri="{FF2B5EF4-FFF2-40B4-BE49-F238E27FC236}">
                  <a16:creationId xmlns:a16="http://schemas.microsoft.com/office/drawing/2014/main" id="{50035D19-37F3-14B2-1896-89A381D88C7E}"/>
                </a:ext>
              </a:extLst>
            </p:cNvPr>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0" name="Google Shape;1360;p19">
              <a:extLst>
                <a:ext uri="{FF2B5EF4-FFF2-40B4-BE49-F238E27FC236}">
                  <a16:creationId xmlns:a16="http://schemas.microsoft.com/office/drawing/2014/main" id="{74727128-EE09-F49C-FFD3-B7C858C9DEBD}"/>
                </a:ext>
              </a:extLst>
            </p:cNvPr>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61" name="Google Shape;1361;p19">
            <a:extLst>
              <a:ext uri="{FF2B5EF4-FFF2-40B4-BE49-F238E27FC236}">
                <a16:creationId xmlns:a16="http://schemas.microsoft.com/office/drawing/2014/main" id="{32BE09BB-B020-DCA4-D7E8-C3A624413469}"/>
              </a:ext>
            </a:extLst>
          </p:cNvPr>
          <p:cNvGrpSpPr/>
          <p:nvPr/>
        </p:nvGrpSpPr>
        <p:grpSpPr>
          <a:xfrm>
            <a:off x="4543608" y="4185804"/>
            <a:ext cx="567745" cy="476885"/>
            <a:chOff x="2076453" y="1626619"/>
            <a:chExt cx="3249831" cy="2729734"/>
          </a:xfrm>
        </p:grpSpPr>
        <p:grpSp>
          <p:nvGrpSpPr>
            <p:cNvPr id="1362" name="Google Shape;1362;p19">
              <a:extLst>
                <a:ext uri="{FF2B5EF4-FFF2-40B4-BE49-F238E27FC236}">
                  <a16:creationId xmlns:a16="http://schemas.microsoft.com/office/drawing/2014/main" id="{E7667E87-46D9-0B98-7ED3-AE087C4DDD5E}"/>
                </a:ext>
              </a:extLst>
            </p:cNvPr>
            <p:cNvGrpSpPr/>
            <p:nvPr/>
          </p:nvGrpSpPr>
          <p:grpSpPr>
            <a:xfrm>
              <a:off x="2076453" y="2309959"/>
              <a:ext cx="833410" cy="861198"/>
              <a:chOff x="2076453" y="2309959"/>
              <a:chExt cx="833410" cy="861198"/>
            </a:xfrm>
          </p:grpSpPr>
          <p:sp>
            <p:nvSpPr>
              <p:cNvPr id="1363" name="Google Shape;1363;p19">
                <a:extLst>
                  <a:ext uri="{FF2B5EF4-FFF2-40B4-BE49-F238E27FC236}">
                    <a16:creationId xmlns:a16="http://schemas.microsoft.com/office/drawing/2014/main" id="{9816DF20-B3FD-08BD-2BEC-EB07DC1DE5C7}"/>
                  </a:ext>
                </a:extLst>
              </p:cNvPr>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4" name="Google Shape;1364;p19">
                <a:extLst>
                  <a:ext uri="{FF2B5EF4-FFF2-40B4-BE49-F238E27FC236}">
                    <a16:creationId xmlns:a16="http://schemas.microsoft.com/office/drawing/2014/main" id="{83D80189-ABD5-9AE2-1F83-E686D5176A2D}"/>
                  </a:ext>
                </a:extLst>
              </p:cNvPr>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65" name="Google Shape;1365;p19">
              <a:extLst>
                <a:ext uri="{FF2B5EF4-FFF2-40B4-BE49-F238E27FC236}">
                  <a16:creationId xmlns:a16="http://schemas.microsoft.com/office/drawing/2014/main" id="{D0959E41-AE63-8CD7-F09F-061228C31723}"/>
                </a:ext>
              </a:extLst>
            </p:cNvPr>
            <p:cNvGrpSpPr/>
            <p:nvPr/>
          </p:nvGrpSpPr>
          <p:grpSpPr>
            <a:xfrm>
              <a:off x="2450412" y="1626619"/>
              <a:ext cx="1134652" cy="1350990"/>
              <a:chOff x="2450412" y="1626619"/>
              <a:chExt cx="1134652" cy="1350990"/>
            </a:xfrm>
          </p:grpSpPr>
          <p:sp>
            <p:nvSpPr>
              <p:cNvPr id="1366" name="Google Shape;1366;p19">
                <a:extLst>
                  <a:ext uri="{FF2B5EF4-FFF2-40B4-BE49-F238E27FC236}">
                    <a16:creationId xmlns:a16="http://schemas.microsoft.com/office/drawing/2014/main" id="{F9D3B536-874D-AE6A-8663-9A9F9C28BA76}"/>
                  </a:ext>
                </a:extLst>
              </p:cNvPr>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7" name="Google Shape;1367;p19">
                <a:extLst>
                  <a:ext uri="{FF2B5EF4-FFF2-40B4-BE49-F238E27FC236}">
                    <a16:creationId xmlns:a16="http://schemas.microsoft.com/office/drawing/2014/main" id="{81956524-89FB-BB70-BA9A-83D4D1566D63}"/>
                  </a:ext>
                </a:extLst>
              </p:cNvPr>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68" name="Google Shape;1368;p19">
              <a:extLst>
                <a:ext uri="{FF2B5EF4-FFF2-40B4-BE49-F238E27FC236}">
                  <a16:creationId xmlns:a16="http://schemas.microsoft.com/office/drawing/2014/main" id="{35569A91-DF5E-4DE8-A15F-3368E29EEC67}"/>
                </a:ext>
              </a:extLst>
            </p:cNvPr>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9" name="Google Shape;1369;p19">
              <a:extLst>
                <a:ext uri="{FF2B5EF4-FFF2-40B4-BE49-F238E27FC236}">
                  <a16:creationId xmlns:a16="http://schemas.microsoft.com/office/drawing/2014/main" id="{6C43F0B9-AD25-BE6D-8681-1C36BF0006FE}"/>
                </a:ext>
              </a:extLst>
            </p:cNvPr>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0" name="Google Shape;1370;p19">
              <a:extLst>
                <a:ext uri="{FF2B5EF4-FFF2-40B4-BE49-F238E27FC236}">
                  <a16:creationId xmlns:a16="http://schemas.microsoft.com/office/drawing/2014/main" id="{50633876-A226-5B61-BF99-9930CF1C4433}"/>
                </a:ext>
              </a:extLst>
            </p:cNvPr>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1" name="Google Shape;1371;p19">
              <a:extLst>
                <a:ext uri="{FF2B5EF4-FFF2-40B4-BE49-F238E27FC236}">
                  <a16:creationId xmlns:a16="http://schemas.microsoft.com/office/drawing/2014/main" id="{0A8BC8AC-5F89-DFC1-2DB7-8E54A86A0F52}"/>
                </a:ext>
              </a:extLst>
            </p:cNvPr>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2" name="Google Shape;1372;p19">
              <a:extLst>
                <a:ext uri="{FF2B5EF4-FFF2-40B4-BE49-F238E27FC236}">
                  <a16:creationId xmlns:a16="http://schemas.microsoft.com/office/drawing/2014/main" id="{68134388-CE6C-A906-CB55-038E6D681944}"/>
                </a:ext>
              </a:extLst>
            </p:cNvPr>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3" name="Google Shape;1373;p19">
              <a:extLst>
                <a:ext uri="{FF2B5EF4-FFF2-40B4-BE49-F238E27FC236}">
                  <a16:creationId xmlns:a16="http://schemas.microsoft.com/office/drawing/2014/main" id="{ACB92FDE-E7E3-20C2-2145-7E4AD58D869A}"/>
                </a:ext>
              </a:extLst>
            </p:cNvPr>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74" name="Google Shape;1374;p19">
              <a:extLst>
                <a:ext uri="{FF2B5EF4-FFF2-40B4-BE49-F238E27FC236}">
                  <a16:creationId xmlns:a16="http://schemas.microsoft.com/office/drawing/2014/main" id="{1CBD6653-DB89-046F-F3A4-534DDDAA4F5B}"/>
                </a:ext>
              </a:extLst>
            </p:cNvPr>
            <p:cNvGrpSpPr/>
            <p:nvPr/>
          </p:nvGrpSpPr>
          <p:grpSpPr>
            <a:xfrm>
              <a:off x="3468909" y="2291619"/>
              <a:ext cx="809625" cy="809625"/>
              <a:chOff x="3468909" y="2291619"/>
              <a:chExt cx="809625" cy="809625"/>
            </a:xfrm>
          </p:grpSpPr>
          <p:sp>
            <p:nvSpPr>
              <p:cNvPr id="1375" name="Google Shape;1375;p19">
                <a:extLst>
                  <a:ext uri="{FF2B5EF4-FFF2-40B4-BE49-F238E27FC236}">
                    <a16:creationId xmlns:a16="http://schemas.microsoft.com/office/drawing/2014/main" id="{4102BCF6-FA83-CD8D-F1C7-ADF7AB8A6DC5}"/>
                  </a:ext>
                </a:extLst>
              </p:cNvPr>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6" name="Google Shape;1376;p19">
                <a:extLst>
                  <a:ext uri="{FF2B5EF4-FFF2-40B4-BE49-F238E27FC236}">
                    <a16:creationId xmlns:a16="http://schemas.microsoft.com/office/drawing/2014/main" id="{D26FBEC0-3245-A154-8F88-E6F66C92B104}"/>
                  </a:ext>
                </a:extLst>
              </p:cNvPr>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77" name="Google Shape;1377;p19">
              <a:extLst>
                <a:ext uri="{FF2B5EF4-FFF2-40B4-BE49-F238E27FC236}">
                  <a16:creationId xmlns:a16="http://schemas.microsoft.com/office/drawing/2014/main" id="{1A1478D9-6489-FA88-9FED-DF3E842134C5}"/>
                </a:ext>
              </a:extLst>
            </p:cNvPr>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8" name="Google Shape;1378;p19">
              <a:extLst>
                <a:ext uri="{FF2B5EF4-FFF2-40B4-BE49-F238E27FC236}">
                  <a16:creationId xmlns:a16="http://schemas.microsoft.com/office/drawing/2014/main" id="{F1C43DDA-AAAD-0C83-A28C-37086B451BD3}"/>
                </a:ext>
              </a:extLst>
            </p:cNvPr>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9" name="Google Shape;1379;p19">
              <a:extLst>
                <a:ext uri="{FF2B5EF4-FFF2-40B4-BE49-F238E27FC236}">
                  <a16:creationId xmlns:a16="http://schemas.microsoft.com/office/drawing/2014/main" id="{D5772CCB-DC49-0393-037B-F4EDC22C43C0}"/>
                </a:ext>
              </a:extLst>
            </p:cNvPr>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0" name="Google Shape;1380;p19">
              <a:extLst>
                <a:ext uri="{FF2B5EF4-FFF2-40B4-BE49-F238E27FC236}">
                  <a16:creationId xmlns:a16="http://schemas.microsoft.com/office/drawing/2014/main" id="{2F8A50A2-CEB8-8832-D281-C2E585FB83DF}"/>
                </a:ext>
              </a:extLst>
            </p:cNvPr>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1" name="Google Shape;1381;p19">
              <a:extLst>
                <a:ext uri="{FF2B5EF4-FFF2-40B4-BE49-F238E27FC236}">
                  <a16:creationId xmlns:a16="http://schemas.microsoft.com/office/drawing/2014/main" id="{76E7051B-4FE1-714A-0D3D-51BF78FAF861}"/>
                </a:ext>
              </a:extLst>
            </p:cNvPr>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2" name="Google Shape;1382;p19">
              <a:extLst>
                <a:ext uri="{FF2B5EF4-FFF2-40B4-BE49-F238E27FC236}">
                  <a16:creationId xmlns:a16="http://schemas.microsoft.com/office/drawing/2014/main" id="{C5FDD8C8-E2CB-FDC9-341E-99A376664E39}"/>
                </a:ext>
              </a:extLst>
            </p:cNvPr>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3" name="Google Shape;1383;p19">
              <a:extLst>
                <a:ext uri="{FF2B5EF4-FFF2-40B4-BE49-F238E27FC236}">
                  <a16:creationId xmlns:a16="http://schemas.microsoft.com/office/drawing/2014/main" id="{93D37E74-ABFE-653F-76D8-E3C95ED5C61C}"/>
                </a:ext>
              </a:extLst>
            </p:cNvPr>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4" name="Google Shape;1384;p19">
              <a:extLst>
                <a:ext uri="{FF2B5EF4-FFF2-40B4-BE49-F238E27FC236}">
                  <a16:creationId xmlns:a16="http://schemas.microsoft.com/office/drawing/2014/main" id="{16D9538A-367C-619B-D4A0-7A593B9B911E}"/>
                </a:ext>
              </a:extLst>
            </p:cNvPr>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85" name="Google Shape;1385;p19">
              <a:extLst>
                <a:ext uri="{FF2B5EF4-FFF2-40B4-BE49-F238E27FC236}">
                  <a16:creationId xmlns:a16="http://schemas.microsoft.com/office/drawing/2014/main" id="{EDD95019-2D87-1A72-D568-77B1C5EDE845}"/>
                </a:ext>
              </a:extLst>
            </p:cNvPr>
            <p:cNvGrpSpPr/>
            <p:nvPr/>
          </p:nvGrpSpPr>
          <p:grpSpPr>
            <a:xfrm>
              <a:off x="4516659" y="2291619"/>
              <a:ext cx="809625" cy="809625"/>
              <a:chOff x="4516659" y="2291619"/>
              <a:chExt cx="809625" cy="809625"/>
            </a:xfrm>
          </p:grpSpPr>
          <p:sp>
            <p:nvSpPr>
              <p:cNvPr id="1386" name="Google Shape;1386;p19">
                <a:extLst>
                  <a:ext uri="{FF2B5EF4-FFF2-40B4-BE49-F238E27FC236}">
                    <a16:creationId xmlns:a16="http://schemas.microsoft.com/office/drawing/2014/main" id="{1B52BD1F-BC26-9823-A213-8B1FE99C72F3}"/>
                  </a:ext>
                </a:extLst>
              </p:cNvPr>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7" name="Google Shape;1387;p19">
                <a:extLst>
                  <a:ext uri="{FF2B5EF4-FFF2-40B4-BE49-F238E27FC236}">
                    <a16:creationId xmlns:a16="http://schemas.microsoft.com/office/drawing/2014/main" id="{67C68D87-06C1-E555-1F77-4124D7BEE40B}"/>
                  </a:ext>
                </a:extLst>
              </p:cNvPr>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88" name="Google Shape;1388;p19">
              <a:extLst>
                <a:ext uri="{FF2B5EF4-FFF2-40B4-BE49-F238E27FC236}">
                  <a16:creationId xmlns:a16="http://schemas.microsoft.com/office/drawing/2014/main" id="{D1C548AD-92A9-0251-8738-23BBFDC25418}"/>
                </a:ext>
              </a:extLst>
            </p:cNvPr>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9" name="Google Shape;1389;p19">
              <a:extLst>
                <a:ext uri="{FF2B5EF4-FFF2-40B4-BE49-F238E27FC236}">
                  <a16:creationId xmlns:a16="http://schemas.microsoft.com/office/drawing/2014/main" id="{B9387C3C-CD3D-D331-2305-4CF78426A493}"/>
                </a:ext>
              </a:extLst>
            </p:cNvPr>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90" name="Google Shape;1390;p19">
            <a:extLst>
              <a:ext uri="{FF2B5EF4-FFF2-40B4-BE49-F238E27FC236}">
                <a16:creationId xmlns:a16="http://schemas.microsoft.com/office/drawing/2014/main" id="{A8014D73-A2EF-62DE-B6CC-2EEE1C0DFC9B}"/>
              </a:ext>
            </a:extLst>
          </p:cNvPr>
          <p:cNvGrpSpPr/>
          <p:nvPr/>
        </p:nvGrpSpPr>
        <p:grpSpPr>
          <a:xfrm flipH="1">
            <a:off x="8149902" y="4185804"/>
            <a:ext cx="567745" cy="476885"/>
            <a:chOff x="2076453" y="1626619"/>
            <a:chExt cx="3249831" cy="2729734"/>
          </a:xfrm>
        </p:grpSpPr>
        <p:grpSp>
          <p:nvGrpSpPr>
            <p:cNvPr id="1391" name="Google Shape;1391;p19">
              <a:extLst>
                <a:ext uri="{FF2B5EF4-FFF2-40B4-BE49-F238E27FC236}">
                  <a16:creationId xmlns:a16="http://schemas.microsoft.com/office/drawing/2014/main" id="{DD2467CD-2764-8749-D6BF-000FF17969F4}"/>
                </a:ext>
              </a:extLst>
            </p:cNvPr>
            <p:cNvGrpSpPr/>
            <p:nvPr/>
          </p:nvGrpSpPr>
          <p:grpSpPr>
            <a:xfrm>
              <a:off x="2076453" y="2309959"/>
              <a:ext cx="833410" cy="861198"/>
              <a:chOff x="2076453" y="2309959"/>
              <a:chExt cx="833410" cy="861198"/>
            </a:xfrm>
          </p:grpSpPr>
          <p:sp>
            <p:nvSpPr>
              <p:cNvPr id="1392" name="Google Shape;1392;p19">
                <a:extLst>
                  <a:ext uri="{FF2B5EF4-FFF2-40B4-BE49-F238E27FC236}">
                    <a16:creationId xmlns:a16="http://schemas.microsoft.com/office/drawing/2014/main" id="{5224329F-7545-A5A0-9291-60080E5FDEAF}"/>
                  </a:ext>
                </a:extLst>
              </p:cNvPr>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3" name="Google Shape;1393;p19">
                <a:extLst>
                  <a:ext uri="{FF2B5EF4-FFF2-40B4-BE49-F238E27FC236}">
                    <a16:creationId xmlns:a16="http://schemas.microsoft.com/office/drawing/2014/main" id="{55005B92-2431-68F3-C8BC-7EE49C9EA6B6}"/>
                  </a:ext>
                </a:extLst>
              </p:cNvPr>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94" name="Google Shape;1394;p19">
              <a:extLst>
                <a:ext uri="{FF2B5EF4-FFF2-40B4-BE49-F238E27FC236}">
                  <a16:creationId xmlns:a16="http://schemas.microsoft.com/office/drawing/2014/main" id="{2DE40B5F-F8A2-23BA-2674-AFE2BA25F316}"/>
                </a:ext>
              </a:extLst>
            </p:cNvPr>
            <p:cNvGrpSpPr/>
            <p:nvPr/>
          </p:nvGrpSpPr>
          <p:grpSpPr>
            <a:xfrm>
              <a:off x="2450412" y="1626619"/>
              <a:ext cx="1134652" cy="1350990"/>
              <a:chOff x="2450412" y="1626619"/>
              <a:chExt cx="1134652" cy="1350990"/>
            </a:xfrm>
          </p:grpSpPr>
          <p:sp>
            <p:nvSpPr>
              <p:cNvPr id="1395" name="Google Shape;1395;p19">
                <a:extLst>
                  <a:ext uri="{FF2B5EF4-FFF2-40B4-BE49-F238E27FC236}">
                    <a16:creationId xmlns:a16="http://schemas.microsoft.com/office/drawing/2014/main" id="{9092656A-B031-4517-F825-9ED655F97A40}"/>
                  </a:ext>
                </a:extLst>
              </p:cNvPr>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6" name="Google Shape;1396;p19">
                <a:extLst>
                  <a:ext uri="{FF2B5EF4-FFF2-40B4-BE49-F238E27FC236}">
                    <a16:creationId xmlns:a16="http://schemas.microsoft.com/office/drawing/2014/main" id="{4EFF5B1A-CC7D-9116-1486-74B059235DE7}"/>
                  </a:ext>
                </a:extLst>
              </p:cNvPr>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97" name="Google Shape;1397;p19">
              <a:extLst>
                <a:ext uri="{FF2B5EF4-FFF2-40B4-BE49-F238E27FC236}">
                  <a16:creationId xmlns:a16="http://schemas.microsoft.com/office/drawing/2014/main" id="{668365D3-4D6B-570A-F467-9F99E716A1B6}"/>
                </a:ext>
              </a:extLst>
            </p:cNvPr>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8" name="Google Shape;1398;p19">
              <a:extLst>
                <a:ext uri="{FF2B5EF4-FFF2-40B4-BE49-F238E27FC236}">
                  <a16:creationId xmlns:a16="http://schemas.microsoft.com/office/drawing/2014/main" id="{C7FAA0BD-BDEF-8D9A-26A5-BC0D2425B4B3}"/>
                </a:ext>
              </a:extLst>
            </p:cNvPr>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9" name="Google Shape;1399;p19">
              <a:extLst>
                <a:ext uri="{FF2B5EF4-FFF2-40B4-BE49-F238E27FC236}">
                  <a16:creationId xmlns:a16="http://schemas.microsoft.com/office/drawing/2014/main" id="{BEBB27DA-BB89-7F12-93EC-AFEDA5990BFF}"/>
                </a:ext>
              </a:extLst>
            </p:cNvPr>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0" name="Google Shape;1400;p19">
              <a:extLst>
                <a:ext uri="{FF2B5EF4-FFF2-40B4-BE49-F238E27FC236}">
                  <a16:creationId xmlns:a16="http://schemas.microsoft.com/office/drawing/2014/main" id="{BC3DB45E-881E-FF5A-3C8A-B580F3EADA3D}"/>
                </a:ext>
              </a:extLst>
            </p:cNvPr>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1" name="Google Shape;1401;p19">
              <a:extLst>
                <a:ext uri="{FF2B5EF4-FFF2-40B4-BE49-F238E27FC236}">
                  <a16:creationId xmlns:a16="http://schemas.microsoft.com/office/drawing/2014/main" id="{32203BC5-7EED-7C64-4FD1-13DEE6644561}"/>
                </a:ext>
              </a:extLst>
            </p:cNvPr>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2" name="Google Shape;1402;p19">
              <a:extLst>
                <a:ext uri="{FF2B5EF4-FFF2-40B4-BE49-F238E27FC236}">
                  <a16:creationId xmlns:a16="http://schemas.microsoft.com/office/drawing/2014/main" id="{577A021C-BFD2-63F6-8EC1-9DA247E0625B}"/>
                </a:ext>
              </a:extLst>
            </p:cNvPr>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03" name="Google Shape;1403;p19">
              <a:extLst>
                <a:ext uri="{FF2B5EF4-FFF2-40B4-BE49-F238E27FC236}">
                  <a16:creationId xmlns:a16="http://schemas.microsoft.com/office/drawing/2014/main" id="{2E8FC89C-E39E-3D05-C877-D1B1E70138FA}"/>
                </a:ext>
              </a:extLst>
            </p:cNvPr>
            <p:cNvGrpSpPr/>
            <p:nvPr/>
          </p:nvGrpSpPr>
          <p:grpSpPr>
            <a:xfrm>
              <a:off x="3468909" y="2291619"/>
              <a:ext cx="809625" cy="809625"/>
              <a:chOff x="3468909" y="2291619"/>
              <a:chExt cx="809625" cy="809625"/>
            </a:xfrm>
          </p:grpSpPr>
          <p:sp>
            <p:nvSpPr>
              <p:cNvPr id="1404" name="Google Shape;1404;p19">
                <a:extLst>
                  <a:ext uri="{FF2B5EF4-FFF2-40B4-BE49-F238E27FC236}">
                    <a16:creationId xmlns:a16="http://schemas.microsoft.com/office/drawing/2014/main" id="{4BBD680E-4D2B-B08D-23D3-F148AE1E2A86}"/>
                  </a:ext>
                </a:extLst>
              </p:cNvPr>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5" name="Google Shape;1405;p19">
                <a:extLst>
                  <a:ext uri="{FF2B5EF4-FFF2-40B4-BE49-F238E27FC236}">
                    <a16:creationId xmlns:a16="http://schemas.microsoft.com/office/drawing/2014/main" id="{2EA2E9B5-B121-74FA-DF33-75A34C5820C8}"/>
                  </a:ext>
                </a:extLst>
              </p:cNvPr>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06" name="Google Shape;1406;p19">
              <a:extLst>
                <a:ext uri="{FF2B5EF4-FFF2-40B4-BE49-F238E27FC236}">
                  <a16:creationId xmlns:a16="http://schemas.microsoft.com/office/drawing/2014/main" id="{0148244F-6494-9C36-B2C8-4E2E17AFCCF0}"/>
                </a:ext>
              </a:extLst>
            </p:cNvPr>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7" name="Google Shape;1407;p19">
              <a:extLst>
                <a:ext uri="{FF2B5EF4-FFF2-40B4-BE49-F238E27FC236}">
                  <a16:creationId xmlns:a16="http://schemas.microsoft.com/office/drawing/2014/main" id="{493F0D2F-468F-71AE-2C70-40FF792969B9}"/>
                </a:ext>
              </a:extLst>
            </p:cNvPr>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8" name="Google Shape;1408;p19">
              <a:extLst>
                <a:ext uri="{FF2B5EF4-FFF2-40B4-BE49-F238E27FC236}">
                  <a16:creationId xmlns:a16="http://schemas.microsoft.com/office/drawing/2014/main" id="{161C64F9-D152-6BFC-5A06-F5699D65B641}"/>
                </a:ext>
              </a:extLst>
            </p:cNvPr>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9" name="Google Shape;1409;p19">
              <a:extLst>
                <a:ext uri="{FF2B5EF4-FFF2-40B4-BE49-F238E27FC236}">
                  <a16:creationId xmlns:a16="http://schemas.microsoft.com/office/drawing/2014/main" id="{129A0DD4-1F58-ED60-CFEE-75DBFD5F0AB3}"/>
                </a:ext>
              </a:extLst>
            </p:cNvPr>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0" name="Google Shape;1410;p19">
              <a:extLst>
                <a:ext uri="{FF2B5EF4-FFF2-40B4-BE49-F238E27FC236}">
                  <a16:creationId xmlns:a16="http://schemas.microsoft.com/office/drawing/2014/main" id="{4D3C72F2-F2CD-2E0F-01E5-07A1128F9AC5}"/>
                </a:ext>
              </a:extLst>
            </p:cNvPr>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1" name="Google Shape;1411;p19">
              <a:extLst>
                <a:ext uri="{FF2B5EF4-FFF2-40B4-BE49-F238E27FC236}">
                  <a16:creationId xmlns:a16="http://schemas.microsoft.com/office/drawing/2014/main" id="{42701861-311E-3863-5C3D-AFF46B49D561}"/>
                </a:ext>
              </a:extLst>
            </p:cNvPr>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2" name="Google Shape;1412;p19">
              <a:extLst>
                <a:ext uri="{FF2B5EF4-FFF2-40B4-BE49-F238E27FC236}">
                  <a16:creationId xmlns:a16="http://schemas.microsoft.com/office/drawing/2014/main" id="{AD99D9FD-D8F6-767E-8C8C-5F72CE8CB343}"/>
                </a:ext>
              </a:extLst>
            </p:cNvPr>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3" name="Google Shape;1413;p19">
              <a:extLst>
                <a:ext uri="{FF2B5EF4-FFF2-40B4-BE49-F238E27FC236}">
                  <a16:creationId xmlns:a16="http://schemas.microsoft.com/office/drawing/2014/main" id="{9E766B55-8F04-74CD-4CAA-24FC3C97696B}"/>
                </a:ext>
              </a:extLst>
            </p:cNvPr>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14" name="Google Shape;1414;p19">
              <a:extLst>
                <a:ext uri="{FF2B5EF4-FFF2-40B4-BE49-F238E27FC236}">
                  <a16:creationId xmlns:a16="http://schemas.microsoft.com/office/drawing/2014/main" id="{EA608EE4-EA40-A69C-4B65-EBB94165AA55}"/>
                </a:ext>
              </a:extLst>
            </p:cNvPr>
            <p:cNvGrpSpPr/>
            <p:nvPr/>
          </p:nvGrpSpPr>
          <p:grpSpPr>
            <a:xfrm>
              <a:off x="4516659" y="2291619"/>
              <a:ext cx="809625" cy="809625"/>
              <a:chOff x="4516659" y="2291619"/>
              <a:chExt cx="809625" cy="809625"/>
            </a:xfrm>
          </p:grpSpPr>
          <p:sp>
            <p:nvSpPr>
              <p:cNvPr id="1415" name="Google Shape;1415;p19">
                <a:extLst>
                  <a:ext uri="{FF2B5EF4-FFF2-40B4-BE49-F238E27FC236}">
                    <a16:creationId xmlns:a16="http://schemas.microsoft.com/office/drawing/2014/main" id="{EEE99886-CD75-F59A-B1F7-BC625617C25D}"/>
                  </a:ext>
                </a:extLst>
              </p:cNvPr>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6" name="Google Shape;1416;p19">
                <a:extLst>
                  <a:ext uri="{FF2B5EF4-FFF2-40B4-BE49-F238E27FC236}">
                    <a16:creationId xmlns:a16="http://schemas.microsoft.com/office/drawing/2014/main" id="{67B1E8DF-B067-AB9E-0958-7F7046AA92D0}"/>
                  </a:ext>
                </a:extLst>
              </p:cNvPr>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17" name="Google Shape;1417;p19">
              <a:extLst>
                <a:ext uri="{FF2B5EF4-FFF2-40B4-BE49-F238E27FC236}">
                  <a16:creationId xmlns:a16="http://schemas.microsoft.com/office/drawing/2014/main" id="{4BD6EEBF-D888-60FB-798B-E8B2E564C57D}"/>
                </a:ext>
              </a:extLst>
            </p:cNvPr>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8" name="Google Shape;1418;p19">
              <a:extLst>
                <a:ext uri="{FF2B5EF4-FFF2-40B4-BE49-F238E27FC236}">
                  <a16:creationId xmlns:a16="http://schemas.microsoft.com/office/drawing/2014/main" id="{AAE5C712-B610-555E-AC0C-10BB5D48B954}"/>
                </a:ext>
              </a:extLst>
            </p:cNvPr>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19" name="Google Shape;1419;p19">
            <a:extLst>
              <a:ext uri="{FF2B5EF4-FFF2-40B4-BE49-F238E27FC236}">
                <a16:creationId xmlns:a16="http://schemas.microsoft.com/office/drawing/2014/main" id="{8F7B8D6F-14AF-93E0-22A4-97F5729E3F18}"/>
              </a:ext>
            </a:extLst>
          </p:cNvPr>
          <p:cNvGrpSpPr/>
          <p:nvPr/>
        </p:nvGrpSpPr>
        <p:grpSpPr>
          <a:xfrm>
            <a:off x="711436" y="4065072"/>
            <a:ext cx="734046" cy="641644"/>
            <a:chOff x="5916127" y="1590589"/>
            <a:chExt cx="4201749" cy="3672836"/>
          </a:xfrm>
        </p:grpSpPr>
        <p:grpSp>
          <p:nvGrpSpPr>
            <p:cNvPr id="1420" name="Google Shape;1420;p19">
              <a:extLst>
                <a:ext uri="{FF2B5EF4-FFF2-40B4-BE49-F238E27FC236}">
                  <a16:creationId xmlns:a16="http://schemas.microsoft.com/office/drawing/2014/main" id="{E3B5FD9E-D619-3451-CDA4-3A6140B38747}"/>
                </a:ext>
              </a:extLst>
            </p:cNvPr>
            <p:cNvGrpSpPr/>
            <p:nvPr/>
          </p:nvGrpSpPr>
          <p:grpSpPr>
            <a:xfrm>
              <a:off x="5916127" y="2814232"/>
              <a:ext cx="1535513" cy="2166104"/>
              <a:chOff x="5916127" y="2814232"/>
              <a:chExt cx="1535513" cy="2166104"/>
            </a:xfrm>
          </p:grpSpPr>
          <p:grpSp>
            <p:nvGrpSpPr>
              <p:cNvPr id="1421" name="Google Shape;1421;p19">
                <a:extLst>
                  <a:ext uri="{FF2B5EF4-FFF2-40B4-BE49-F238E27FC236}">
                    <a16:creationId xmlns:a16="http://schemas.microsoft.com/office/drawing/2014/main" id="{1B7A8878-64E5-C1AF-9821-F7EC1D4F78DE}"/>
                  </a:ext>
                </a:extLst>
              </p:cNvPr>
              <p:cNvGrpSpPr/>
              <p:nvPr/>
            </p:nvGrpSpPr>
            <p:grpSpPr>
              <a:xfrm>
                <a:off x="6331772" y="4075467"/>
                <a:ext cx="1082944" cy="904869"/>
                <a:chOff x="6331772" y="4075467"/>
                <a:chExt cx="1082944" cy="904869"/>
              </a:xfrm>
            </p:grpSpPr>
            <p:sp>
              <p:nvSpPr>
                <p:cNvPr id="1422" name="Google Shape;1422;p19">
                  <a:extLst>
                    <a:ext uri="{FF2B5EF4-FFF2-40B4-BE49-F238E27FC236}">
                      <a16:creationId xmlns:a16="http://schemas.microsoft.com/office/drawing/2014/main" id="{AF7F1CDF-74BB-2E64-2AEE-87CB6EA0963B}"/>
                    </a:ext>
                  </a:extLst>
                </p:cNvPr>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3" name="Google Shape;1423;p19">
                  <a:extLst>
                    <a:ext uri="{FF2B5EF4-FFF2-40B4-BE49-F238E27FC236}">
                      <a16:creationId xmlns:a16="http://schemas.microsoft.com/office/drawing/2014/main" id="{AAE40304-94CB-B99A-7421-A51EA7CC757E}"/>
                    </a:ext>
                  </a:extLst>
                </p:cNvPr>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24" name="Google Shape;1424;p19">
                <a:extLst>
                  <a:ext uri="{FF2B5EF4-FFF2-40B4-BE49-F238E27FC236}">
                    <a16:creationId xmlns:a16="http://schemas.microsoft.com/office/drawing/2014/main" id="{95BEAC04-DD8F-927A-E409-36B544598F54}"/>
                  </a:ext>
                </a:extLst>
              </p:cNvPr>
              <p:cNvGrpSpPr/>
              <p:nvPr/>
            </p:nvGrpSpPr>
            <p:grpSpPr>
              <a:xfrm>
                <a:off x="5916127" y="2814232"/>
                <a:ext cx="1535513" cy="1411057"/>
                <a:chOff x="5916127" y="2814232"/>
                <a:chExt cx="1535513" cy="1411057"/>
              </a:xfrm>
            </p:grpSpPr>
            <p:sp>
              <p:nvSpPr>
                <p:cNvPr id="1425" name="Google Shape;1425;p19">
                  <a:extLst>
                    <a:ext uri="{FF2B5EF4-FFF2-40B4-BE49-F238E27FC236}">
                      <a16:creationId xmlns:a16="http://schemas.microsoft.com/office/drawing/2014/main" id="{AF282F00-4707-F700-3479-58333A475099}"/>
                    </a:ext>
                  </a:extLst>
                </p:cNvPr>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6" name="Google Shape;1426;p19">
                  <a:extLst>
                    <a:ext uri="{FF2B5EF4-FFF2-40B4-BE49-F238E27FC236}">
                      <a16:creationId xmlns:a16="http://schemas.microsoft.com/office/drawing/2014/main" id="{BA635F16-7D94-68AD-2960-95117AF68414}"/>
                    </a:ext>
                  </a:extLst>
                </p:cNvPr>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427" name="Google Shape;1427;p19">
              <a:extLst>
                <a:ext uri="{FF2B5EF4-FFF2-40B4-BE49-F238E27FC236}">
                  <a16:creationId xmlns:a16="http://schemas.microsoft.com/office/drawing/2014/main" id="{8A16E9A2-75EE-F9A2-7D2E-94CC0D5F77F8}"/>
                </a:ext>
              </a:extLst>
            </p:cNvPr>
            <p:cNvGrpSpPr/>
            <p:nvPr/>
          </p:nvGrpSpPr>
          <p:grpSpPr>
            <a:xfrm>
              <a:off x="6040232" y="3501675"/>
              <a:ext cx="1171621" cy="1354244"/>
              <a:chOff x="6040232" y="3501675"/>
              <a:chExt cx="1171621" cy="1354244"/>
            </a:xfrm>
          </p:grpSpPr>
          <p:sp>
            <p:nvSpPr>
              <p:cNvPr id="1428" name="Google Shape;1428;p19">
                <a:extLst>
                  <a:ext uri="{FF2B5EF4-FFF2-40B4-BE49-F238E27FC236}">
                    <a16:creationId xmlns:a16="http://schemas.microsoft.com/office/drawing/2014/main" id="{800B53F6-A30E-F3DA-AA4D-EFD09A25E19D}"/>
                  </a:ext>
                </a:extLst>
              </p:cNvPr>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9" name="Google Shape;1429;p19">
                <a:extLst>
                  <a:ext uri="{FF2B5EF4-FFF2-40B4-BE49-F238E27FC236}">
                    <a16:creationId xmlns:a16="http://schemas.microsoft.com/office/drawing/2014/main" id="{ACF1B621-2745-5A7F-4DF4-213306777467}"/>
                  </a:ext>
                </a:extLst>
              </p:cNvPr>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30" name="Google Shape;1430;p19">
              <a:extLst>
                <a:ext uri="{FF2B5EF4-FFF2-40B4-BE49-F238E27FC236}">
                  <a16:creationId xmlns:a16="http://schemas.microsoft.com/office/drawing/2014/main" id="{C128055F-6953-DABC-8919-6BD69FC53266}"/>
                </a:ext>
              </a:extLst>
            </p:cNvPr>
            <p:cNvGrpSpPr/>
            <p:nvPr/>
          </p:nvGrpSpPr>
          <p:grpSpPr>
            <a:xfrm>
              <a:off x="8582268" y="2814463"/>
              <a:ext cx="1535608" cy="2165872"/>
              <a:chOff x="8582268" y="2814463"/>
              <a:chExt cx="1535608" cy="2165872"/>
            </a:xfrm>
          </p:grpSpPr>
          <p:grpSp>
            <p:nvGrpSpPr>
              <p:cNvPr id="1431" name="Google Shape;1431;p19">
                <a:extLst>
                  <a:ext uri="{FF2B5EF4-FFF2-40B4-BE49-F238E27FC236}">
                    <a16:creationId xmlns:a16="http://schemas.microsoft.com/office/drawing/2014/main" id="{02DC687B-E370-C1D6-2430-A4DFFC17C09C}"/>
                  </a:ext>
                </a:extLst>
              </p:cNvPr>
              <p:cNvGrpSpPr/>
              <p:nvPr/>
            </p:nvGrpSpPr>
            <p:grpSpPr>
              <a:xfrm>
                <a:off x="8619191" y="4075403"/>
                <a:ext cx="1082950" cy="904932"/>
                <a:chOff x="8619191" y="4075403"/>
                <a:chExt cx="1082950" cy="904932"/>
              </a:xfrm>
            </p:grpSpPr>
            <p:sp>
              <p:nvSpPr>
                <p:cNvPr id="1432" name="Google Shape;1432;p19">
                  <a:extLst>
                    <a:ext uri="{FF2B5EF4-FFF2-40B4-BE49-F238E27FC236}">
                      <a16:creationId xmlns:a16="http://schemas.microsoft.com/office/drawing/2014/main" id="{47DB3133-3D27-FCB0-3007-EE7341B966FD}"/>
                    </a:ext>
                  </a:extLst>
                </p:cNvPr>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3" name="Google Shape;1433;p19">
                  <a:extLst>
                    <a:ext uri="{FF2B5EF4-FFF2-40B4-BE49-F238E27FC236}">
                      <a16:creationId xmlns:a16="http://schemas.microsoft.com/office/drawing/2014/main" id="{E8656285-7D06-C9A3-16C1-316676462220}"/>
                    </a:ext>
                  </a:extLst>
                </p:cNvPr>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34" name="Google Shape;1434;p19">
                <a:extLst>
                  <a:ext uri="{FF2B5EF4-FFF2-40B4-BE49-F238E27FC236}">
                    <a16:creationId xmlns:a16="http://schemas.microsoft.com/office/drawing/2014/main" id="{9B36BB14-7A09-080A-56A9-31819EA8193B}"/>
                  </a:ext>
                </a:extLst>
              </p:cNvPr>
              <p:cNvGrpSpPr/>
              <p:nvPr/>
            </p:nvGrpSpPr>
            <p:grpSpPr>
              <a:xfrm>
                <a:off x="8582268" y="2814463"/>
                <a:ext cx="1535608" cy="1410826"/>
                <a:chOff x="8582268" y="2814463"/>
                <a:chExt cx="1535608" cy="1410826"/>
              </a:xfrm>
            </p:grpSpPr>
            <p:sp>
              <p:nvSpPr>
                <p:cNvPr id="1435" name="Google Shape;1435;p19">
                  <a:extLst>
                    <a:ext uri="{FF2B5EF4-FFF2-40B4-BE49-F238E27FC236}">
                      <a16:creationId xmlns:a16="http://schemas.microsoft.com/office/drawing/2014/main" id="{7AED1F27-6E76-1E95-D8E3-A6B2ED6CF23E}"/>
                    </a:ext>
                  </a:extLst>
                </p:cNvPr>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6" name="Google Shape;1436;p19">
                  <a:extLst>
                    <a:ext uri="{FF2B5EF4-FFF2-40B4-BE49-F238E27FC236}">
                      <a16:creationId xmlns:a16="http://schemas.microsoft.com/office/drawing/2014/main" id="{BC5E6222-7EA7-A222-E372-603FDA54F275}"/>
                    </a:ext>
                  </a:extLst>
                </p:cNvPr>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437" name="Google Shape;1437;p19">
              <a:extLst>
                <a:ext uri="{FF2B5EF4-FFF2-40B4-BE49-F238E27FC236}">
                  <a16:creationId xmlns:a16="http://schemas.microsoft.com/office/drawing/2014/main" id="{500DC25E-276B-ED64-304E-53885D1DEA14}"/>
                </a:ext>
              </a:extLst>
            </p:cNvPr>
            <p:cNvGrpSpPr/>
            <p:nvPr/>
          </p:nvGrpSpPr>
          <p:grpSpPr>
            <a:xfrm>
              <a:off x="8812053" y="3501675"/>
              <a:ext cx="1171620" cy="1354244"/>
              <a:chOff x="8812053" y="3501675"/>
              <a:chExt cx="1171620" cy="1354244"/>
            </a:xfrm>
          </p:grpSpPr>
          <p:sp>
            <p:nvSpPr>
              <p:cNvPr id="1438" name="Google Shape;1438;p19">
                <a:extLst>
                  <a:ext uri="{FF2B5EF4-FFF2-40B4-BE49-F238E27FC236}">
                    <a16:creationId xmlns:a16="http://schemas.microsoft.com/office/drawing/2014/main" id="{39E0DEB1-D6C2-828E-853C-F3BA6C71F618}"/>
                  </a:ext>
                </a:extLst>
              </p:cNvPr>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9" name="Google Shape;1439;p19">
                <a:extLst>
                  <a:ext uri="{FF2B5EF4-FFF2-40B4-BE49-F238E27FC236}">
                    <a16:creationId xmlns:a16="http://schemas.microsoft.com/office/drawing/2014/main" id="{819BAC40-DD3E-E900-90D1-C56403718FDE}"/>
                  </a:ext>
                </a:extLst>
              </p:cNvPr>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40" name="Google Shape;1440;p19">
              <a:extLst>
                <a:ext uri="{FF2B5EF4-FFF2-40B4-BE49-F238E27FC236}">
                  <a16:creationId xmlns:a16="http://schemas.microsoft.com/office/drawing/2014/main" id="{C6FFB611-6268-62DB-F7E0-6317E6548F1E}"/>
                </a:ext>
              </a:extLst>
            </p:cNvPr>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1" name="Google Shape;1441;p19">
              <a:extLst>
                <a:ext uri="{FF2B5EF4-FFF2-40B4-BE49-F238E27FC236}">
                  <a16:creationId xmlns:a16="http://schemas.microsoft.com/office/drawing/2014/main" id="{7B9F66A0-5CDE-5506-5C44-26E81118A95C}"/>
                </a:ext>
              </a:extLst>
            </p:cNvPr>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2" name="Google Shape;1442;p19">
              <a:extLst>
                <a:ext uri="{FF2B5EF4-FFF2-40B4-BE49-F238E27FC236}">
                  <a16:creationId xmlns:a16="http://schemas.microsoft.com/office/drawing/2014/main" id="{C771D2EA-AB18-A54D-2198-9EB9663CCBE6}"/>
                </a:ext>
              </a:extLst>
            </p:cNvPr>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3" name="Google Shape;1443;p19">
              <a:extLst>
                <a:ext uri="{FF2B5EF4-FFF2-40B4-BE49-F238E27FC236}">
                  <a16:creationId xmlns:a16="http://schemas.microsoft.com/office/drawing/2014/main" id="{8573AA38-5CF3-73D3-DD11-FF3B4F1EA75D}"/>
                </a:ext>
              </a:extLst>
            </p:cNvPr>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44" name="Google Shape;1444;p19">
              <a:extLst>
                <a:ext uri="{FF2B5EF4-FFF2-40B4-BE49-F238E27FC236}">
                  <a16:creationId xmlns:a16="http://schemas.microsoft.com/office/drawing/2014/main" id="{21B237E8-E3D1-E9B5-5354-3FA6E5C39BC2}"/>
                </a:ext>
              </a:extLst>
            </p:cNvPr>
            <p:cNvGrpSpPr/>
            <p:nvPr/>
          </p:nvGrpSpPr>
          <p:grpSpPr>
            <a:xfrm>
              <a:off x="7116984" y="2129694"/>
              <a:ext cx="809625" cy="809624"/>
              <a:chOff x="7116984" y="2129694"/>
              <a:chExt cx="809625" cy="809624"/>
            </a:xfrm>
          </p:grpSpPr>
          <p:sp>
            <p:nvSpPr>
              <p:cNvPr id="1445" name="Google Shape;1445;p19">
                <a:extLst>
                  <a:ext uri="{FF2B5EF4-FFF2-40B4-BE49-F238E27FC236}">
                    <a16:creationId xmlns:a16="http://schemas.microsoft.com/office/drawing/2014/main" id="{397C815F-0EA1-36E2-5FE5-89FC8963F50D}"/>
                  </a:ext>
                </a:extLst>
              </p:cNvPr>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6" name="Google Shape;1446;p19">
                <a:extLst>
                  <a:ext uri="{FF2B5EF4-FFF2-40B4-BE49-F238E27FC236}">
                    <a16:creationId xmlns:a16="http://schemas.microsoft.com/office/drawing/2014/main" id="{B1FC3DBF-DDF1-162E-F778-EEC89310AC66}"/>
                  </a:ext>
                </a:extLst>
              </p:cNvPr>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47" name="Google Shape;1447;p19">
              <a:extLst>
                <a:ext uri="{FF2B5EF4-FFF2-40B4-BE49-F238E27FC236}">
                  <a16:creationId xmlns:a16="http://schemas.microsoft.com/office/drawing/2014/main" id="{76A43A90-BDD1-2A3B-4673-54F2AE152579}"/>
                </a:ext>
              </a:extLst>
            </p:cNvPr>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8" name="Google Shape;1448;p19">
              <a:extLst>
                <a:ext uri="{FF2B5EF4-FFF2-40B4-BE49-F238E27FC236}">
                  <a16:creationId xmlns:a16="http://schemas.microsoft.com/office/drawing/2014/main" id="{812B9835-5BE1-0BB0-1460-FB5772A906EF}"/>
                </a:ext>
              </a:extLst>
            </p:cNvPr>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9" name="Google Shape;1449;p19">
              <a:extLst>
                <a:ext uri="{FF2B5EF4-FFF2-40B4-BE49-F238E27FC236}">
                  <a16:creationId xmlns:a16="http://schemas.microsoft.com/office/drawing/2014/main" id="{56C2672B-EC78-E35B-C2F9-5BFE00B32F37}"/>
                </a:ext>
              </a:extLst>
            </p:cNvPr>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0" name="Google Shape;1450;p19">
              <a:extLst>
                <a:ext uri="{FF2B5EF4-FFF2-40B4-BE49-F238E27FC236}">
                  <a16:creationId xmlns:a16="http://schemas.microsoft.com/office/drawing/2014/main" id="{862D0441-EF92-F903-C673-AAFB18D7507D}"/>
                </a:ext>
              </a:extLst>
            </p:cNvPr>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1" name="Google Shape;1451;p19">
              <a:extLst>
                <a:ext uri="{FF2B5EF4-FFF2-40B4-BE49-F238E27FC236}">
                  <a16:creationId xmlns:a16="http://schemas.microsoft.com/office/drawing/2014/main" id="{DA63B70A-51E6-F8FB-621C-688A74D257A4}"/>
                </a:ext>
              </a:extLst>
            </p:cNvPr>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2" name="Google Shape;1452;p19">
              <a:extLst>
                <a:ext uri="{FF2B5EF4-FFF2-40B4-BE49-F238E27FC236}">
                  <a16:creationId xmlns:a16="http://schemas.microsoft.com/office/drawing/2014/main" id="{C4A4D6DA-856E-59ED-C01B-F871DA4864B1}"/>
                </a:ext>
              </a:extLst>
            </p:cNvPr>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3" name="Google Shape;1453;p19">
              <a:extLst>
                <a:ext uri="{FF2B5EF4-FFF2-40B4-BE49-F238E27FC236}">
                  <a16:creationId xmlns:a16="http://schemas.microsoft.com/office/drawing/2014/main" id="{473B901D-0D1A-114A-AA03-75A8BD63EA99}"/>
                </a:ext>
              </a:extLst>
            </p:cNvPr>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54" name="Google Shape;1454;p19">
              <a:extLst>
                <a:ext uri="{FF2B5EF4-FFF2-40B4-BE49-F238E27FC236}">
                  <a16:creationId xmlns:a16="http://schemas.microsoft.com/office/drawing/2014/main" id="{E32BC29F-56C1-3590-FB13-AD0B91F174DC}"/>
                </a:ext>
              </a:extLst>
            </p:cNvPr>
            <p:cNvGrpSpPr/>
            <p:nvPr/>
          </p:nvGrpSpPr>
          <p:grpSpPr>
            <a:xfrm>
              <a:off x="8164734" y="2129694"/>
              <a:ext cx="809625" cy="809624"/>
              <a:chOff x="8164734" y="2129694"/>
              <a:chExt cx="809625" cy="809624"/>
            </a:xfrm>
          </p:grpSpPr>
          <p:sp>
            <p:nvSpPr>
              <p:cNvPr id="1455" name="Google Shape;1455;p19">
                <a:extLst>
                  <a:ext uri="{FF2B5EF4-FFF2-40B4-BE49-F238E27FC236}">
                    <a16:creationId xmlns:a16="http://schemas.microsoft.com/office/drawing/2014/main" id="{2FC81EB4-6F7E-013A-AF07-CFAC411B7A5C}"/>
                  </a:ext>
                </a:extLst>
              </p:cNvPr>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6" name="Google Shape;1456;p19">
                <a:extLst>
                  <a:ext uri="{FF2B5EF4-FFF2-40B4-BE49-F238E27FC236}">
                    <a16:creationId xmlns:a16="http://schemas.microsoft.com/office/drawing/2014/main" id="{2E9727EF-BFBB-2F9B-A42A-734BEC9D23AF}"/>
                  </a:ext>
                </a:extLst>
              </p:cNvPr>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57" name="Google Shape;1457;p19">
              <a:extLst>
                <a:ext uri="{FF2B5EF4-FFF2-40B4-BE49-F238E27FC236}">
                  <a16:creationId xmlns:a16="http://schemas.microsoft.com/office/drawing/2014/main" id="{54AE4F52-DAF1-CDC0-DE2A-B491F08D133B}"/>
                </a:ext>
              </a:extLst>
            </p:cNvPr>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21784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5">
          <a:extLst>
            <a:ext uri="{FF2B5EF4-FFF2-40B4-BE49-F238E27FC236}">
              <a16:creationId xmlns:a16="http://schemas.microsoft.com/office/drawing/2014/main" id="{36A0BA54-B20E-7729-D74E-0CE53316FD63}"/>
            </a:ext>
          </a:extLst>
        </p:cNvPr>
        <p:cNvGrpSpPr/>
        <p:nvPr/>
      </p:nvGrpSpPr>
      <p:grpSpPr>
        <a:xfrm>
          <a:off x="0" y="0"/>
          <a:ext cx="0" cy="0"/>
          <a:chOff x="0" y="0"/>
          <a:chExt cx="0" cy="0"/>
        </a:xfrm>
      </p:grpSpPr>
      <p:sp>
        <p:nvSpPr>
          <p:cNvPr id="1476" name="Google Shape;1476;p22">
            <a:extLst>
              <a:ext uri="{FF2B5EF4-FFF2-40B4-BE49-F238E27FC236}">
                <a16:creationId xmlns:a16="http://schemas.microsoft.com/office/drawing/2014/main" id="{28BF3F50-CA19-D056-F92A-48BFF072A783}"/>
              </a:ext>
            </a:extLst>
          </p:cNvPr>
          <p:cNvSpPr txBox="1">
            <a:spLocks noGrp="1"/>
          </p:cNvSpPr>
          <p:nvPr>
            <p:ph type="title"/>
          </p:nvPr>
        </p:nvSpPr>
        <p:spPr>
          <a:xfrm>
            <a:off x="873350" y="836300"/>
            <a:ext cx="105519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a:t>
            </a:r>
            <a:endParaRPr/>
          </a:p>
        </p:txBody>
      </p:sp>
      <p:sp>
        <p:nvSpPr>
          <p:cNvPr id="1477" name="Google Shape;1477;p22">
            <a:extLst>
              <a:ext uri="{FF2B5EF4-FFF2-40B4-BE49-F238E27FC236}">
                <a16:creationId xmlns:a16="http://schemas.microsoft.com/office/drawing/2014/main" id="{C5D82C8C-CE0C-1D15-4B78-C7E5209E076B}"/>
              </a:ext>
            </a:extLst>
          </p:cNvPr>
          <p:cNvSpPr txBox="1">
            <a:spLocks noGrp="1"/>
          </p:cNvSpPr>
          <p:nvPr>
            <p:ph type="body" idx="4"/>
          </p:nvPr>
        </p:nvSpPr>
        <p:spPr>
          <a:xfrm>
            <a:off x="6464146" y="2739050"/>
            <a:ext cx="49611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a cat uses its whiskers as feelers to determine if a space is too small to squeeze through?</a:t>
            </a:r>
            <a:endParaRPr/>
          </a:p>
          <a:p>
            <a:pPr marL="0" lvl="0" indent="0" algn="l" rtl="0">
              <a:spcBef>
                <a:spcPts val="2100"/>
              </a:spcBef>
              <a:spcAft>
                <a:spcPts val="2100"/>
              </a:spcAft>
              <a:buNone/>
            </a:pPr>
            <a:r>
              <a:rPr lang="en"/>
              <a:t>Also, cats love to sleep. A fifteen-year-old cat has probably spent ten years of its life sleeping.</a:t>
            </a:r>
            <a:endParaRPr/>
          </a:p>
        </p:txBody>
      </p:sp>
      <p:sp>
        <p:nvSpPr>
          <p:cNvPr id="1478" name="Google Shape;1478;p22">
            <a:extLst>
              <a:ext uri="{FF2B5EF4-FFF2-40B4-BE49-F238E27FC236}">
                <a16:creationId xmlns:a16="http://schemas.microsoft.com/office/drawing/2014/main" id="{CAEC0F01-BD2F-3831-1A2E-553BB38ABD85}"/>
              </a:ext>
            </a:extLst>
          </p:cNvPr>
          <p:cNvSpPr txBox="1">
            <a:spLocks noGrp="1"/>
          </p:cNvSpPr>
          <p:nvPr>
            <p:ph type="body" idx="3"/>
          </p:nvPr>
        </p:nvSpPr>
        <p:spPr>
          <a:xfrm>
            <a:off x="873350" y="2750800"/>
            <a:ext cx="4960800" cy="31185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a:t>Did you know that dogs can smell your feelings?</a:t>
            </a:r>
            <a:endParaRPr/>
          </a:p>
          <a:p>
            <a:pPr marL="0" lvl="0" indent="0" algn="l" rtl="0">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marL="0" lvl="0" indent="0" algn="l" rtl="0">
              <a:spcBef>
                <a:spcPts val="2100"/>
              </a:spcBef>
              <a:spcAft>
                <a:spcPts val="2100"/>
              </a:spcAft>
              <a:buNone/>
            </a:pPr>
            <a:endParaRPr/>
          </a:p>
        </p:txBody>
      </p:sp>
      <p:sp>
        <p:nvSpPr>
          <p:cNvPr id="1479" name="Google Shape;1479;p22">
            <a:extLst>
              <a:ext uri="{FF2B5EF4-FFF2-40B4-BE49-F238E27FC236}">
                <a16:creationId xmlns:a16="http://schemas.microsoft.com/office/drawing/2014/main" id="{5DBB486B-67A3-4CA1-07AC-13D7DAB1D6BC}"/>
              </a:ext>
            </a:extLst>
          </p:cNvPr>
          <p:cNvSpPr txBox="1">
            <a:spLocks noGrp="1"/>
          </p:cNvSpPr>
          <p:nvPr>
            <p:ph type="subTitle" idx="1"/>
          </p:nvPr>
        </p:nvSpPr>
        <p:spPr>
          <a:xfrm>
            <a:off x="873360" y="1813775"/>
            <a:ext cx="49611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A man's best friend...</a:t>
            </a:r>
            <a:endParaRPr/>
          </a:p>
        </p:txBody>
      </p:sp>
      <p:sp>
        <p:nvSpPr>
          <p:cNvPr id="1480" name="Google Shape;1480;p22">
            <a:extLst>
              <a:ext uri="{FF2B5EF4-FFF2-40B4-BE49-F238E27FC236}">
                <a16:creationId xmlns:a16="http://schemas.microsoft.com/office/drawing/2014/main" id="{E2E328BE-A081-7DF1-6F63-2E9EBD490E14}"/>
              </a:ext>
            </a:extLst>
          </p:cNvPr>
          <p:cNvSpPr txBox="1">
            <a:spLocks noGrp="1"/>
          </p:cNvSpPr>
          <p:nvPr>
            <p:ph type="subTitle" idx="2"/>
          </p:nvPr>
        </p:nvSpPr>
        <p:spPr>
          <a:xfrm>
            <a:off x="6464155" y="1813775"/>
            <a:ext cx="4960800" cy="7179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a:t>Mmm, can I fit in?...</a:t>
            </a:r>
            <a:endParaRPr/>
          </a:p>
        </p:txBody>
      </p:sp>
    </p:spTree>
    <p:extLst>
      <p:ext uri="{BB962C8B-B14F-4D97-AF65-F5344CB8AC3E}">
        <p14:creationId xmlns:p14="http://schemas.microsoft.com/office/powerpoint/2010/main" val="282677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4">
          <a:extLst>
            <a:ext uri="{FF2B5EF4-FFF2-40B4-BE49-F238E27FC236}">
              <a16:creationId xmlns:a16="http://schemas.microsoft.com/office/drawing/2014/main" id="{68EB2E12-DA54-D11C-3411-CB4A6C09CC46}"/>
            </a:ext>
          </a:extLst>
        </p:cNvPr>
        <p:cNvGrpSpPr/>
        <p:nvPr/>
      </p:nvGrpSpPr>
      <p:grpSpPr>
        <a:xfrm>
          <a:off x="0" y="0"/>
          <a:ext cx="0" cy="0"/>
          <a:chOff x="0" y="0"/>
          <a:chExt cx="0" cy="0"/>
        </a:xfrm>
      </p:grpSpPr>
      <p:sp>
        <p:nvSpPr>
          <p:cNvPr id="1485" name="Google Shape;1485;p23">
            <a:extLst>
              <a:ext uri="{FF2B5EF4-FFF2-40B4-BE49-F238E27FC236}">
                <a16:creationId xmlns:a16="http://schemas.microsoft.com/office/drawing/2014/main" id="{3F47E37E-2149-B79A-6EDA-02726BCD65B6}"/>
              </a:ext>
            </a:extLst>
          </p:cNvPr>
          <p:cNvSpPr txBox="1">
            <a:spLocks noGrp="1"/>
          </p:cNvSpPr>
          <p:nvPr>
            <p:ph type="title"/>
          </p:nvPr>
        </p:nvSpPr>
        <p:spPr>
          <a:xfrm>
            <a:off x="1920125" y="2102125"/>
            <a:ext cx="84111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a:t>Clearly, animals know more than we think, and think a great deal more than we know.</a:t>
            </a:r>
            <a:endParaRPr/>
          </a:p>
        </p:txBody>
      </p:sp>
      <p:sp>
        <p:nvSpPr>
          <p:cNvPr id="1486" name="Google Shape;1486;p23">
            <a:extLst>
              <a:ext uri="{FF2B5EF4-FFF2-40B4-BE49-F238E27FC236}">
                <a16:creationId xmlns:a16="http://schemas.microsoft.com/office/drawing/2014/main" id="{F5ADAA64-DE04-3631-B028-D42C4852B84A}"/>
              </a:ext>
            </a:extLst>
          </p:cNvPr>
          <p:cNvSpPr txBox="1">
            <a:spLocks noGrp="1"/>
          </p:cNvSpPr>
          <p:nvPr>
            <p:ph type="subTitle" idx="1"/>
          </p:nvPr>
        </p:nvSpPr>
        <p:spPr>
          <a:xfrm>
            <a:off x="1520825" y="5309875"/>
            <a:ext cx="9197100" cy="46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
              <a:t>Irene M. Pepperberg</a:t>
            </a:r>
            <a:endParaRPr/>
          </a:p>
        </p:txBody>
      </p:sp>
      <p:grpSp>
        <p:nvGrpSpPr>
          <p:cNvPr id="1487" name="Google Shape;1487;p23">
            <a:extLst>
              <a:ext uri="{FF2B5EF4-FFF2-40B4-BE49-F238E27FC236}">
                <a16:creationId xmlns:a16="http://schemas.microsoft.com/office/drawing/2014/main" id="{1CF6BA1B-4C47-F51A-E9FA-742BBF54F2EA}"/>
              </a:ext>
            </a:extLst>
          </p:cNvPr>
          <p:cNvGrpSpPr/>
          <p:nvPr/>
        </p:nvGrpSpPr>
        <p:grpSpPr>
          <a:xfrm rot="10800000">
            <a:off x="5402802" y="1183176"/>
            <a:ext cx="1237846" cy="872004"/>
            <a:chOff x="621403" y="597265"/>
            <a:chExt cx="1588204" cy="1118814"/>
          </a:xfrm>
        </p:grpSpPr>
        <p:sp>
          <p:nvSpPr>
            <p:cNvPr id="1488" name="Google Shape;1488;p23">
              <a:extLst>
                <a:ext uri="{FF2B5EF4-FFF2-40B4-BE49-F238E27FC236}">
                  <a16:creationId xmlns:a16="http://schemas.microsoft.com/office/drawing/2014/main" id="{A7F97DA0-9E1E-73DA-9062-F4D6DE642F99}"/>
                </a:ext>
              </a:extLst>
            </p:cNvPr>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89" name="Google Shape;1489;p23">
              <a:extLst>
                <a:ext uri="{FF2B5EF4-FFF2-40B4-BE49-F238E27FC236}">
                  <a16:creationId xmlns:a16="http://schemas.microsoft.com/office/drawing/2014/main" id="{83AA53D1-0843-1574-BE6C-F17E89133F37}"/>
                </a:ext>
              </a:extLst>
            </p:cNvPr>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324105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20"/>
          <p:cNvSpPr txBox="1">
            <a:spLocks noGrp="1"/>
          </p:cNvSpPr>
          <p:nvPr>
            <p:ph type="body" idx="1"/>
          </p:nvPr>
        </p:nvSpPr>
        <p:spPr>
          <a:xfrm>
            <a:off x="3207950" y="4089075"/>
            <a:ext cx="7389300" cy="7635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ja-JP" altLang="en-US" dirty="0"/>
              <a:t>誰が作った、何のために作られた、なんで今流行ってる</a:t>
            </a:r>
            <a:endParaRPr dirty="0"/>
          </a:p>
        </p:txBody>
      </p:sp>
      <p:sp>
        <p:nvSpPr>
          <p:cNvPr id="1463" name="Google Shape;1463;p20"/>
          <p:cNvSpPr txBox="1">
            <a:spLocks noGrp="1"/>
          </p:cNvSpPr>
          <p:nvPr>
            <p:ph type="title"/>
          </p:nvPr>
        </p:nvSpPr>
        <p:spPr>
          <a:xfrm>
            <a:off x="3207950" y="2005425"/>
            <a:ext cx="7389300" cy="20661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MCP</a:t>
            </a:r>
            <a:r>
              <a:rPr lang="ja-JP" altLang="en-US" dirty="0"/>
              <a:t>とは</a:t>
            </a:r>
            <a:endParaRPr dirty="0"/>
          </a:p>
        </p:txBody>
      </p:sp>
      <p:sp>
        <p:nvSpPr>
          <p:cNvPr id="1464" name="Google Shape;1464;p20"/>
          <p:cNvSpPr/>
          <p:nvPr/>
        </p:nvSpPr>
        <p:spPr>
          <a:xfrm>
            <a:off x="1171225" y="1178925"/>
            <a:ext cx="1404551" cy="1123051"/>
          </a:xfrm>
          <a:prstGeom prst="rect">
            <a:avLst/>
          </a:prstGeom>
        </p:spPr>
        <p:txBody>
          <a:bodyPr>
            <a:prstTxWarp prst="textPlain">
              <a:avLst/>
            </a:prstTxWarp>
          </a:bodyPr>
          <a:lstStyle/>
          <a:p>
            <a:pPr lvl="0" algn="ctr"/>
            <a:r>
              <a:rPr b="1" i="0">
                <a:ln w="38100" cap="flat" cmpd="sng">
                  <a:solidFill>
                    <a:schemeClr val="accent3"/>
                  </a:solidFill>
                  <a:prstDash val="solid"/>
                  <a:round/>
                  <a:headEnd type="none" w="sm" len="sm"/>
                  <a:tailEnd type="none" w="sm" len="sm"/>
                </a:ln>
                <a:solidFill>
                  <a:srgbClr val="FFFFFF"/>
                </a:solidFill>
                <a:latin typeface="Chelsea Market"/>
              </a:rPr>
              <a:t>01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1">
          <a:extLst>
            <a:ext uri="{FF2B5EF4-FFF2-40B4-BE49-F238E27FC236}">
              <a16:creationId xmlns:a16="http://schemas.microsoft.com/office/drawing/2014/main" id="{774DEBC8-B07E-3FC5-592C-1EFC642C58B0}"/>
            </a:ext>
          </a:extLst>
        </p:cNvPr>
        <p:cNvGrpSpPr/>
        <p:nvPr/>
      </p:nvGrpSpPr>
      <p:grpSpPr>
        <a:xfrm>
          <a:off x="0" y="0"/>
          <a:ext cx="0" cy="0"/>
          <a:chOff x="0" y="0"/>
          <a:chExt cx="0" cy="0"/>
        </a:xfrm>
      </p:grpSpPr>
      <p:sp>
        <p:nvSpPr>
          <p:cNvPr id="1532" name="Google Shape;1532;p25">
            <a:extLst>
              <a:ext uri="{FF2B5EF4-FFF2-40B4-BE49-F238E27FC236}">
                <a16:creationId xmlns:a16="http://schemas.microsoft.com/office/drawing/2014/main" id="{3E47567E-2A94-7CD1-9FD6-8994ED618E52}"/>
              </a:ext>
            </a:extLst>
          </p:cNvPr>
          <p:cNvSpPr txBox="1">
            <a:spLocks noGrp="1"/>
          </p:cNvSpPr>
          <p:nvPr>
            <p:ph type="title"/>
          </p:nvPr>
        </p:nvSpPr>
        <p:spPr>
          <a:xfrm>
            <a:off x="1767150" y="1943850"/>
            <a:ext cx="8657700" cy="2665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sz="6500"/>
              <a:t>BEES ARE AWESOME CHOICE BOARD</a:t>
            </a:r>
            <a:endParaRPr sz="6500"/>
          </a:p>
        </p:txBody>
      </p:sp>
      <p:sp>
        <p:nvSpPr>
          <p:cNvPr id="1533" name="Google Shape;1533;p25">
            <a:extLst>
              <a:ext uri="{FF2B5EF4-FFF2-40B4-BE49-F238E27FC236}">
                <a16:creationId xmlns:a16="http://schemas.microsoft.com/office/drawing/2014/main" id="{8B57FE36-1D0C-470B-B04F-6240DEA6DA6F}"/>
              </a:ext>
            </a:extLst>
          </p:cNvPr>
          <p:cNvSpPr txBox="1">
            <a:spLocks noGrp="1"/>
          </p:cNvSpPr>
          <p:nvPr>
            <p:ph type="subTitle" idx="1"/>
          </p:nvPr>
        </p:nvSpPr>
        <p:spPr>
          <a:xfrm>
            <a:off x="1498250" y="4800900"/>
            <a:ext cx="9174900" cy="5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a:t>Or interactive questions and answers game.</a:t>
            </a:r>
            <a:endParaRPr/>
          </a:p>
        </p:txBody>
      </p:sp>
    </p:spTree>
    <p:extLst>
      <p:ext uri="{BB962C8B-B14F-4D97-AF65-F5344CB8AC3E}">
        <p14:creationId xmlns:p14="http://schemas.microsoft.com/office/powerpoint/2010/main" val="128229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7">
          <a:extLst>
            <a:ext uri="{FF2B5EF4-FFF2-40B4-BE49-F238E27FC236}">
              <a16:creationId xmlns:a16="http://schemas.microsoft.com/office/drawing/2014/main" id="{58B18D91-D324-D050-B96A-ECDBA980A694}"/>
            </a:ext>
          </a:extLst>
        </p:cNvPr>
        <p:cNvGrpSpPr/>
        <p:nvPr/>
      </p:nvGrpSpPr>
      <p:grpSpPr>
        <a:xfrm>
          <a:off x="0" y="0"/>
          <a:ext cx="0" cy="0"/>
          <a:chOff x="0" y="0"/>
          <a:chExt cx="0" cy="0"/>
        </a:xfrm>
      </p:grpSpPr>
      <p:sp>
        <p:nvSpPr>
          <p:cNvPr id="1538" name="Google Shape;1538;p26">
            <a:hlinkClick r:id="rId3" action="ppaction://hlinksldjump"/>
            <a:extLst>
              <a:ext uri="{FF2B5EF4-FFF2-40B4-BE49-F238E27FC236}">
                <a16:creationId xmlns:a16="http://schemas.microsoft.com/office/drawing/2014/main" id="{831CE958-929B-5A7A-55A7-2B450B5F61E8}"/>
              </a:ext>
            </a:extLst>
          </p:cNvPr>
          <p:cNvSpPr/>
          <p:nvPr/>
        </p:nvSpPr>
        <p:spPr>
          <a:xfrm>
            <a:off x="658131"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One</a:t>
            </a:r>
            <a:endParaRPr sz="1800" b="0" i="0" u="none" strike="noStrike" cap="none">
              <a:solidFill>
                <a:srgbClr val="000000"/>
              </a:solidFill>
              <a:latin typeface="Chelsea Market"/>
              <a:ea typeface="Chelsea Market"/>
              <a:cs typeface="Chelsea Market"/>
              <a:sym typeface="Chelsea Market"/>
            </a:endParaRPr>
          </a:p>
        </p:txBody>
      </p:sp>
      <p:sp>
        <p:nvSpPr>
          <p:cNvPr id="1539" name="Google Shape;1539;p26">
            <a:hlinkClick r:id="rId4" action="ppaction://hlinksldjump"/>
            <a:extLst>
              <a:ext uri="{FF2B5EF4-FFF2-40B4-BE49-F238E27FC236}">
                <a16:creationId xmlns:a16="http://schemas.microsoft.com/office/drawing/2014/main" id="{95E4D266-B0B0-43D2-8EED-3CA37B64777F}"/>
              </a:ext>
            </a:extLst>
          </p:cNvPr>
          <p:cNvSpPr/>
          <p:nvPr/>
        </p:nvSpPr>
        <p:spPr>
          <a:xfrm>
            <a:off x="2869703"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Two</a:t>
            </a:r>
            <a:endParaRPr sz="1800" b="0" i="0" u="none" strike="noStrike" cap="none">
              <a:solidFill>
                <a:srgbClr val="000000"/>
              </a:solidFill>
              <a:latin typeface="Chelsea Market"/>
              <a:ea typeface="Chelsea Market"/>
              <a:cs typeface="Chelsea Market"/>
              <a:sym typeface="Chelsea Market"/>
            </a:endParaRPr>
          </a:p>
        </p:txBody>
      </p:sp>
      <p:sp>
        <p:nvSpPr>
          <p:cNvPr id="1540" name="Google Shape;1540;p26">
            <a:hlinkClick r:id="rId5" action="ppaction://hlinksldjump"/>
            <a:extLst>
              <a:ext uri="{FF2B5EF4-FFF2-40B4-BE49-F238E27FC236}">
                <a16:creationId xmlns:a16="http://schemas.microsoft.com/office/drawing/2014/main" id="{7DC0EA32-CA1B-EABB-E278-E7F25C5C539B}"/>
              </a:ext>
            </a:extLst>
          </p:cNvPr>
          <p:cNvSpPr/>
          <p:nvPr/>
        </p:nvSpPr>
        <p:spPr>
          <a:xfrm>
            <a:off x="5081276"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Three</a:t>
            </a:r>
            <a:endParaRPr sz="1800" b="0" i="0" u="none" strike="noStrike" cap="none">
              <a:solidFill>
                <a:srgbClr val="000000"/>
              </a:solidFill>
              <a:latin typeface="Chelsea Market"/>
              <a:ea typeface="Chelsea Market"/>
              <a:cs typeface="Chelsea Market"/>
              <a:sym typeface="Chelsea Market"/>
            </a:endParaRPr>
          </a:p>
        </p:txBody>
      </p:sp>
      <p:sp>
        <p:nvSpPr>
          <p:cNvPr id="1541" name="Google Shape;1541;p26">
            <a:hlinkClick r:id="rId6" action="ppaction://hlinksldjump"/>
            <a:extLst>
              <a:ext uri="{FF2B5EF4-FFF2-40B4-BE49-F238E27FC236}">
                <a16:creationId xmlns:a16="http://schemas.microsoft.com/office/drawing/2014/main" id="{47827057-EE83-2103-E54E-A06871FDE316}"/>
              </a:ext>
            </a:extLst>
          </p:cNvPr>
          <p:cNvSpPr/>
          <p:nvPr/>
        </p:nvSpPr>
        <p:spPr>
          <a:xfrm>
            <a:off x="7292849"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Four</a:t>
            </a:r>
            <a:endParaRPr sz="1800" b="0" i="0" u="none" strike="noStrike" cap="none">
              <a:solidFill>
                <a:srgbClr val="000000"/>
              </a:solidFill>
              <a:latin typeface="Chelsea Market"/>
              <a:ea typeface="Chelsea Market"/>
              <a:cs typeface="Chelsea Market"/>
              <a:sym typeface="Chelsea Market"/>
            </a:endParaRPr>
          </a:p>
        </p:txBody>
      </p:sp>
      <p:sp>
        <p:nvSpPr>
          <p:cNvPr id="1542" name="Google Shape;1542;p26">
            <a:hlinkClick r:id="rId7" action="ppaction://hlinksldjump"/>
            <a:extLst>
              <a:ext uri="{FF2B5EF4-FFF2-40B4-BE49-F238E27FC236}">
                <a16:creationId xmlns:a16="http://schemas.microsoft.com/office/drawing/2014/main" id="{DFBA164D-A60D-B81C-F15D-1D5F97DA0E2F}"/>
              </a:ext>
            </a:extLst>
          </p:cNvPr>
          <p:cNvSpPr/>
          <p:nvPr/>
        </p:nvSpPr>
        <p:spPr>
          <a:xfrm>
            <a:off x="1763917"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Five</a:t>
            </a:r>
            <a:endParaRPr sz="1800" b="0" i="0" u="none" strike="noStrike" cap="none">
              <a:solidFill>
                <a:srgbClr val="000000"/>
              </a:solidFill>
              <a:latin typeface="Chelsea Market"/>
              <a:ea typeface="Chelsea Market"/>
              <a:cs typeface="Chelsea Market"/>
              <a:sym typeface="Chelsea Market"/>
            </a:endParaRPr>
          </a:p>
        </p:txBody>
      </p:sp>
      <p:sp>
        <p:nvSpPr>
          <p:cNvPr id="1543" name="Google Shape;1543;p26">
            <a:hlinkClick r:id="rId8" action="ppaction://hlinksldjump"/>
            <a:extLst>
              <a:ext uri="{FF2B5EF4-FFF2-40B4-BE49-F238E27FC236}">
                <a16:creationId xmlns:a16="http://schemas.microsoft.com/office/drawing/2014/main" id="{C01DB673-778C-861F-6EA9-4267AA330494}"/>
              </a:ext>
            </a:extLst>
          </p:cNvPr>
          <p:cNvSpPr/>
          <p:nvPr/>
        </p:nvSpPr>
        <p:spPr>
          <a:xfrm>
            <a:off x="3975490"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Six</a:t>
            </a:r>
            <a:endParaRPr sz="1800" b="0" i="0" u="none" strike="noStrike" cap="none">
              <a:solidFill>
                <a:srgbClr val="000000"/>
              </a:solidFill>
              <a:latin typeface="Chelsea Market"/>
              <a:ea typeface="Chelsea Market"/>
              <a:cs typeface="Chelsea Market"/>
              <a:sym typeface="Chelsea Market"/>
            </a:endParaRPr>
          </a:p>
        </p:txBody>
      </p:sp>
      <p:sp>
        <p:nvSpPr>
          <p:cNvPr id="1544" name="Google Shape;1544;p26">
            <a:hlinkClick r:id="rId9" action="ppaction://hlinksldjump"/>
            <a:extLst>
              <a:ext uri="{FF2B5EF4-FFF2-40B4-BE49-F238E27FC236}">
                <a16:creationId xmlns:a16="http://schemas.microsoft.com/office/drawing/2014/main" id="{6D54AF05-D529-41B7-E924-54596EB88FEF}"/>
              </a:ext>
            </a:extLst>
          </p:cNvPr>
          <p:cNvSpPr/>
          <p:nvPr/>
        </p:nvSpPr>
        <p:spPr>
          <a:xfrm>
            <a:off x="6187062"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Seven</a:t>
            </a:r>
            <a:endParaRPr sz="1800" b="0" i="0" u="none" strike="noStrike" cap="none">
              <a:solidFill>
                <a:srgbClr val="000000"/>
              </a:solidFill>
              <a:latin typeface="Chelsea Market"/>
              <a:ea typeface="Chelsea Market"/>
              <a:cs typeface="Chelsea Market"/>
              <a:sym typeface="Chelsea Market"/>
            </a:endParaRPr>
          </a:p>
        </p:txBody>
      </p:sp>
      <p:sp>
        <p:nvSpPr>
          <p:cNvPr id="1545" name="Google Shape;1545;p26">
            <a:hlinkClick r:id="rId10" action="ppaction://hlinksldjump"/>
            <a:extLst>
              <a:ext uri="{FF2B5EF4-FFF2-40B4-BE49-F238E27FC236}">
                <a16:creationId xmlns:a16="http://schemas.microsoft.com/office/drawing/2014/main" id="{D87B0AF8-B677-8059-CBB4-1325D470CCAC}"/>
              </a:ext>
            </a:extLst>
          </p:cNvPr>
          <p:cNvSpPr/>
          <p:nvPr/>
        </p:nvSpPr>
        <p:spPr>
          <a:xfrm>
            <a:off x="8398635"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Eight</a:t>
            </a:r>
            <a:endParaRPr sz="1800" b="0" i="0" u="none" strike="noStrike" cap="none">
              <a:solidFill>
                <a:srgbClr val="000000"/>
              </a:solidFill>
              <a:latin typeface="Chelsea Market"/>
              <a:ea typeface="Chelsea Market"/>
              <a:cs typeface="Chelsea Market"/>
              <a:sym typeface="Chelsea Market"/>
            </a:endParaRPr>
          </a:p>
        </p:txBody>
      </p:sp>
      <p:sp>
        <p:nvSpPr>
          <p:cNvPr id="1546" name="Google Shape;1546;p26">
            <a:hlinkClick r:id="rId11" action="ppaction://hlinksldjump"/>
            <a:extLst>
              <a:ext uri="{FF2B5EF4-FFF2-40B4-BE49-F238E27FC236}">
                <a16:creationId xmlns:a16="http://schemas.microsoft.com/office/drawing/2014/main" id="{E9F08F67-6368-707B-8ECB-C2F5D933681E}"/>
              </a:ext>
            </a:extLst>
          </p:cNvPr>
          <p:cNvSpPr/>
          <p:nvPr/>
        </p:nvSpPr>
        <p:spPr>
          <a:xfrm>
            <a:off x="2869703"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Nine</a:t>
            </a:r>
            <a:endParaRPr sz="1800" b="0" i="0" u="none" strike="noStrike" cap="none">
              <a:solidFill>
                <a:srgbClr val="000000"/>
              </a:solidFill>
              <a:latin typeface="Chelsea Market"/>
              <a:ea typeface="Chelsea Market"/>
              <a:cs typeface="Chelsea Market"/>
              <a:sym typeface="Chelsea Market"/>
            </a:endParaRPr>
          </a:p>
        </p:txBody>
      </p:sp>
      <p:sp>
        <p:nvSpPr>
          <p:cNvPr id="1547" name="Google Shape;1547;p26">
            <a:hlinkClick r:id="rId12" action="ppaction://hlinksldjump"/>
            <a:extLst>
              <a:ext uri="{FF2B5EF4-FFF2-40B4-BE49-F238E27FC236}">
                <a16:creationId xmlns:a16="http://schemas.microsoft.com/office/drawing/2014/main" id="{EFEC2258-FFBB-88AB-097D-4EB03CE2D925}"/>
              </a:ext>
            </a:extLst>
          </p:cNvPr>
          <p:cNvSpPr/>
          <p:nvPr/>
        </p:nvSpPr>
        <p:spPr>
          <a:xfrm>
            <a:off x="5081276"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Ten</a:t>
            </a:r>
            <a:endParaRPr sz="1800" b="0" i="0" u="none" strike="noStrike" cap="none">
              <a:solidFill>
                <a:srgbClr val="000000"/>
              </a:solidFill>
              <a:latin typeface="Chelsea Market"/>
              <a:ea typeface="Chelsea Market"/>
              <a:cs typeface="Chelsea Market"/>
              <a:sym typeface="Chelsea Market"/>
            </a:endParaRPr>
          </a:p>
        </p:txBody>
      </p:sp>
      <p:sp>
        <p:nvSpPr>
          <p:cNvPr id="1548" name="Google Shape;1548;p26">
            <a:hlinkClick r:id="rId13" action="ppaction://hlinksldjump"/>
            <a:extLst>
              <a:ext uri="{FF2B5EF4-FFF2-40B4-BE49-F238E27FC236}">
                <a16:creationId xmlns:a16="http://schemas.microsoft.com/office/drawing/2014/main" id="{B2138207-08C9-0CB3-48DB-D7C2F156EF99}"/>
              </a:ext>
            </a:extLst>
          </p:cNvPr>
          <p:cNvSpPr/>
          <p:nvPr/>
        </p:nvSpPr>
        <p:spPr>
          <a:xfrm>
            <a:off x="7292849"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Eleven</a:t>
            </a:r>
            <a:endParaRPr sz="1800" b="0" i="0" u="none" strike="noStrike" cap="none">
              <a:solidFill>
                <a:srgbClr val="000000"/>
              </a:solidFill>
              <a:latin typeface="Chelsea Market"/>
              <a:ea typeface="Chelsea Market"/>
              <a:cs typeface="Chelsea Market"/>
              <a:sym typeface="Chelsea Market"/>
            </a:endParaRPr>
          </a:p>
        </p:txBody>
      </p:sp>
      <p:sp>
        <p:nvSpPr>
          <p:cNvPr id="1549" name="Google Shape;1549;p26">
            <a:hlinkClick r:id="rId14" action="ppaction://hlinksldjump"/>
            <a:extLst>
              <a:ext uri="{FF2B5EF4-FFF2-40B4-BE49-F238E27FC236}">
                <a16:creationId xmlns:a16="http://schemas.microsoft.com/office/drawing/2014/main" id="{D9951449-F5F3-6894-BFE6-45E73DD21F55}"/>
              </a:ext>
            </a:extLst>
          </p:cNvPr>
          <p:cNvSpPr/>
          <p:nvPr/>
        </p:nvSpPr>
        <p:spPr>
          <a:xfrm>
            <a:off x="9504421"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rgbClr val="000000"/>
                </a:solidFill>
                <a:latin typeface="Chelsea Market"/>
                <a:ea typeface="Chelsea Market"/>
                <a:cs typeface="Chelsea Market"/>
                <a:sym typeface="Chelsea Market"/>
              </a:rPr>
              <a:t>This is the title for choice number Twelve</a:t>
            </a:r>
            <a:endParaRPr sz="1800" b="0" i="0" u="none" strike="noStrike" cap="none">
              <a:solidFill>
                <a:srgbClr val="000000"/>
              </a:solidFill>
              <a:latin typeface="Chelsea Market"/>
              <a:ea typeface="Chelsea Market"/>
              <a:cs typeface="Chelsea Market"/>
              <a:sym typeface="Chelsea Market"/>
            </a:endParaRPr>
          </a:p>
        </p:txBody>
      </p:sp>
    </p:spTree>
    <p:extLst>
      <p:ext uri="{BB962C8B-B14F-4D97-AF65-F5344CB8AC3E}">
        <p14:creationId xmlns:p14="http://schemas.microsoft.com/office/powerpoint/2010/main" val="557036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53">
          <a:extLst>
            <a:ext uri="{FF2B5EF4-FFF2-40B4-BE49-F238E27FC236}">
              <a16:creationId xmlns:a16="http://schemas.microsoft.com/office/drawing/2014/main" id="{520C8DD1-B9B7-6E7A-6429-38FA7B101230}"/>
            </a:ext>
          </a:extLst>
        </p:cNvPr>
        <p:cNvGrpSpPr/>
        <p:nvPr/>
      </p:nvGrpSpPr>
      <p:grpSpPr>
        <a:xfrm>
          <a:off x="0" y="0"/>
          <a:ext cx="0" cy="0"/>
          <a:chOff x="0" y="0"/>
          <a:chExt cx="0" cy="0"/>
        </a:xfrm>
      </p:grpSpPr>
      <p:sp>
        <p:nvSpPr>
          <p:cNvPr id="1554" name="Google Shape;1554;p27">
            <a:extLst>
              <a:ext uri="{FF2B5EF4-FFF2-40B4-BE49-F238E27FC236}">
                <a16:creationId xmlns:a16="http://schemas.microsoft.com/office/drawing/2014/main" id="{D47E54AC-6703-5695-512C-B0EA0375EB86}"/>
              </a:ext>
            </a:extLst>
          </p:cNvPr>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One.</a:t>
            </a:r>
            <a:endParaRPr/>
          </a:p>
        </p:txBody>
      </p:sp>
      <p:sp>
        <p:nvSpPr>
          <p:cNvPr id="1555" name="Google Shape;1555;p27">
            <a:extLst>
              <a:ext uri="{FF2B5EF4-FFF2-40B4-BE49-F238E27FC236}">
                <a16:creationId xmlns:a16="http://schemas.microsoft.com/office/drawing/2014/main" id="{78C88ABE-11C0-FD19-DFA5-B727D6DE50D8}"/>
              </a:ext>
            </a:extLst>
          </p:cNvPr>
          <p:cNvSpPr txBox="1">
            <a:spLocks noGrp="1"/>
          </p:cNvSpPr>
          <p:nvPr>
            <p:ph type="body" idx="1"/>
          </p:nvPr>
        </p:nvSpPr>
        <p:spPr>
          <a:xfrm>
            <a:off x="5172525" y="2189450"/>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
        <p:nvSpPr>
          <p:cNvPr id="1556" name="Google Shape;1556;p27">
            <a:hlinkClick r:id="rId3" action="ppaction://hlinksldjump"/>
            <a:extLst>
              <a:ext uri="{FF2B5EF4-FFF2-40B4-BE49-F238E27FC236}">
                <a16:creationId xmlns:a16="http://schemas.microsoft.com/office/drawing/2014/main" id="{42381470-C1DD-39D3-7C75-EC1F41D518C5}"/>
              </a:ext>
            </a:extLst>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Tree>
    <p:extLst>
      <p:ext uri="{BB962C8B-B14F-4D97-AF65-F5344CB8AC3E}">
        <p14:creationId xmlns:p14="http://schemas.microsoft.com/office/powerpoint/2010/main" val="187164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0">
          <a:extLst>
            <a:ext uri="{FF2B5EF4-FFF2-40B4-BE49-F238E27FC236}">
              <a16:creationId xmlns:a16="http://schemas.microsoft.com/office/drawing/2014/main" id="{7DC5A5E3-1BC5-FF6A-4705-A432E774AE27}"/>
            </a:ext>
          </a:extLst>
        </p:cNvPr>
        <p:cNvGrpSpPr/>
        <p:nvPr/>
      </p:nvGrpSpPr>
      <p:grpSpPr>
        <a:xfrm>
          <a:off x="0" y="0"/>
          <a:ext cx="0" cy="0"/>
          <a:chOff x="0" y="0"/>
          <a:chExt cx="0" cy="0"/>
        </a:xfrm>
      </p:grpSpPr>
      <p:sp>
        <p:nvSpPr>
          <p:cNvPr id="1561" name="Google Shape;1561;p28">
            <a:hlinkClick r:id="rId3" action="ppaction://hlinksldjump"/>
            <a:extLst>
              <a:ext uri="{FF2B5EF4-FFF2-40B4-BE49-F238E27FC236}">
                <a16:creationId xmlns:a16="http://schemas.microsoft.com/office/drawing/2014/main" id="{2EEBA741-F80D-9102-D26F-7042269DE35E}"/>
              </a:ext>
            </a:extLst>
          </p:cNvPr>
          <p:cNvSpPr/>
          <p:nvPr/>
        </p:nvSpPr>
        <p:spPr>
          <a:xfrm>
            <a:off x="3829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562" name="Google Shape;1562;p28">
            <a:extLst>
              <a:ext uri="{FF2B5EF4-FFF2-40B4-BE49-F238E27FC236}">
                <a16:creationId xmlns:a16="http://schemas.microsoft.com/office/drawing/2014/main" id="{CA7834D5-269B-C2EC-4129-2C481D171A69}"/>
              </a:ext>
            </a:extLst>
          </p:cNvPr>
          <p:cNvSpPr txBox="1">
            <a:spLocks noGrp="1"/>
          </p:cNvSpPr>
          <p:nvPr>
            <p:ph type="title"/>
          </p:nvPr>
        </p:nvSpPr>
        <p:spPr>
          <a:xfrm>
            <a:off x="1223625" y="1337075"/>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Two.</a:t>
            </a:r>
            <a:endParaRPr/>
          </a:p>
        </p:txBody>
      </p:sp>
      <p:sp>
        <p:nvSpPr>
          <p:cNvPr id="1563" name="Google Shape;1563;p28">
            <a:extLst>
              <a:ext uri="{FF2B5EF4-FFF2-40B4-BE49-F238E27FC236}">
                <a16:creationId xmlns:a16="http://schemas.microsoft.com/office/drawing/2014/main" id="{ECF5ACD8-E11B-129C-7D69-664AFA3B29B5}"/>
              </a:ext>
            </a:extLst>
          </p:cNvPr>
          <p:cNvSpPr txBox="1">
            <a:spLocks noGrp="1"/>
          </p:cNvSpPr>
          <p:nvPr>
            <p:ph type="body" idx="1"/>
          </p:nvPr>
        </p:nvSpPr>
        <p:spPr>
          <a:xfrm>
            <a:off x="1223725" y="2189425"/>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Tree>
    <p:extLst>
      <p:ext uri="{BB962C8B-B14F-4D97-AF65-F5344CB8AC3E}">
        <p14:creationId xmlns:p14="http://schemas.microsoft.com/office/powerpoint/2010/main" val="328218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29">
            <a:hlinkClick r:id="rId3" action="ppaction://hlinksldjump"/>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569" name="Google Shape;1569;p29"/>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Three.</a:t>
            </a:r>
            <a:endParaRPr/>
          </a:p>
        </p:txBody>
      </p:sp>
      <p:sp>
        <p:nvSpPr>
          <p:cNvPr id="1570" name="Google Shape;1570;p29"/>
          <p:cNvSpPr txBox="1">
            <a:spLocks noGrp="1"/>
          </p:cNvSpPr>
          <p:nvPr>
            <p:ph type="body" idx="1"/>
          </p:nvPr>
        </p:nvSpPr>
        <p:spPr>
          <a:xfrm>
            <a:off x="5172525" y="2189450"/>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4"/>
        <p:cNvGrpSpPr/>
        <p:nvPr/>
      </p:nvGrpSpPr>
      <p:grpSpPr>
        <a:xfrm>
          <a:off x="0" y="0"/>
          <a:ext cx="0" cy="0"/>
          <a:chOff x="0" y="0"/>
          <a:chExt cx="0" cy="0"/>
        </a:xfrm>
      </p:grpSpPr>
      <p:sp>
        <p:nvSpPr>
          <p:cNvPr id="1575" name="Google Shape;1575;p30">
            <a:hlinkClick r:id="rId3" action="ppaction://hlinksldjump"/>
          </p:cNvPr>
          <p:cNvSpPr/>
          <p:nvPr/>
        </p:nvSpPr>
        <p:spPr>
          <a:xfrm>
            <a:off x="3829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576" name="Google Shape;1576;p30"/>
          <p:cNvSpPr txBox="1">
            <a:spLocks noGrp="1"/>
          </p:cNvSpPr>
          <p:nvPr>
            <p:ph type="title"/>
          </p:nvPr>
        </p:nvSpPr>
        <p:spPr>
          <a:xfrm>
            <a:off x="1223625" y="1337075"/>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Four.</a:t>
            </a:r>
            <a:endParaRPr/>
          </a:p>
        </p:txBody>
      </p:sp>
      <p:sp>
        <p:nvSpPr>
          <p:cNvPr id="1577" name="Google Shape;1577;p30"/>
          <p:cNvSpPr txBox="1">
            <a:spLocks noGrp="1"/>
          </p:cNvSpPr>
          <p:nvPr>
            <p:ph type="body" idx="1"/>
          </p:nvPr>
        </p:nvSpPr>
        <p:spPr>
          <a:xfrm>
            <a:off x="1223725" y="2189425"/>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p31"/>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highlight>
                  <a:schemeClr val="accent1"/>
                </a:highlight>
              </a:rPr>
              <a:t>Number Five.</a:t>
            </a:r>
            <a:endParaRPr>
              <a:highlight>
                <a:schemeClr val="accent1"/>
              </a:highlight>
            </a:endParaRPr>
          </a:p>
        </p:txBody>
      </p:sp>
      <p:sp>
        <p:nvSpPr>
          <p:cNvPr id="1583" name="Google Shape;1583;p31"/>
          <p:cNvSpPr txBox="1">
            <a:spLocks noGrp="1"/>
          </p:cNvSpPr>
          <p:nvPr>
            <p:ph type="body" idx="1"/>
          </p:nvPr>
        </p:nvSpPr>
        <p:spPr>
          <a:xfrm>
            <a:off x="5172525" y="2189450"/>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
        <p:nvSpPr>
          <p:cNvPr id="1584" name="Google Shape;1584;p31">
            <a:hlinkClick r:id="rId3" action="ppaction://hlinksldjump"/>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88"/>
        <p:cNvGrpSpPr/>
        <p:nvPr/>
      </p:nvGrpSpPr>
      <p:grpSpPr>
        <a:xfrm>
          <a:off x="0" y="0"/>
          <a:ext cx="0" cy="0"/>
          <a:chOff x="0" y="0"/>
          <a:chExt cx="0" cy="0"/>
        </a:xfrm>
      </p:grpSpPr>
      <p:sp>
        <p:nvSpPr>
          <p:cNvPr id="1589" name="Google Shape;1589;p32">
            <a:hlinkClick r:id="rId3" action="ppaction://hlinksldjump"/>
          </p:cNvPr>
          <p:cNvSpPr/>
          <p:nvPr/>
        </p:nvSpPr>
        <p:spPr>
          <a:xfrm>
            <a:off x="3829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590" name="Google Shape;1590;p32"/>
          <p:cNvSpPr txBox="1">
            <a:spLocks noGrp="1"/>
          </p:cNvSpPr>
          <p:nvPr>
            <p:ph type="title"/>
          </p:nvPr>
        </p:nvSpPr>
        <p:spPr>
          <a:xfrm>
            <a:off x="1223625" y="1337075"/>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Six</a:t>
            </a:r>
            <a:endParaRPr/>
          </a:p>
        </p:txBody>
      </p:sp>
      <p:sp>
        <p:nvSpPr>
          <p:cNvPr id="1591" name="Google Shape;1591;p32"/>
          <p:cNvSpPr txBox="1">
            <a:spLocks noGrp="1"/>
          </p:cNvSpPr>
          <p:nvPr>
            <p:ph type="body" idx="1"/>
          </p:nvPr>
        </p:nvSpPr>
        <p:spPr>
          <a:xfrm>
            <a:off x="1223725" y="2189425"/>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sp>
        <p:nvSpPr>
          <p:cNvPr id="1596" name="Google Shape;1596;p33">
            <a:hlinkClick r:id="rId3" action="ppaction://hlinksldjump"/>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597" name="Google Shape;1597;p33"/>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Seven.</a:t>
            </a:r>
            <a:endParaRPr/>
          </a:p>
        </p:txBody>
      </p:sp>
      <p:sp>
        <p:nvSpPr>
          <p:cNvPr id="1598" name="Google Shape;1598;p33"/>
          <p:cNvSpPr txBox="1">
            <a:spLocks noGrp="1"/>
          </p:cNvSpPr>
          <p:nvPr>
            <p:ph type="body" idx="1"/>
          </p:nvPr>
        </p:nvSpPr>
        <p:spPr>
          <a:xfrm>
            <a:off x="5172525" y="2189450"/>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02"/>
        <p:cNvGrpSpPr/>
        <p:nvPr/>
      </p:nvGrpSpPr>
      <p:grpSpPr>
        <a:xfrm>
          <a:off x="0" y="0"/>
          <a:ext cx="0" cy="0"/>
          <a:chOff x="0" y="0"/>
          <a:chExt cx="0" cy="0"/>
        </a:xfrm>
      </p:grpSpPr>
      <p:sp>
        <p:nvSpPr>
          <p:cNvPr id="1603" name="Google Shape;1603;p34">
            <a:hlinkClick r:id="rId3" action="ppaction://hlinksldjump"/>
          </p:cNvPr>
          <p:cNvSpPr/>
          <p:nvPr/>
        </p:nvSpPr>
        <p:spPr>
          <a:xfrm>
            <a:off x="3829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604" name="Google Shape;1604;p34"/>
          <p:cNvSpPr txBox="1">
            <a:spLocks noGrp="1"/>
          </p:cNvSpPr>
          <p:nvPr>
            <p:ph type="title"/>
          </p:nvPr>
        </p:nvSpPr>
        <p:spPr>
          <a:xfrm>
            <a:off x="1223625" y="1337075"/>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Eight.</a:t>
            </a:r>
            <a:endParaRPr/>
          </a:p>
        </p:txBody>
      </p:sp>
      <p:sp>
        <p:nvSpPr>
          <p:cNvPr id="1605" name="Google Shape;1605;p34"/>
          <p:cNvSpPr txBox="1">
            <a:spLocks noGrp="1"/>
          </p:cNvSpPr>
          <p:nvPr>
            <p:ph type="body" idx="1"/>
          </p:nvPr>
        </p:nvSpPr>
        <p:spPr>
          <a:xfrm>
            <a:off x="1223725" y="2189425"/>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8"/>
        <p:cNvGrpSpPr/>
        <p:nvPr/>
      </p:nvGrpSpPr>
      <p:grpSpPr>
        <a:xfrm>
          <a:off x="0" y="0"/>
          <a:ext cx="0" cy="0"/>
          <a:chOff x="0" y="0"/>
          <a:chExt cx="0" cy="0"/>
        </a:xfrm>
      </p:grpSpPr>
      <p:sp>
        <p:nvSpPr>
          <p:cNvPr id="1469" name="Google Shape;1469;p21"/>
          <p:cNvSpPr txBox="1">
            <a:spLocks noGrp="1"/>
          </p:cNvSpPr>
          <p:nvPr>
            <p:ph type="title"/>
          </p:nvPr>
        </p:nvSpPr>
        <p:spPr>
          <a:xfrm>
            <a:off x="2199000" y="845500"/>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US" altLang="ja-JP" dirty="0"/>
              <a:t>MCP</a:t>
            </a:r>
            <a:r>
              <a:rPr lang="ja-JP" altLang="en-US" dirty="0"/>
              <a:t>概要</a:t>
            </a:r>
            <a:endParaRPr dirty="0"/>
          </a:p>
        </p:txBody>
      </p:sp>
      <p:sp>
        <p:nvSpPr>
          <p:cNvPr id="1470" name="Google Shape;1470;p21"/>
          <p:cNvSpPr txBox="1">
            <a:spLocks noGrp="1"/>
          </p:cNvSpPr>
          <p:nvPr>
            <p:ph type="subTitle" idx="1"/>
          </p:nvPr>
        </p:nvSpPr>
        <p:spPr>
          <a:xfrm>
            <a:off x="2199000" y="1666700"/>
            <a:ext cx="7794000" cy="578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ja-JP" altLang="en-US" dirty="0"/>
              <a:t>基本情報</a:t>
            </a:r>
            <a:endParaRPr dirty="0"/>
          </a:p>
        </p:txBody>
      </p:sp>
      <p:sp>
        <p:nvSpPr>
          <p:cNvPr id="1471" name="Google Shape;1471;p21"/>
          <p:cNvSpPr txBox="1">
            <a:spLocks noGrp="1"/>
          </p:cNvSpPr>
          <p:nvPr>
            <p:ph type="body" idx="2"/>
          </p:nvPr>
        </p:nvSpPr>
        <p:spPr>
          <a:xfrm>
            <a:off x="2728721" y="2455100"/>
            <a:ext cx="7794000" cy="3557400"/>
          </a:xfrm>
          <a:prstGeom prst="rect">
            <a:avLst/>
          </a:prstGeom>
        </p:spPr>
        <p:txBody>
          <a:bodyPr spcFirstLastPara="1" wrap="square" lIns="121900" tIns="121900" rIns="121900" bIns="121900" anchor="t" anchorCtr="0">
            <a:noAutofit/>
          </a:bodyPr>
          <a:lstStyle/>
          <a:p>
            <a:pPr marL="0" lvl="0" indent="0" algn="l" rtl="0">
              <a:spcBef>
                <a:spcPts val="0"/>
              </a:spcBef>
              <a:spcAft>
                <a:spcPts val="0"/>
              </a:spcAft>
              <a:buNone/>
            </a:pPr>
            <a:r>
              <a:rPr lang="en" dirty="0"/>
              <a:t>• </a:t>
            </a:r>
            <a:r>
              <a:rPr lang="en-US" dirty="0"/>
              <a:t>2024</a:t>
            </a:r>
            <a:r>
              <a:rPr lang="ja-JP" altLang="en-US" dirty="0"/>
              <a:t>年</a:t>
            </a:r>
            <a:r>
              <a:rPr lang="en-US" altLang="ja-JP" dirty="0"/>
              <a:t>11</a:t>
            </a:r>
            <a:r>
              <a:rPr lang="ja-JP" altLang="en-US" dirty="0"/>
              <a:t>月発行、</a:t>
            </a:r>
            <a:r>
              <a:rPr lang="en-US" altLang="ja-JP" dirty="0"/>
              <a:t>2025</a:t>
            </a:r>
            <a:r>
              <a:rPr lang="ja-JP" altLang="en-US" dirty="0"/>
              <a:t>年３月アップデート</a:t>
            </a:r>
            <a:endParaRPr lang="en-US" dirty="0"/>
          </a:p>
          <a:p>
            <a:pPr marL="0" lvl="0" indent="0" algn="l" rtl="0">
              <a:spcBef>
                <a:spcPts val="2100"/>
              </a:spcBef>
              <a:spcAft>
                <a:spcPts val="0"/>
              </a:spcAft>
              <a:buNone/>
            </a:pPr>
            <a:r>
              <a:rPr lang="en-US" dirty="0"/>
              <a:t>• Anthropic</a:t>
            </a:r>
            <a:r>
              <a:rPr lang="ja-JP" altLang="en-US" dirty="0"/>
              <a:t>会社</a:t>
            </a:r>
            <a:r>
              <a:rPr lang="en-US" dirty="0"/>
              <a:t> (Claude)</a:t>
            </a:r>
            <a:r>
              <a:rPr lang="ja-JP" altLang="en-US" dirty="0"/>
              <a:t>に作られた</a:t>
            </a:r>
            <a:endParaRPr lang="en-US" dirty="0"/>
          </a:p>
          <a:p>
            <a:pPr marL="0" lvl="0" indent="0" algn="l" rtl="0">
              <a:spcBef>
                <a:spcPts val="2100"/>
              </a:spcBef>
              <a:spcAft>
                <a:spcPts val="0"/>
              </a:spcAft>
              <a:buNone/>
            </a:pPr>
            <a:r>
              <a:rPr lang="en" dirty="0"/>
              <a:t>•LLM</a:t>
            </a:r>
            <a:r>
              <a:rPr lang="ja-JP" altLang="en-US" dirty="0"/>
              <a:t>のツール呼び標準化</a:t>
            </a:r>
            <a:endParaRPr lang="en-US" dirty="0"/>
          </a:p>
          <a:p>
            <a:pPr marL="0" lvl="0" indent="0" algn="l" rtl="0">
              <a:spcBef>
                <a:spcPts val="2100"/>
              </a:spcBef>
              <a:spcAft>
                <a:spcPts val="0"/>
              </a:spcAft>
              <a:buNone/>
            </a:pPr>
            <a:r>
              <a:rPr lang="en-US" dirty="0"/>
              <a:t>• </a:t>
            </a:r>
            <a:r>
              <a:rPr lang="ja-JP" altLang="en-US" dirty="0"/>
              <a:t>過去の半年から世界中に流行っている</a:t>
            </a:r>
            <a:endParaRPr lang="en-US" altLang="ja-JP" dirty="0"/>
          </a:p>
          <a:p>
            <a:pPr marL="0" lvl="0" indent="0" algn="l" rtl="0">
              <a:spcBef>
                <a:spcPts val="2100"/>
              </a:spcBef>
              <a:spcAft>
                <a:spcPts val="0"/>
              </a:spcAft>
              <a:buNone/>
            </a:pPr>
            <a:r>
              <a:rPr lang="en-US" dirty="0"/>
              <a:t>• </a:t>
            </a:r>
            <a:r>
              <a:rPr lang="ja-JP" altLang="en-US" dirty="0"/>
              <a:t>とくにプログラマーじゃない者に人気らしい</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35"/>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highlight>
                  <a:schemeClr val="accent1"/>
                </a:highlight>
              </a:rPr>
              <a:t>Number Nine.</a:t>
            </a:r>
            <a:endParaRPr>
              <a:highlight>
                <a:schemeClr val="accent1"/>
              </a:highlight>
            </a:endParaRPr>
          </a:p>
        </p:txBody>
      </p:sp>
      <p:sp>
        <p:nvSpPr>
          <p:cNvPr id="1611" name="Google Shape;1611;p35"/>
          <p:cNvSpPr txBox="1">
            <a:spLocks noGrp="1"/>
          </p:cNvSpPr>
          <p:nvPr>
            <p:ph type="body" idx="1"/>
          </p:nvPr>
        </p:nvSpPr>
        <p:spPr>
          <a:xfrm>
            <a:off x="5172525" y="2189450"/>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
        <p:nvSpPr>
          <p:cNvPr id="1612" name="Google Shape;1612;p35">
            <a:hlinkClick r:id="rId3" action="ppaction://hlinksldjump"/>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36">
            <a:hlinkClick r:id="rId3" action="ppaction://hlinksldjump"/>
          </p:cNvPr>
          <p:cNvSpPr/>
          <p:nvPr/>
        </p:nvSpPr>
        <p:spPr>
          <a:xfrm>
            <a:off x="3829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618" name="Google Shape;1618;p36"/>
          <p:cNvSpPr txBox="1">
            <a:spLocks noGrp="1"/>
          </p:cNvSpPr>
          <p:nvPr>
            <p:ph type="title"/>
          </p:nvPr>
        </p:nvSpPr>
        <p:spPr>
          <a:xfrm>
            <a:off x="1223625" y="1337075"/>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Ten.</a:t>
            </a:r>
            <a:endParaRPr/>
          </a:p>
        </p:txBody>
      </p:sp>
      <p:sp>
        <p:nvSpPr>
          <p:cNvPr id="1619" name="Google Shape;1619;p36"/>
          <p:cNvSpPr txBox="1">
            <a:spLocks noGrp="1"/>
          </p:cNvSpPr>
          <p:nvPr>
            <p:ph type="body" idx="1"/>
          </p:nvPr>
        </p:nvSpPr>
        <p:spPr>
          <a:xfrm>
            <a:off x="1223725" y="2189425"/>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37">
            <a:hlinkClick r:id="rId3" action="ppaction://hlinksldjump"/>
          </p:cNvPr>
          <p:cNvSpPr/>
          <p:nvPr/>
        </p:nvSpPr>
        <p:spPr>
          <a:xfrm>
            <a:off x="113557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625" name="Google Shape;1625;p37"/>
          <p:cNvSpPr txBox="1">
            <a:spLocks noGrp="1"/>
          </p:cNvSpPr>
          <p:nvPr>
            <p:ph type="title"/>
          </p:nvPr>
        </p:nvSpPr>
        <p:spPr>
          <a:xfrm>
            <a:off x="5172425" y="1337100"/>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Eleven.</a:t>
            </a:r>
            <a:endParaRPr/>
          </a:p>
        </p:txBody>
      </p:sp>
      <p:sp>
        <p:nvSpPr>
          <p:cNvPr id="1626" name="Google Shape;1626;p37"/>
          <p:cNvSpPr txBox="1">
            <a:spLocks noGrp="1"/>
          </p:cNvSpPr>
          <p:nvPr>
            <p:ph type="body" idx="1"/>
          </p:nvPr>
        </p:nvSpPr>
        <p:spPr>
          <a:xfrm>
            <a:off x="5172525" y="2189450"/>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30"/>
        <p:cNvGrpSpPr/>
        <p:nvPr/>
      </p:nvGrpSpPr>
      <p:grpSpPr>
        <a:xfrm>
          <a:off x="0" y="0"/>
          <a:ext cx="0" cy="0"/>
          <a:chOff x="0" y="0"/>
          <a:chExt cx="0" cy="0"/>
        </a:xfrm>
      </p:grpSpPr>
      <p:sp>
        <p:nvSpPr>
          <p:cNvPr id="1631" name="Google Shape;1631;p38">
            <a:hlinkClick r:id="rId3" action="ppaction://hlinksldjump"/>
          </p:cNvPr>
          <p:cNvSpPr/>
          <p:nvPr/>
        </p:nvSpPr>
        <p:spPr>
          <a:xfrm>
            <a:off x="382925" y="1072875"/>
            <a:ext cx="415975" cy="384075"/>
          </a:xfrm>
          <a:prstGeom prst="rect">
            <a:avLst/>
          </a:prstGeom>
        </p:spPr>
        <p:txBody>
          <a:bodyPr>
            <a:prstTxWarp prst="textPlain">
              <a:avLst/>
            </a:prstTxWarp>
          </a:bodyPr>
          <a:lstStyle/>
          <a:p>
            <a:pPr lvl="0" algn="ctr"/>
            <a:r>
              <a:rPr b="0" i="0">
                <a:ln>
                  <a:noFill/>
                </a:ln>
                <a:solidFill>
                  <a:schemeClr val="dk1"/>
                </a:solidFill>
                <a:latin typeface="Chelsea Market"/>
              </a:rPr>
              <a:t>x</a:t>
            </a:r>
          </a:p>
        </p:txBody>
      </p:sp>
      <p:sp>
        <p:nvSpPr>
          <p:cNvPr id="1632" name="Google Shape;1632;p38"/>
          <p:cNvSpPr txBox="1">
            <a:spLocks noGrp="1"/>
          </p:cNvSpPr>
          <p:nvPr>
            <p:ph type="title"/>
          </p:nvPr>
        </p:nvSpPr>
        <p:spPr>
          <a:xfrm>
            <a:off x="1223625" y="1337075"/>
            <a:ext cx="5834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Number Twelve.</a:t>
            </a:r>
            <a:endParaRPr/>
          </a:p>
        </p:txBody>
      </p:sp>
      <p:sp>
        <p:nvSpPr>
          <p:cNvPr id="1633" name="Google Shape;1633;p38"/>
          <p:cNvSpPr txBox="1">
            <a:spLocks noGrp="1"/>
          </p:cNvSpPr>
          <p:nvPr>
            <p:ph type="body" idx="1"/>
          </p:nvPr>
        </p:nvSpPr>
        <p:spPr>
          <a:xfrm>
            <a:off x="1223725" y="2189425"/>
            <a:ext cx="5834700" cy="3331500"/>
          </a:xfrm>
          <a:prstGeom prst="rect">
            <a:avLst/>
          </a:prstGeom>
        </p:spPr>
        <p:txBody>
          <a:bodyPr spcFirstLastPara="1" wrap="square" lIns="121900" tIns="121900" rIns="121900" bIns="121900" anchor="ctr" anchorCtr="0">
            <a:noAutofit/>
          </a:bodyPr>
          <a:lstStyle/>
          <a:p>
            <a:pPr marL="0" lvl="0" indent="0" algn="ctr" rtl="0">
              <a:spcBef>
                <a:spcPts val="0"/>
              </a:spcBef>
              <a:spcAft>
                <a:spcPts val="2100"/>
              </a:spcAft>
              <a:buNone/>
            </a:pPr>
            <a:r>
              <a:rPr lang="en"/>
              <a:t>Lorem ipsum dolor sit amet, consectetuer adipiscing elit. Aenean commodo ligula eget dolor. Aenean massa. Cum sociis natoque penatibus et magnis dis parturient montes, nascetur ridiculus mus.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637"/>
        <p:cNvGrpSpPr/>
        <p:nvPr/>
      </p:nvGrpSpPr>
      <p:grpSpPr>
        <a:xfrm>
          <a:off x="0" y="0"/>
          <a:ext cx="0" cy="0"/>
          <a:chOff x="0" y="0"/>
          <a:chExt cx="0" cy="0"/>
        </a:xfrm>
      </p:grpSpPr>
      <p:sp>
        <p:nvSpPr>
          <p:cNvPr id="1638" name="Google Shape;1638;p39"/>
          <p:cNvSpPr txBox="1">
            <a:spLocks noGrp="1"/>
          </p:cNvSpPr>
          <p:nvPr>
            <p:ph type="title"/>
          </p:nvPr>
        </p:nvSpPr>
        <p:spPr>
          <a:xfrm>
            <a:off x="2199000" y="1683700"/>
            <a:ext cx="77940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5100"/>
              <a:t>Credits.</a:t>
            </a:r>
            <a:endParaRPr sz="5100"/>
          </a:p>
        </p:txBody>
      </p:sp>
      <p:sp>
        <p:nvSpPr>
          <p:cNvPr id="1639" name="Google Shape;1639;p39"/>
          <p:cNvSpPr txBox="1">
            <a:spLocks noGrp="1"/>
          </p:cNvSpPr>
          <p:nvPr>
            <p:ph type="body" idx="2"/>
          </p:nvPr>
        </p:nvSpPr>
        <p:spPr>
          <a:xfrm>
            <a:off x="2199000" y="2815550"/>
            <a:ext cx="7794000" cy="21690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sz="2400"/>
              <a:t>Presentation Template: </a:t>
            </a:r>
            <a:r>
              <a:rPr lang="en" sz="2400" u="sng">
                <a:solidFill>
                  <a:schemeClr val="dk1"/>
                </a:solidFill>
                <a:highlight>
                  <a:schemeClr val="accent1"/>
                </a:highlight>
                <a:hlinkClick r:id="rId3">
                  <a:extLst>
                    <a:ext uri="{A12FA001-AC4F-418D-AE19-62706E023703}">
                      <ahyp:hlinkClr xmlns:ahyp="http://schemas.microsoft.com/office/drawing/2018/hyperlinkcolor" val="tx"/>
                    </a:ext>
                  </a:extLst>
                </a:hlinkClick>
              </a:rPr>
              <a:t>SlidesMania</a:t>
            </a:r>
            <a:endParaRPr sz="2400">
              <a:solidFill>
                <a:schemeClr val="dk1"/>
              </a:solidFill>
              <a:highlight>
                <a:schemeClr val="accent1"/>
              </a:highlight>
            </a:endParaRPr>
          </a:p>
          <a:p>
            <a:pPr marL="0" lvl="0" indent="0" algn="ctr" rtl="0">
              <a:spcBef>
                <a:spcPts val="2100"/>
              </a:spcBef>
              <a:spcAft>
                <a:spcPts val="0"/>
              </a:spcAft>
              <a:buNone/>
            </a:pPr>
            <a:r>
              <a:rPr lang="en" sz="2400"/>
              <a:t>Sample Images: </a:t>
            </a:r>
            <a:r>
              <a:rPr lang="en" sz="2400" u="sng">
                <a:solidFill>
                  <a:schemeClr val="dk1"/>
                </a:solidFill>
                <a:highlight>
                  <a:schemeClr val="accent1"/>
                </a:highlight>
                <a:hlinkClick r:id="rId4">
                  <a:extLst>
                    <a:ext uri="{A12FA001-AC4F-418D-AE19-62706E023703}">
                      <ahyp:hlinkClr xmlns:ahyp="http://schemas.microsoft.com/office/drawing/2018/hyperlinkcolor" val="tx"/>
                    </a:ext>
                  </a:extLst>
                </a:hlinkClick>
              </a:rPr>
              <a:t>Unsplash</a:t>
            </a:r>
            <a:endParaRPr sz="2400">
              <a:solidFill>
                <a:schemeClr val="dk1"/>
              </a:solidFill>
              <a:highlight>
                <a:schemeClr val="accent1"/>
              </a:highlight>
            </a:endParaRPr>
          </a:p>
          <a:p>
            <a:pPr marL="0" lvl="0" indent="0" algn="ctr" rtl="0">
              <a:spcBef>
                <a:spcPts val="2100"/>
              </a:spcBef>
              <a:spcAft>
                <a:spcPts val="2100"/>
              </a:spcAft>
              <a:buNone/>
            </a:pPr>
            <a:r>
              <a:rPr lang="en"/>
              <a:t>Fonts used in this presentation: Baloo 2 and </a:t>
            </a:r>
            <a:r>
              <a:rPr lang="en">
                <a:latin typeface="Chelsea Market"/>
                <a:ea typeface="Chelsea Market"/>
                <a:cs typeface="Chelsea Market"/>
                <a:sym typeface="Chelsea Market"/>
              </a:rPr>
              <a:t>Chelsea Market.</a:t>
            </a:r>
            <a:endParaRPr>
              <a:latin typeface="Chelsea Market"/>
              <a:ea typeface="Chelsea Market"/>
              <a:cs typeface="Chelsea Market"/>
              <a:sym typeface="Chelsea Marke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40"/>
          <p:cNvSpPr txBox="1">
            <a:spLocks noGrp="1"/>
          </p:cNvSpPr>
          <p:nvPr>
            <p:ph type="title"/>
          </p:nvPr>
        </p:nvSpPr>
        <p:spPr>
          <a:xfrm>
            <a:off x="873350" y="531500"/>
            <a:ext cx="105519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en"/>
              <a:t>Editable </a:t>
            </a:r>
            <a:r>
              <a:rPr lang="en">
                <a:highlight>
                  <a:schemeClr val="accent1"/>
                </a:highlight>
              </a:rPr>
              <a:t>Icons</a:t>
            </a:r>
            <a:endParaRPr>
              <a:highlight>
                <a:schemeClr val="accent1"/>
              </a:highlight>
            </a:endParaRPr>
          </a:p>
        </p:txBody>
      </p:sp>
      <p:grpSp>
        <p:nvGrpSpPr>
          <p:cNvPr id="1645" name="Google Shape;1645;p40"/>
          <p:cNvGrpSpPr/>
          <p:nvPr/>
        </p:nvGrpSpPr>
        <p:grpSpPr>
          <a:xfrm>
            <a:off x="3646964" y="1621352"/>
            <a:ext cx="405160" cy="253589"/>
            <a:chOff x="4797800" y="1994125"/>
            <a:chExt cx="306475" cy="186025"/>
          </a:xfrm>
        </p:grpSpPr>
        <p:sp>
          <p:nvSpPr>
            <p:cNvPr id="1646" name="Google Shape;1646;p40"/>
            <p:cNvSpPr/>
            <p:nvPr/>
          </p:nvSpPr>
          <p:spPr>
            <a:xfrm>
              <a:off x="4837950" y="1994125"/>
              <a:ext cx="226175" cy="152575"/>
            </a:xfrm>
            <a:custGeom>
              <a:avLst/>
              <a:gdLst/>
              <a:ahLst/>
              <a:cxnLst/>
              <a:rect l="l" t="t" r="r" b="b"/>
              <a:pathLst>
                <a:path w="9047" h="6103" extrusionOk="0">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47" name="Google Shape;1647;p40"/>
            <p:cNvSpPr/>
            <p:nvPr/>
          </p:nvSpPr>
          <p:spPr>
            <a:xfrm>
              <a:off x="4797800" y="2160075"/>
              <a:ext cx="306475" cy="20075"/>
            </a:xfrm>
            <a:custGeom>
              <a:avLst/>
              <a:gdLst/>
              <a:ahLst/>
              <a:cxnLst/>
              <a:rect l="l" t="t" r="r" b="b"/>
              <a:pathLst>
                <a:path w="12259" h="803" extrusionOk="0">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48" name="Google Shape;1648;p40"/>
          <p:cNvSpPr/>
          <p:nvPr/>
        </p:nvSpPr>
        <p:spPr>
          <a:xfrm>
            <a:off x="3089772" y="1637250"/>
            <a:ext cx="351487" cy="308322"/>
          </a:xfrm>
          <a:custGeom>
            <a:avLst/>
            <a:gdLst/>
            <a:ahLst/>
            <a:cxnLst/>
            <a:rect l="l" t="t" r="r" b="b"/>
            <a:pathLst>
              <a:path w="10635" h="9047" extrusionOk="0">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49" name="Google Shape;1649;p40"/>
          <p:cNvSpPr/>
          <p:nvPr/>
        </p:nvSpPr>
        <p:spPr>
          <a:xfrm>
            <a:off x="2674683" y="1553844"/>
            <a:ext cx="211156" cy="398327"/>
          </a:xfrm>
          <a:custGeom>
            <a:avLst/>
            <a:gdLst/>
            <a:ahLst/>
            <a:cxnLst/>
            <a:rect l="l" t="t" r="r" b="b"/>
            <a:pathLst>
              <a:path w="6389" h="11688" extrusionOk="0">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0" name="Google Shape;1650;p40"/>
          <p:cNvSpPr/>
          <p:nvPr/>
        </p:nvSpPr>
        <p:spPr>
          <a:xfrm>
            <a:off x="4201719" y="1621724"/>
            <a:ext cx="352082" cy="253589"/>
          </a:xfrm>
          <a:custGeom>
            <a:avLst/>
            <a:gdLst/>
            <a:ahLst/>
            <a:cxnLst/>
            <a:rect l="l" t="t" r="r" b="b"/>
            <a:pathLst>
              <a:path w="10653" h="7441" extrusionOk="0">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1" name="Google Shape;1651;p40"/>
          <p:cNvSpPr/>
          <p:nvPr/>
        </p:nvSpPr>
        <p:spPr>
          <a:xfrm>
            <a:off x="4705224" y="1578862"/>
            <a:ext cx="333805" cy="339335"/>
          </a:xfrm>
          <a:custGeom>
            <a:avLst/>
            <a:gdLst/>
            <a:ahLst/>
            <a:cxnLst/>
            <a:rect l="l" t="t" r="r" b="b"/>
            <a:pathLst>
              <a:path w="10100" h="9957" extrusionOk="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2" name="Google Shape;1652;p40"/>
          <p:cNvSpPr/>
          <p:nvPr/>
        </p:nvSpPr>
        <p:spPr>
          <a:xfrm>
            <a:off x="5694540" y="1612538"/>
            <a:ext cx="299003" cy="280956"/>
          </a:xfrm>
          <a:custGeom>
            <a:avLst/>
            <a:gdLst/>
            <a:ahLst/>
            <a:cxnLst/>
            <a:rect l="l" t="t" r="r" b="b"/>
            <a:pathLst>
              <a:path w="9047" h="8244" extrusionOk="0">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653" name="Google Shape;1653;p40"/>
          <p:cNvGrpSpPr/>
          <p:nvPr/>
        </p:nvGrpSpPr>
        <p:grpSpPr>
          <a:xfrm>
            <a:off x="6240258" y="1625377"/>
            <a:ext cx="352082" cy="254203"/>
            <a:chOff x="4250025" y="2848800"/>
            <a:chExt cx="266325" cy="186475"/>
          </a:xfrm>
        </p:grpSpPr>
        <p:sp>
          <p:nvSpPr>
            <p:cNvPr id="1654" name="Google Shape;1654;p40"/>
            <p:cNvSpPr/>
            <p:nvPr/>
          </p:nvSpPr>
          <p:spPr>
            <a:xfrm>
              <a:off x="4250025" y="2848800"/>
              <a:ext cx="166425" cy="149900"/>
            </a:xfrm>
            <a:custGeom>
              <a:avLst/>
              <a:gdLst/>
              <a:ahLst/>
              <a:cxnLst/>
              <a:rect l="l" t="t" r="r" b="b"/>
              <a:pathLst>
                <a:path w="6657" h="5996" extrusionOk="0">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5" name="Google Shape;1655;p40"/>
            <p:cNvSpPr/>
            <p:nvPr/>
          </p:nvSpPr>
          <p:spPr>
            <a:xfrm>
              <a:off x="4349950" y="2885375"/>
              <a:ext cx="166400" cy="149900"/>
            </a:xfrm>
            <a:custGeom>
              <a:avLst/>
              <a:gdLst/>
              <a:ahLst/>
              <a:cxnLst/>
              <a:rect l="l" t="t" r="r" b="b"/>
              <a:pathLst>
                <a:path w="6656" h="5996" extrusionOk="0">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56" name="Google Shape;1656;p40"/>
          <p:cNvGrpSpPr/>
          <p:nvPr/>
        </p:nvGrpSpPr>
        <p:grpSpPr>
          <a:xfrm>
            <a:off x="6837606" y="1589491"/>
            <a:ext cx="343224" cy="326555"/>
            <a:chOff x="4707700" y="2822475"/>
            <a:chExt cx="259625" cy="239550"/>
          </a:xfrm>
        </p:grpSpPr>
        <p:sp>
          <p:nvSpPr>
            <p:cNvPr id="1657" name="Google Shape;1657;p40"/>
            <p:cNvSpPr/>
            <p:nvPr/>
          </p:nvSpPr>
          <p:spPr>
            <a:xfrm>
              <a:off x="4707700" y="2822475"/>
              <a:ext cx="259625" cy="176225"/>
            </a:xfrm>
            <a:custGeom>
              <a:avLst/>
              <a:gdLst/>
              <a:ahLst/>
              <a:cxnLst/>
              <a:rect l="l" t="t" r="r" b="b"/>
              <a:pathLst>
                <a:path w="10385" h="7049" extrusionOk="0">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8" name="Google Shape;1658;p40"/>
            <p:cNvSpPr/>
            <p:nvPr/>
          </p:nvSpPr>
          <p:spPr>
            <a:xfrm>
              <a:off x="4754525" y="2991975"/>
              <a:ext cx="39725" cy="39725"/>
            </a:xfrm>
            <a:custGeom>
              <a:avLst/>
              <a:gdLst/>
              <a:ahLst/>
              <a:cxnLst/>
              <a:rect l="l" t="t" r="r" b="b"/>
              <a:pathLst>
                <a:path w="1589" h="1589" extrusionOk="0">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9" name="Google Shape;1659;p40"/>
            <p:cNvSpPr/>
            <p:nvPr/>
          </p:nvSpPr>
          <p:spPr>
            <a:xfrm>
              <a:off x="4719750" y="3031675"/>
              <a:ext cx="29900" cy="30350"/>
            </a:xfrm>
            <a:custGeom>
              <a:avLst/>
              <a:gdLst/>
              <a:ahLst/>
              <a:cxnLst/>
              <a:rect l="l" t="t" r="r" b="b"/>
              <a:pathLst>
                <a:path w="1196" h="1214" extrusionOk="0">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60" name="Google Shape;1660;p40"/>
          <p:cNvSpPr/>
          <p:nvPr/>
        </p:nvSpPr>
        <p:spPr>
          <a:xfrm>
            <a:off x="7311578" y="1593076"/>
            <a:ext cx="340878" cy="320045"/>
          </a:xfrm>
          <a:custGeom>
            <a:avLst/>
            <a:gdLst/>
            <a:ahLst/>
            <a:cxnLst/>
            <a:rect l="l" t="t" r="r" b="b"/>
            <a:pathLst>
              <a:path w="10314" h="9391" extrusionOk="0">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1" name="Google Shape;1661;p40"/>
          <p:cNvSpPr/>
          <p:nvPr/>
        </p:nvSpPr>
        <p:spPr>
          <a:xfrm>
            <a:off x="7835073" y="1625933"/>
            <a:ext cx="352082" cy="254203"/>
          </a:xfrm>
          <a:custGeom>
            <a:avLst/>
            <a:gdLst/>
            <a:ahLst/>
            <a:cxnLst/>
            <a:rect l="l" t="t" r="r" b="b"/>
            <a:pathLst>
              <a:path w="10653" h="7459" extrusionOk="0">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662" name="Google Shape;1662;p40"/>
          <p:cNvGrpSpPr/>
          <p:nvPr/>
        </p:nvGrpSpPr>
        <p:grpSpPr>
          <a:xfrm>
            <a:off x="8472772" y="1552991"/>
            <a:ext cx="351487" cy="398940"/>
            <a:chOff x="6425500" y="2795700"/>
            <a:chExt cx="265875" cy="292650"/>
          </a:xfrm>
        </p:grpSpPr>
        <p:sp>
          <p:nvSpPr>
            <p:cNvPr id="1663" name="Google Shape;1663;p40"/>
            <p:cNvSpPr/>
            <p:nvPr/>
          </p:nvSpPr>
          <p:spPr>
            <a:xfrm>
              <a:off x="6425500" y="2795700"/>
              <a:ext cx="265875" cy="292650"/>
            </a:xfrm>
            <a:custGeom>
              <a:avLst/>
              <a:gdLst/>
              <a:ahLst/>
              <a:cxnLst/>
              <a:rect l="l" t="t" r="r" b="b"/>
              <a:pathLst>
                <a:path w="10635" h="11706" extrusionOk="0">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4" name="Google Shape;1664;p40"/>
            <p:cNvSpPr/>
            <p:nvPr/>
          </p:nvSpPr>
          <p:spPr>
            <a:xfrm>
              <a:off x="6515150" y="2868425"/>
              <a:ext cx="86575" cy="87000"/>
            </a:xfrm>
            <a:custGeom>
              <a:avLst/>
              <a:gdLst/>
              <a:ahLst/>
              <a:cxnLst/>
              <a:rect l="l" t="t" r="r" b="b"/>
              <a:pathLst>
                <a:path w="3463" h="3480" extrusionOk="0">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65" name="Google Shape;1665;p40"/>
          <p:cNvSpPr/>
          <p:nvPr/>
        </p:nvSpPr>
        <p:spPr>
          <a:xfrm>
            <a:off x="8970478" y="1585492"/>
            <a:ext cx="352677" cy="335654"/>
          </a:xfrm>
          <a:custGeom>
            <a:avLst/>
            <a:gdLst/>
            <a:ahLst/>
            <a:cxnLst/>
            <a:rect l="l" t="t" r="r" b="b"/>
            <a:pathLst>
              <a:path w="10671" h="9849" extrusionOk="0">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666" name="Google Shape;1666;p40"/>
          <p:cNvGrpSpPr/>
          <p:nvPr/>
        </p:nvGrpSpPr>
        <p:grpSpPr>
          <a:xfrm>
            <a:off x="9550818" y="1607635"/>
            <a:ext cx="350297" cy="290464"/>
            <a:chOff x="5549875" y="2418425"/>
            <a:chExt cx="264975" cy="213075"/>
          </a:xfrm>
        </p:grpSpPr>
        <p:sp>
          <p:nvSpPr>
            <p:cNvPr id="1667" name="Google Shape;1667;p40"/>
            <p:cNvSpPr/>
            <p:nvPr/>
          </p:nvSpPr>
          <p:spPr>
            <a:xfrm>
              <a:off x="5549875" y="2576925"/>
              <a:ext cx="42400" cy="54575"/>
            </a:xfrm>
            <a:custGeom>
              <a:avLst/>
              <a:gdLst/>
              <a:ahLst/>
              <a:cxnLst/>
              <a:rect l="l" t="t" r="r" b="b"/>
              <a:pathLst>
                <a:path w="1696" h="2183" extrusionOk="0">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8" name="Google Shape;1668;p40"/>
            <p:cNvSpPr/>
            <p:nvPr/>
          </p:nvSpPr>
          <p:spPr>
            <a:xfrm>
              <a:off x="5576175" y="2418425"/>
              <a:ext cx="238675" cy="211200"/>
            </a:xfrm>
            <a:custGeom>
              <a:avLst/>
              <a:gdLst/>
              <a:ahLst/>
              <a:cxnLst/>
              <a:rect l="l" t="t" r="r" b="b"/>
              <a:pathLst>
                <a:path w="9547" h="8448" extrusionOk="0">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69" name="Google Shape;1669;p40"/>
          <p:cNvSpPr/>
          <p:nvPr/>
        </p:nvSpPr>
        <p:spPr>
          <a:xfrm>
            <a:off x="2696788" y="2216471"/>
            <a:ext cx="166936" cy="380674"/>
          </a:xfrm>
          <a:custGeom>
            <a:avLst/>
            <a:gdLst/>
            <a:ahLst/>
            <a:cxnLst/>
            <a:rect l="l" t="t" r="r" b="b"/>
            <a:pathLst>
              <a:path w="5051" h="11170" extrusionOk="0">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670" name="Google Shape;1670;p40"/>
          <p:cNvGrpSpPr/>
          <p:nvPr/>
        </p:nvGrpSpPr>
        <p:grpSpPr>
          <a:xfrm>
            <a:off x="3646894" y="2252142"/>
            <a:ext cx="299598" cy="308322"/>
            <a:chOff x="3739275" y="2525850"/>
            <a:chExt cx="226625" cy="226175"/>
          </a:xfrm>
        </p:grpSpPr>
        <p:sp>
          <p:nvSpPr>
            <p:cNvPr id="1671" name="Google Shape;1671;p40"/>
            <p:cNvSpPr/>
            <p:nvPr/>
          </p:nvSpPr>
          <p:spPr>
            <a:xfrm>
              <a:off x="3779425" y="2525850"/>
              <a:ext cx="20100" cy="40150"/>
            </a:xfrm>
            <a:custGeom>
              <a:avLst/>
              <a:gdLst/>
              <a:ahLst/>
              <a:cxnLst/>
              <a:rect l="l" t="t" r="r" b="b"/>
              <a:pathLst>
                <a:path w="804" h="1606" extrusionOk="0">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2" name="Google Shape;1672;p40"/>
            <p:cNvSpPr/>
            <p:nvPr/>
          </p:nvSpPr>
          <p:spPr>
            <a:xfrm>
              <a:off x="3739275" y="2605675"/>
              <a:ext cx="226625" cy="146350"/>
            </a:xfrm>
            <a:custGeom>
              <a:avLst/>
              <a:gdLst/>
              <a:ahLst/>
              <a:cxnLst/>
              <a:rect l="l" t="t" r="r" b="b"/>
              <a:pathLst>
                <a:path w="9065" h="5854" extrusionOk="0">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3" name="Google Shape;1673;p40"/>
            <p:cNvSpPr/>
            <p:nvPr/>
          </p:nvSpPr>
          <p:spPr>
            <a:xfrm>
              <a:off x="3905675" y="2525850"/>
              <a:ext cx="20100" cy="40150"/>
            </a:xfrm>
            <a:custGeom>
              <a:avLst/>
              <a:gdLst/>
              <a:ahLst/>
              <a:cxnLst/>
              <a:rect l="l" t="t" r="r" b="b"/>
              <a:pathLst>
                <a:path w="804" h="1606" extrusionOk="0">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4" name="Google Shape;1674;p40"/>
            <p:cNvSpPr/>
            <p:nvPr/>
          </p:nvSpPr>
          <p:spPr>
            <a:xfrm>
              <a:off x="3739275" y="2545900"/>
              <a:ext cx="226625" cy="46425"/>
            </a:xfrm>
            <a:custGeom>
              <a:avLst/>
              <a:gdLst/>
              <a:ahLst/>
              <a:cxnLst/>
              <a:rect l="l" t="t" r="r" b="b"/>
              <a:pathLst>
                <a:path w="9065" h="1857" extrusionOk="0">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75" name="Google Shape;1675;p40"/>
          <p:cNvGrpSpPr/>
          <p:nvPr/>
        </p:nvGrpSpPr>
        <p:grpSpPr>
          <a:xfrm>
            <a:off x="3120076" y="2225372"/>
            <a:ext cx="272464" cy="361861"/>
            <a:chOff x="4518575" y="2506200"/>
            <a:chExt cx="206100" cy="265450"/>
          </a:xfrm>
        </p:grpSpPr>
        <p:sp>
          <p:nvSpPr>
            <p:cNvPr id="1676" name="Google Shape;1676;p40"/>
            <p:cNvSpPr/>
            <p:nvPr/>
          </p:nvSpPr>
          <p:spPr>
            <a:xfrm>
              <a:off x="4518575" y="2506200"/>
              <a:ext cx="206100" cy="265450"/>
            </a:xfrm>
            <a:custGeom>
              <a:avLst/>
              <a:gdLst/>
              <a:ahLst/>
              <a:cxnLst/>
              <a:rect l="l" t="t" r="r" b="b"/>
              <a:pathLst>
                <a:path w="8244" h="10618" extrusionOk="0">
                  <a:moveTo>
                    <a:pt x="7440" y="786"/>
                  </a:moveTo>
                  <a:lnTo>
                    <a:pt x="7440" y="9832"/>
                  </a:lnTo>
                  <a:lnTo>
                    <a:pt x="803" y="9832"/>
                  </a:lnTo>
                  <a:lnTo>
                    <a:pt x="803" y="786"/>
                  </a:lnTo>
                  <a:close/>
                  <a:moveTo>
                    <a:pt x="0" y="1"/>
                  </a:moveTo>
                  <a:lnTo>
                    <a:pt x="0" y="10617"/>
                  </a:lnTo>
                  <a:lnTo>
                    <a:pt x="8243" y="10617"/>
                  </a:lnTo>
                  <a:lnTo>
                    <a:pt x="824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7" name="Google Shape;1677;p40"/>
            <p:cNvSpPr/>
            <p:nvPr/>
          </p:nvSpPr>
          <p:spPr>
            <a:xfrm>
              <a:off x="4628300" y="2555725"/>
              <a:ext cx="56225" cy="13400"/>
            </a:xfrm>
            <a:custGeom>
              <a:avLst/>
              <a:gdLst/>
              <a:ahLst/>
              <a:cxnLst/>
              <a:rect l="l" t="t" r="r" b="b"/>
              <a:pathLst>
                <a:path w="2249" h="536" extrusionOk="0">
                  <a:moveTo>
                    <a:pt x="0" y="0"/>
                  </a:moveTo>
                  <a:lnTo>
                    <a:pt x="0" y="536"/>
                  </a:lnTo>
                  <a:lnTo>
                    <a:pt x="2249" y="536"/>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8" name="Google Shape;1678;p40"/>
            <p:cNvSpPr/>
            <p:nvPr/>
          </p:nvSpPr>
          <p:spPr>
            <a:xfrm>
              <a:off x="4628300" y="2608800"/>
              <a:ext cx="56225" cy="13425"/>
            </a:xfrm>
            <a:custGeom>
              <a:avLst/>
              <a:gdLst/>
              <a:ahLst/>
              <a:cxnLst/>
              <a:rect l="l" t="t" r="r" b="b"/>
              <a:pathLst>
                <a:path w="2249" h="537" extrusionOk="0">
                  <a:moveTo>
                    <a:pt x="0" y="1"/>
                  </a:moveTo>
                  <a:lnTo>
                    <a:pt x="0" y="536"/>
                  </a:lnTo>
                  <a:lnTo>
                    <a:pt x="2249" y="536"/>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9" name="Google Shape;1679;p40"/>
            <p:cNvSpPr/>
            <p:nvPr/>
          </p:nvSpPr>
          <p:spPr>
            <a:xfrm>
              <a:off x="4628300" y="2715425"/>
              <a:ext cx="56225" cy="13400"/>
            </a:xfrm>
            <a:custGeom>
              <a:avLst/>
              <a:gdLst/>
              <a:ahLst/>
              <a:cxnLst/>
              <a:rect l="l" t="t" r="r" b="b"/>
              <a:pathLst>
                <a:path w="2249" h="536" extrusionOk="0">
                  <a:moveTo>
                    <a:pt x="0" y="0"/>
                  </a:moveTo>
                  <a:lnTo>
                    <a:pt x="0" y="535"/>
                  </a:lnTo>
                  <a:lnTo>
                    <a:pt x="2249" y="535"/>
                  </a:lnTo>
                  <a:lnTo>
                    <a:pt x="224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0" name="Google Shape;1680;p40"/>
            <p:cNvSpPr/>
            <p:nvPr/>
          </p:nvSpPr>
          <p:spPr>
            <a:xfrm>
              <a:off x="4628300" y="2662325"/>
              <a:ext cx="56225" cy="12975"/>
            </a:xfrm>
            <a:custGeom>
              <a:avLst/>
              <a:gdLst/>
              <a:ahLst/>
              <a:cxnLst/>
              <a:rect l="l" t="t" r="r" b="b"/>
              <a:pathLst>
                <a:path w="2249" h="519" extrusionOk="0">
                  <a:moveTo>
                    <a:pt x="0" y="1"/>
                  </a:moveTo>
                  <a:lnTo>
                    <a:pt x="0" y="518"/>
                  </a:lnTo>
                  <a:lnTo>
                    <a:pt x="2249" y="518"/>
                  </a:lnTo>
                  <a:lnTo>
                    <a:pt x="224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1" name="Google Shape;1681;p40"/>
            <p:cNvSpPr/>
            <p:nvPr/>
          </p:nvSpPr>
          <p:spPr>
            <a:xfrm>
              <a:off x="4558275" y="25392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2" name="Google Shape;1682;p40"/>
            <p:cNvSpPr/>
            <p:nvPr/>
          </p:nvSpPr>
          <p:spPr>
            <a:xfrm>
              <a:off x="4558275" y="2592300"/>
              <a:ext cx="49525" cy="40625"/>
            </a:xfrm>
            <a:custGeom>
              <a:avLst/>
              <a:gdLst/>
              <a:ahLst/>
              <a:cxnLst/>
              <a:rect l="l" t="t" r="r" b="b"/>
              <a:pathLst>
                <a:path w="1981" h="1625" extrusionOk="0">
                  <a:moveTo>
                    <a:pt x="1606" y="1"/>
                  </a:moveTo>
                  <a:lnTo>
                    <a:pt x="732" y="893"/>
                  </a:lnTo>
                  <a:lnTo>
                    <a:pt x="375" y="536"/>
                  </a:lnTo>
                  <a:lnTo>
                    <a:pt x="0" y="911"/>
                  </a:lnTo>
                  <a:lnTo>
                    <a:pt x="732" y="1624"/>
                  </a:lnTo>
                  <a:lnTo>
                    <a:pt x="1981" y="375"/>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3" name="Google Shape;1683;p40"/>
            <p:cNvSpPr/>
            <p:nvPr/>
          </p:nvSpPr>
          <p:spPr>
            <a:xfrm>
              <a:off x="4558275" y="2645375"/>
              <a:ext cx="49525" cy="41075"/>
            </a:xfrm>
            <a:custGeom>
              <a:avLst/>
              <a:gdLst/>
              <a:ahLst/>
              <a:cxnLst/>
              <a:rect l="l" t="t" r="r" b="b"/>
              <a:pathLst>
                <a:path w="1981" h="1643" extrusionOk="0">
                  <a:moveTo>
                    <a:pt x="1606" y="1"/>
                  </a:moveTo>
                  <a:lnTo>
                    <a:pt x="732" y="893"/>
                  </a:lnTo>
                  <a:lnTo>
                    <a:pt x="375" y="536"/>
                  </a:lnTo>
                  <a:lnTo>
                    <a:pt x="0" y="911"/>
                  </a:lnTo>
                  <a:lnTo>
                    <a:pt x="732" y="1642"/>
                  </a:lnTo>
                  <a:lnTo>
                    <a:pt x="1981" y="376"/>
                  </a:lnTo>
                  <a:lnTo>
                    <a:pt x="160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4" name="Google Shape;1684;p40"/>
            <p:cNvSpPr/>
            <p:nvPr/>
          </p:nvSpPr>
          <p:spPr>
            <a:xfrm>
              <a:off x="4558275" y="2698025"/>
              <a:ext cx="49525" cy="40600"/>
            </a:xfrm>
            <a:custGeom>
              <a:avLst/>
              <a:gdLst/>
              <a:ahLst/>
              <a:cxnLst/>
              <a:rect l="l" t="t" r="r" b="b"/>
              <a:pathLst>
                <a:path w="1981" h="1624" extrusionOk="0">
                  <a:moveTo>
                    <a:pt x="1606" y="0"/>
                  </a:moveTo>
                  <a:lnTo>
                    <a:pt x="732" y="875"/>
                  </a:lnTo>
                  <a:lnTo>
                    <a:pt x="375" y="536"/>
                  </a:lnTo>
                  <a:lnTo>
                    <a:pt x="0" y="910"/>
                  </a:lnTo>
                  <a:lnTo>
                    <a:pt x="732" y="1624"/>
                  </a:lnTo>
                  <a:lnTo>
                    <a:pt x="1981" y="375"/>
                  </a:lnTo>
                  <a:lnTo>
                    <a:pt x="160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85" name="Google Shape;1685;p40"/>
          <p:cNvGrpSpPr/>
          <p:nvPr/>
        </p:nvGrpSpPr>
        <p:grpSpPr>
          <a:xfrm>
            <a:off x="4201277" y="2252342"/>
            <a:ext cx="299631" cy="308322"/>
            <a:chOff x="4164375" y="1677425"/>
            <a:chExt cx="226650" cy="226175"/>
          </a:xfrm>
        </p:grpSpPr>
        <p:sp>
          <p:nvSpPr>
            <p:cNvPr id="1686" name="Google Shape;1686;p40"/>
            <p:cNvSpPr/>
            <p:nvPr/>
          </p:nvSpPr>
          <p:spPr>
            <a:xfrm>
              <a:off x="4164375" y="1677425"/>
              <a:ext cx="226650" cy="226175"/>
            </a:xfrm>
            <a:custGeom>
              <a:avLst/>
              <a:gdLst/>
              <a:ahLst/>
              <a:cxnLst/>
              <a:rect l="l" t="t" r="r" b="b"/>
              <a:pathLst>
                <a:path w="9066" h="9047" extrusionOk="0">
                  <a:moveTo>
                    <a:pt x="1" y="0"/>
                  </a:moveTo>
                  <a:lnTo>
                    <a:pt x="1" y="9047"/>
                  </a:lnTo>
                  <a:lnTo>
                    <a:pt x="9065" y="9047"/>
                  </a:lnTo>
                  <a:lnTo>
                    <a:pt x="9065" y="8244"/>
                  </a:lnTo>
                  <a:lnTo>
                    <a:pt x="804" y="8244"/>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7" name="Google Shape;1687;p40"/>
            <p:cNvSpPr/>
            <p:nvPr/>
          </p:nvSpPr>
          <p:spPr>
            <a:xfrm>
              <a:off x="4204525"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8" name="Google Shape;1688;p40"/>
            <p:cNvSpPr/>
            <p:nvPr/>
          </p:nvSpPr>
          <p:spPr>
            <a:xfrm>
              <a:off x="4254500" y="1677425"/>
              <a:ext cx="36600" cy="186475"/>
            </a:xfrm>
            <a:custGeom>
              <a:avLst/>
              <a:gdLst/>
              <a:ahLst/>
              <a:cxnLst/>
              <a:rect l="l" t="t" r="r" b="b"/>
              <a:pathLst>
                <a:path w="1464" h="7459" extrusionOk="0">
                  <a:moveTo>
                    <a:pt x="0" y="0"/>
                  </a:moveTo>
                  <a:lnTo>
                    <a:pt x="0" y="7459"/>
                  </a:lnTo>
                  <a:lnTo>
                    <a:pt x="1463" y="7459"/>
                  </a:lnTo>
                  <a:lnTo>
                    <a:pt x="146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9" name="Google Shape;1689;p40"/>
            <p:cNvSpPr/>
            <p:nvPr/>
          </p:nvSpPr>
          <p:spPr>
            <a:xfrm>
              <a:off x="4304450" y="1747450"/>
              <a:ext cx="36600" cy="116450"/>
            </a:xfrm>
            <a:custGeom>
              <a:avLst/>
              <a:gdLst/>
              <a:ahLst/>
              <a:cxnLst/>
              <a:rect l="l" t="t" r="r" b="b"/>
              <a:pathLst>
                <a:path w="1464" h="4658" extrusionOk="0">
                  <a:moveTo>
                    <a:pt x="1" y="1"/>
                  </a:moveTo>
                  <a:lnTo>
                    <a:pt x="1" y="4658"/>
                  </a:lnTo>
                  <a:lnTo>
                    <a:pt x="1464" y="4658"/>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0" name="Google Shape;1690;p40"/>
            <p:cNvSpPr/>
            <p:nvPr/>
          </p:nvSpPr>
          <p:spPr>
            <a:xfrm>
              <a:off x="4354400" y="1803650"/>
              <a:ext cx="36625" cy="60250"/>
            </a:xfrm>
            <a:custGeom>
              <a:avLst/>
              <a:gdLst/>
              <a:ahLst/>
              <a:cxnLst/>
              <a:rect l="l" t="t" r="r" b="b"/>
              <a:pathLst>
                <a:path w="1465" h="2410" extrusionOk="0">
                  <a:moveTo>
                    <a:pt x="1" y="1"/>
                  </a:moveTo>
                  <a:lnTo>
                    <a:pt x="1" y="2410"/>
                  </a:lnTo>
                  <a:lnTo>
                    <a:pt x="1464" y="2410"/>
                  </a:lnTo>
                  <a:lnTo>
                    <a:pt x="146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1" name="Google Shape;1691;p40"/>
          <p:cNvGrpSpPr/>
          <p:nvPr/>
        </p:nvGrpSpPr>
        <p:grpSpPr>
          <a:xfrm>
            <a:off x="5255242" y="2243531"/>
            <a:ext cx="299003" cy="308322"/>
            <a:chOff x="5226025" y="1677425"/>
            <a:chExt cx="226175" cy="226175"/>
          </a:xfrm>
        </p:grpSpPr>
        <p:sp>
          <p:nvSpPr>
            <p:cNvPr id="1692" name="Google Shape;1692;p40"/>
            <p:cNvSpPr/>
            <p:nvPr/>
          </p:nvSpPr>
          <p:spPr>
            <a:xfrm>
              <a:off x="5226025" y="1677425"/>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3" name="Google Shape;1693;p40"/>
            <p:cNvSpPr/>
            <p:nvPr/>
          </p:nvSpPr>
          <p:spPr>
            <a:xfrm>
              <a:off x="5259025" y="1733625"/>
              <a:ext cx="193175" cy="113325"/>
            </a:xfrm>
            <a:custGeom>
              <a:avLst/>
              <a:gdLst/>
              <a:ahLst/>
              <a:cxnLst/>
              <a:rect l="l" t="t" r="r" b="b"/>
              <a:pathLst>
                <a:path w="7727" h="4533" extrusionOk="0">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4" name="Google Shape;1694;p40"/>
          <p:cNvGrpSpPr/>
          <p:nvPr/>
        </p:nvGrpSpPr>
        <p:grpSpPr>
          <a:xfrm>
            <a:off x="4728626" y="2243624"/>
            <a:ext cx="299003" cy="308322"/>
            <a:chOff x="4835275" y="1198350"/>
            <a:chExt cx="226175" cy="226175"/>
          </a:xfrm>
        </p:grpSpPr>
        <p:sp>
          <p:nvSpPr>
            <p:cNvPr id="1695" name="Google Shape;1695;p40"/>
            <p:cNvSpPr/>
            <p:nvPr/>
          </p:nvSpPr>
          <p:spPr>
            <a:xfrm>
              <a:off x="4835275" y="1198350"/>
              <a:ext cx="226175" cy="226175"/>
            </a:xfrm>
            <a:custGeom>
              <a:avLst/>
              <a:gdLst/>
              <a:ahLst/>
              <a:cxnLst/>
              <a:rect l="l" t="t" r="r" b="b"/>
              <a:pathLst>
                <a:path w="9047" h="9047" extrusionOk="0">
                  <a:moveTo>
                    <a:pt x="0" y="0"/>
                  </a:moveTo>
                  <a:lnTo>
                    <a:pt x="0" y="9047"/>
                  </a:lnTo>
                  <a:lnTo>
                    <a:pt x="9047" y="9047"/>
                  </a:lnTo>
                  <a:lnTo>
                    <a:pt x="9047" y="8244"/>
                  </a:lnTo>
                  <a:lnTo>
                    <a:pt x="803" y="8244"/>
                  </a:lnTo>
                  <a:lnTo>
                    <a:pt x="80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6" name="Google Shape;1696;p40"/>
            <p:cNvSpPr/>
            <p:nvPr/>
          </p:nvSpPr>
          <p:spPr>
            <a:xfrm>
              <a:off x="4868275" y="1255000"/>
              <a:ext cx="193175" cy="113325"/>
            </a:xfrm>
            <a:custGeom>
              <a:avLst/>
              <a:gdLst/>
              <a:ahLst/>
              <a:cxnLst/>
              <a:rect l="l" t="t" r="r" b="b"/>
              <a:pathLst>
                <a:path w="7727" h="4533" extrusionOk="0">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7" name="Google Shape;1697;p40"/>
          <p:cNvGrpSpPr/>
          <p:nvPr/>
        </p:nvGrpSpPr>
        <p:grpSpPr>
          <a:xfrm>
            <a:off x="6415471" y="2227523"/>
            <a:ext cx="347356" cy="358215"/>
            <a:chOff x="968775" y="1180050"/>
            <a:chExt cx="262750" cy="262775"/>
          </a:xfrm>
        </p:grpSpPr>
        <p:sp>
          <p:nvSpPr>
            <p:cNvPr id="1698" name="Google Shape;1698;p40"/>
            <p:cNvSpPr/>
            <p:nvPr/>
          </p:nvSpPr>
          <p:spPr>
            <a:xfrm>
              <a:off x="1061550" y="1180050"/>
              <a:ext cx="169975" cy="169550"/>
            </a:xfrm>
            <a:custGeom>
              <a:avLst/>
              <a:gdLst/>
              <a:ahLst/>
              <a:cxnLst/>
              <a:rect l="l" t="t" r="r" b="b"/>
              <a:pathLst>
                <a:path w="6799" h="6782" extrusionOk="0">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99" name="Google Shape;1699;p40"/>
            <p:cNvSpPr/>
            <p:nvPr/>
          </p:nvSpPr>
          <p:spPr>
            <a:xfrm>
              <a:off x="968775" y="1189875"/>
              <a:ext cx="252950" cy="252950"/>
            </a:xfrm>
            <a:custGeom>
              <a:avLst/>
              <a:gdLst/>
              <a:ahLst/>
              <a:cxnLst/>
              <a:rect l="l" t="t" r="r" b="b"/>
              <a:pathLst>
                <a:path w="10118" h="10118" extrusionOk="0">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0" name="Google Shape;1700;p40"/>
            <p:cNvSpPr/>
            <p:nvPr/>
          </p:nvSpPr>
          <p:spPr>
            <a:xfrm>
              <a:off x="1015150" y="1236700"/>
              <a:ext cx="160175" cy="159725"/>
            </a:xfrm>
            <a:custGeom>
              <a:avLst/>
              <a:gdLst/>
              <a:ahLst/>
              <a:cxnLst/>
              <a:rect l="l" t="t" r="r" b="b"/>
              <a:pathLst>
                <a:path w="6407" h="6389" extrusionOk="0">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01" name="Google Shape;1701;p40"/>
          <p:cNvGrpSpPr/>
          <p:nvPr/>
        </p:nvGrpSpPr>
        <p:grpSpPr>
          <a:xfrm>
            <a:off x="5780370" y="2294592"/>
            <a:ext cx="386288" cy="224042"/>
            <a:chOff x="1678900" y="1231350"/>
            <a:chExt cx="292200" cy="164350"/>
          </a:xfrm>
        </p:grpSpPr>
        <p:sp>
          <p:nvSpPr>
            <p:cNvPr id="1702" name="Google Shape;1702;p40"/>
            <p:cNvSpPr/>
            <p:nvPr/>
          </p:nvSpPr>
          <p:spPr>
            <a:xfrm>
              <a:off x="1678900" y="1231350"/>
              <a:ext cx="233775" cy="159725"/>
            </a:xfrm>
            <a:custGeom>
              <a:avLst/>
              <a:gdLst/>
              <a:ahLst/>
              <a:cxnLst/>
              <a:rect l="l" t="t" r="r" b="b"/>
              <a:pathLst>
                <a:path w="9351" h="6389" extrusionOk="0">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3" name="Google Shape;1703;p40"/>
            <p:cNvSpPr/>
            <p:nvPr/>
          </p:nvSpPr>
          <p:spPr>
            <a:xfrm>
              <a:off x="1927800" y="1294250"/>
              <a:ext cx="43300" cy="96825"/>
            </a:xfrm>
            <a:custGeom>
              <a:avLst/>
              <a:gdLst/>
              <a:ahLst/>
              <a:cxnLst/>
              <a:rect l="l" t="t" r="r" b="b"/>
              <a:pathLst>
                <a:path w="1732" h="3873" extrusionOk="0">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4" name="Google Shape;1704;p40"/>
            <p:cNvSpPr/>
            <p:nvPr/>
          </p:nvSpPr>
          <p:spPr>
            <a:xfrm>
              <a:off x="1809600" y="1267925"/>
              <a:ext cx="128500" cy="127775"/>
            </a:xfrm>
            <a:custGeom>
              <a:avLst/>
              <a:gdLst/>
              <a:ahLst/>
              <a:cxnLst/>
              <a:rect l="l" t="t" r="r" b="b"/>
              <a:pathLst>
                <a:path w="5140" h="5111" extrusionOk="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705" name="Google Shape;1705;p40"/>
          <p:cNvSpPr/>
          <p:nvPr/>
        </p:nvSpPr>
        <p:spPr>
          <a:xfrm>
            <a:off x="7099359" y="2216488"/>
            <a:ext cx="245958" cy="363054"/>
          </a:xfrm>
          <a:custGeom>
            <a:avLst/>
            <a:gdLst/>
            <a:ahLst/>
            <a:cxnLst/>
            <a:rect l="l" t="t" r="r" b="b"/>
            <a:pathLst>
              <a:path w="7442" h="10653" extrusionOk="0">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706" name="Google Shape;1706;p40"/>
          <p:cNvGrpSpPr/>
          <p:nvPr/>
        </p:nvGrpSpPr>
        <p:grpSpPr>
          <a:xfrm>
            <a:off x="7543606" y="2221131"/>
            <a:ext cx="322006" cy="353205"/>
            <a:chOff x="2405550" y="1181850"/>
            <a:chExt cx="243575" cy="259100"/>
          </a:xfrm>
        </p:grpSpPr>
        <p:sp>
          <p:nvSpPr>
            <p:cNvPr id="1707" name="Google Shape;1707;p40"/>
            <p:cNvSpPr/>
            <p:nvPr/>
          </p:nvSpPr>
          <p:spPr>
            <a:xfrm>
              <a:off x="2517500" y="1255000"/>
              <a:ext cx="13425" cy="12950"/>
            </a:xfrm>
            <a:custGeom>
              <a:avLst/>
              <a:gdLst/>
              <a:ahLst/>
              <a:cxnLst/>
              <a:rect l="l" t="t" r="r" b="b"/>
              <a:pathLst>
                <a:path w="537" h="518" extrusionOk="0">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8" name="Google Shape;1708;p40"/>
            <p:cNvSpPr/>
            <p:nvPr/>
          </p:nvSpPr>
          <p:spPr>
            <a:xfrm>
              <a:off x="2517500" y="1387925"/>
              <a:ext cx="13425" cy="13400"/>
            </a:xfrm>
            <a:custGeom>
              <a:avLst/>
              <a:gdLst/>
              <a:ahLst/>
              <a:cxnLst/>
              <a:rect l="l" t="t" r="r" b="b"/>
              <a:pathLst>
                <a:path w="537" h="536" extrusionOk="0">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09" name="Google Shape;1709;p40"/>
            <p:cNvSpPr/>
            <p:nvPr/>
          </p:nvSpPr>
          <p:spPr>
            <a:xfrm>
              <a:off x="2584425" y="1317900"/>
              <a:ext cx="12950" cy="13400"/>
            </a:xfrm>
            <a:custGeom>
              <a:avLst/>
              <a:gdLst/>
              <a:ahLst/>
              <a:cxnLst/>
              <a:rect l="l" t="t" r="r" b="b"/>
              <a:pathLst>
                <a:path w="518" h="536" extrusionOk="0">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0" name="Google Shape;1710;p40"/>
            <p:cNvSpPr/>
            <p:nvPr/>
          </p:nvSpPr>
          <p:spPr>
            <a:xfrm>
              <a:off x="2451050" y="1317900"/>
              <a:ext cx="13400" cy="13400"/>
            </a:xfrm>
            <a:custGeom>
              <a:avLst/>
              <a:gdLst/>
              <a:ahLst/>
              <a:cxnLst/>
              <a:rect l="l" t="t" r="r" b="b"/>
              <a:pathLst>
                <a:path w="536" h="536" extrusionOk="0">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1" name="Google Shape;1711;p40"/>
            <p:cNvSpPr/>
            <p:nvPr/>
          </p:nvSpPr>
          <p:spPr>
            <a:xfrm>
              <a:off x="2517500" y="1278200"/>
              <a:ext cx="44650" cy="84325"/>
            </a:xfrm>
            <a:custGeom>
              <a:avLst/>
              <a:gdLst/>
              <a:ahLst/>
              <a:cxnLst/>
              <a:rect l="l" t="t" r="r" b="b"/>
              <a:pathLst>
                <a:path w="1786" h="3373" extrusionOk="0">
                  <a:moveTo>
                    <a:pt x="1" y="0"/>
                  </a:moveTo>
                  <a:lnTo>
                    <a:pt x="1" y="1856"/>
                  </a:lnTo>
                  <a:cubicBezTo>
                    <a:pt x="1" y="1927"/>
                    <a:pt x="37" y="1999"/>
                    <a:pt x="90" y="2052"/>
                  </a:cubicBezTo>
                  <a:lnTo>
                    <a:pt x="1411" y="3372"/>
                  </a:lnTo>
                  <a:lnTo>
                    <a:pt x="1785" y="2998"/>
                  </a:lnTo>
                  <a:lnTo>
                    <a:pt x="536" y="1767"/>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2" name="Google Shape;1712;p40"/>
            <p:cNvSpPr/>
            <p:nvPr/>
          </p:nvSpPr>
          <p:spPr>
            <a:xfrm>
              <a:off x="2405550" y="1181850"/>
              <a:ext cx="243575" cy="259100"/>
            </a:xfrm>
            <a:custGeom>
              <a:avLst/>
              <a:gdLst/>
              <a:ahLst/>
              <a:cxnLst/>
              <a:rect l="l" t="t" r="r" b="b"/>
              <a:pathLst>
                <a:path w="9743" h="10364" extrusionOk="0">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713" name="Google Shape;1713;p40"/>
          <p:cNvSpPr/>
          <p:nvPr/>
        </p:nvSpPr>
        <p:spPr>
          <a:xfrm>
            <a:off x="8151750" y="2244114"/>
            <a:ext cx="299003" cy="308322"/>
          </a:xfrm>
          <a:custGeom>
            <a:avLst/>
            <a:gdLst/>
            <a:ahLst/>
            <a:cxnLst/>
            <a:rect l="l" t="t" r="r" b="b"/>
            <a:pathLst>
              <a:path w="9047" h="9047" extrusionOk="0">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714" name="Google Shape;1714;p40"/>
          <p:cNvGrpSpPr/>
          <p:nvPr/>
        </p:nvGrpSpPr>
        <p:grpSpPr>
          <a:xfrm>
            <a:off x="8576793" y="2218933"/>
            <a:ext cx="286610" cy="357601"/>
            <a:chOff x="3086700" y="1180050"/>
            <a:chExt cx="216800" cy="262325"/>
          </a:xfrm>
        </p:grpSpPr>
        <p:sp>
          <p:nvSpPr>
            <p:cNvPr id="1715" name="Google Shape;1715;p40"/>
            <p:cNvSpPr/>
            <p:nvPr/>
          </p:nvSpPr>
          <p:spPr>
            <a:xfrm>
              <a:off x="3161625" y="1180050"/>
              <a:ext cx="141875" cy="141425"/>
            </a:xfrm>
            <a:custGeom>
              <a:avLst/>
              <a:gdLst/>
              <a:ahLst/>
              <a:cxnLst/>
              <a:rect l="l" t="t" r="r" b="b"/>
              <a:pathLst>
                <a:path w="5675" h="5657" extrusionOk="0">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6" name="Google Shape;1716;p40"/>
            <p:cNvSpPr/>
            <p:nvPr/>
          </p:nvSpPr>
          <p:spPr>
            <a:xfrm>
              <a:off x="3086700" y="1301400"/>
              <a:ext cx="141425" cy="140975"/>
            </a:xfrm>
            <a:custGeom>
              <a:avLst/>
              <a:gdLst/>
              <a:ahLst/>
              <a:cxnLst/>
              <a:rect l="l" t="t" r="r" b="b"/>
              <a:pathLst>
                <a:path w="5657" h="5639" extrusionOk="0">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17" name="Google Shape;1717;p40"/>
          <p:cNvGrpSpPr/>
          <p:nvPr/>
        </p:nvGrpSpPr>
        <p:grpSpPr>
          <a:xfrm>
            <a:off x="9083387" y="2207073"/>
            <a:ext cx="228243" cy="381321"/>
            <a:chOff x="3741075" y="1171575"/>
            <a:chExt cx="172650" cy="279725"/>
          </a:xfrm>
        </p:grpSpPr>
        <p:sp>
          <p:nvSpPr>
            <p:cNvPr id="1718" name="Google Shape;1718;p40"/>
            <p:cNvSpPr/>
            <p:nvPr/>
          </p:nvSpPr>
          <p:spPr>
            <a:xfrm>
              <a:off x="3784350" y="1364725"/>
              <a:ext cx="86100" cy="19650"/>
            </a:xfrm>
            <a:custGeom>
              <a:avLst/>
              <a:gdLst/>
              <a:ahLst/>
              <a:cxnLst/>
              <a:rect l="l" t="t" r="r" b="b"/>
              <a:pathLst>
                <a:path w="3444" h="786" extrusionOk="0">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9" name="Google Shape;1719;p40"/>
            <p:cNvSpPr/>
            <p:nvPr/>
          </p:nvSpPr>
          <p:spPr>
            <a:xfrm>
              <a:off x="3784350" y="1397750"/>
              <a:ext cx="86100" cy="20075"/>
            </a:xfrm>
            <a:custGeom>
              <a:avLst/>
              <a:gdLst/>
              <a:ahLst/>
              <a:cxnLst/>
              <a:rect l="l" t="t" r="r" b="b"/>
              <a:pathLst>
                <a:path w="3444" h="803" extrusionOk="0">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0" name="Google Shape;1720;p40"/>
            <p:cNvSpPr/>
            <p:nvPr/>
          </p:nvSpPr>
          <p:spPr>
            <a:xfrm>
              <a:off x="3805750" y="1431200"/>
              <a:ext cx="43300" cy="20100"/>
            </a:xfrm>
            <a:custGeom>
              <a:avLst/>
              <a:gdLst/>
              <a:ahLst/>
              <a:cxnLst/>
              <a:rect l="l" t="t" r="r" b="b"/>
              <a:pathLst>
                <a:path w="1732" h="804" extrusionOk="0">
                  <a:moveTo>
                    <a:pt x="1" y="0"/>
                  </a:moveTo>
                  <a:cubicBezTo>
                    <a:pt x="36" y="446"/>
                    <a:pt x="411" y="803"/>
                    <a:pt x="857" y="803"/>
                  </a:cubicBezTo>
                  <a:cubicBezTo>
                    <a:pt x="1321" y="803"/>
                    <a:pt x="1696" y="446"/>
                    <a:pt x="173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1" name="Google Shape;1721;p40"/>
            <p:cNvSpPr/>
            <p:nvPr/>
          </p:nvSpPr>
          <p:spPr>
            <a:xfrm>
              <a:off x="3741075" y="1171575"/>
              <a:ext cx="172650" cy="179800"/>
            </a:xfrm>
            <a:custGeom>
              <a:avLst/>
              <a:gdLst/>
              <a:ahLst/>
              <a:cxnLst/>
              <a:rect l="l" t="t" r="r" b="b"/>
              <a:pathLst>
                <a:path w="6906" h="7192" extrusionOk="0">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722" name="Google Shape;1722;p40"/>
          <p:cNvSpPr/>
          <p:nvPr/>
        </p:nvSpPr>
        <p:spPr>
          <a:xfrm>
            <a:off x="9541799" y="2219470"/>
            <a:ext cx="350330" cy="358181"/>
          </a:xfrm>
          <a:custGeom>
            <a:avLst/>
            <a:gdLst/>
            <a:ahLst/>
            <a:cxnLst/>
            <a:rect l="l" t="t" r="r" b="b"/>
            <a:pathLst>
              <a:path w="10600" h="10510" extrusionOk="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723" name="Google Shape;1723;p40"/>
          <p:cNvGrpSpPr/>
          <p:nvPr/>
        </p:nvGrpSpPr>
        <p:grpSpPr>
          <a:xfrm>
            <a:off x="2604882" y="2951177"/>
            <a:ext cx="351520" cy="253623"/>
            <a:chOff x="952700" y="1101100"/>
            <a:chExt cx="265900" cy="186050"/>
          </a:xfrm>
        </p:grpSpPr>
        <p:sp>
          <p:nvSpPr>
            <p:cNvPr id="1724" name="Google Shape;1724;p40"/>
            <p:cNvSpPr/>
            <p:nvPr/>
          </p:nvSpPr>
          <p:spPr>
            <a:xfrm>
              <a:off x="952700" y="1101100"/>
              <a:ext cx="265900" cy="186050"/>
            </a:xfrm>
            <a:custGeom>
              <a:avLst/>
              <a:gdLst/>
              <a:ahLst/>
              <a:cxnLst/>
              <a:rect l="l" t="t" r="r" b="b"/>
              <a:pathLst>
                <a:path w="10636" h="7442" extrusionOk="0">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5" name="Google Shape;1725;p40"/>
            <p:cNvSpPr/>
            <p:nvPr/>
          </p:nvSpPr>
          <p:spPr>
            <a:xfrm>
              <a:off x="992850" y="1234025"/>
              <a:ext cx="53125" cy="13425"/>
            </a:xfrm>
            <a:custGeom>
              <a:avLst/>
              <a:gdLst/>
              <a:ahLst/>
              <a:cxnLst/>
              <a:rect l="l" t="t" r="r" b="b"/>
              <a:pathLst>
                <a:path w="2125" h="537" extrusionOk="0">
                  <a:moveTo>
                    <a:pt x="1" y="1"/>
                  </a:moveTo>
                  <a:lnTo>
                    <a:pt x="1" y="536"/>
                  </a:lnTo>
                  <a:lnTo>
                    <a:pt x="2124" y="536"/>
                  </a:lnTo>
                  <a:lnTo>
                    <a:pt x="212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6" name="Google Shape;1726;p40"/>
            <p:cNvSpPr/>
            <p:nvPr/>
          </p:nvSpPr>
          <p:spPr>
            <a:xfrm>
              <a:off x="1059325" y="1234025"/>
              <a:ext cx="26350" cy="13425"/>
            </a:xfrm>
            <a:custGeom>
              <a:avLst/>
              <a:gdLst/>
              <a:ahLst/>
              <a:cxnLst/>
              <a:rect l="l" t="t" r="r" b="b"/>
              <a:pathLst>
                <a:path w="1054" h="537" extrusionOk="0">
                  <a:moveTo>
                    <a:pt x="0" y="1"/>
                  </a:moveTo>
                  <a:lnTo>
                    <a:pt x="0" y="536"/>
                  </a:lnTo>
                  <a:lnTo>
                    <a:pt x="1053" y="536"/>
                  </a:lnTo>
                  <a:lnTo>
                    <a:pt x="105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727" name="Google Shape;1727;p40"/>
          <p:cNvSpPr/>
          <p:nvPr/>
        </p:nvSpPr>
        <p:spPr>
          <a:xfrm>
            <a:off x="3131353" y="2868020"/>
            <a:ext cx="246520" cy="362475"/>
          </a:xfrm>
          <a:custGeom>
            <a:avLst/>
            <a:gdLst/>
            <a:ahLst/>
            <a:cxnLst/>
            <a:rect l="l" t="t" r="r" b="b"/>
            <a:pathLst>
              <a:path w="7459" h="10636" extrusionOk="0">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8" name="Google Shape;1728;p40"/>
          <p:cNvSpPr/>
          <p:nvPr/>
        </p:nvSpPr>
        <p:spPr>
          <a:xfrm>
            <a:off x="3553215" y="2895425"/>
            <a:ext cx="396303" cy="399281"/>
          </a:xfrm>
          <a:custGeom>
            <a:avLst/>
            <a:gdLst/>
            <a:ahLst/>
            <a:cxnLst/>
            <a:rect l="l" t="t" r="r" b="b"/>
            <a:pathLst>
              <a:path w="11991" h="11716" extrusionOk="0">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9" name="Google Shape;1729;p40"/>
          <p:cNvSpPr/>
          <p:nvPr/>
        </p:nvSpPr>
        <p:spPr>
          <a:xfrm>
            <a:off x="4124833" y="2895493"/>
            <a:ext cx="360939" cy="301063"/>
          </a:xfrm>
          <a:custGeom>
            <a:avLst/>
            <a:gdLst/>
            <a:ahLst/>
            <a:cxnLst/>
            <a:rect l="l" t="t" r="r" b="b"/>
            <a:pathLst>
              <a:path w="10921" h="8834" extrusionOk="0">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0" name="Google Shape;1730;p40"/>
          <p:cNvSpPr/>
          <p:nvPr/>
        </p:nvSpPr>
        <p:spPr>
          <a:xfrm>
            <a:off x="4734200" y="2933634"/>
            <a:ext cx="311397" cy="336915"/>
          </a:xfrm>
          <a:custGeom>
            <a:avLst/>
            <a:gdLst/>
            <a:ahLst/>
            <a:cxnLst/>
            <a:rect l="l" t="t" r="r" b="b"/>
            <a:pathLst>
              <a:path w="9422" h="9886" extrusionOk="0">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731" name="Google Shape;1731;p40"/>
          <p:cNvGrpSpPr/>
          <p:nvPr/>
        </p:nvGrpSpPr>
        <p:grpSpPr>
          <a:xfrm>
            <a:off x="5296149" y="2929777"/>
            <a:ext cx="317875" cy="344208"/>
            <a:chOff x="5583325" y="1073450"/>
            <a:chExt cx="240450" cy="252500"/>
          </a:xfrm>
        </p:grpSpPr>
        <p:sp>
          <p:nvSpPr>
            <p:cNvPr id="1732" name="Google Shape;1732;p40"/>
            <p:cNvSpPr/>
            <p:nvPr/>
          </p:nvSpPr>
          <p:spPr>
            <a:xfrm>
              <a:off x="5613200" y="1229575"/>
              <a:ext cx="96375" cy="96375"/>
            </a:xfrm>
            <a:custGeom>
              <a:avLst/>
              <a:gdLst/>
              <a:ahLst/>
              <a:cxnLst/>
              <a:rect l="l" t="t" r="r" b="b"/>
              <a:pathLst>
                <a:path w="3855" h="3855" extrusionOk="0">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3" name="Google Shape;1733;p40"/>
            <p:cNvSpPr/>
            <p:nvPr/>
          </p:nvSpPr>
          <p:spPr>
            <a:xfrm>
              <a:off x="5689050" y="1144825"/>
              <a:ext cx="134725" cy="122250"/>
            </a:xfrm>
            <a:custGeom>
              <a:avLst/>
              <a:gdLst/>
              <a:ahLst/>
              <a:cxnLst/>
              <a:rect l="l" t="t" r="r" b="b"/>
              <a:pathLst>
                <a:path w="5389" h="4890" extrusionOk="0">
                  <a:moveTo>
                    <a:pt x="4050" y="0"/>
                  </a:moveTo>
                  <a:lnTo>
                    <a:pt x="0" y="1695"/>
                  </a:lnTo>
                  <a:lnTo>
                    <a:pt x="1321" y="4889"/>
                  </a:lnTo>
                  <a:lnTo>
                    <a:pt x="5389" y="3212"/>
                  </a:lnTo>
                  <a:lnTo>
                    <a:pt x="4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4" name="Google Shape;1734;p40"/>
            <p:cNvSpPr/>
            <p:nvPr/>
          </p:nvSpPr>
          <p:spPr>
            <a:xfrm>
              <a:off x="5583325" y="1073450"/>
              <a:ext cx="106175" cy="150350"/>
            </a:xfrm>
            <a:custGeom>
              <a:avLst/>
              <a:gdLst/>
              <a:ahLst/>
              <a:cxnLst/>
              <a:rect l="l" t="t" r="r" b="b"/>
              <a:pathLst>
                <a:path w="4247" h="6014" extrusionOk="0">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5" name="Google Shape;1735;p40"/>
            <p:cNvSpPr/>
            <p:nvPr/>
          </p:nvSpPr>
          <p:spPr>
            <a:xfrm>
              <a:off x="5716250" y="1252775"/>
              <a:ext cx="88350" cy="53100"/>
            </a:xfrm>
            <a:custGeom>
              <a:avLst/>
              <a:gdLst/>
              <a:ahLst/>
              <a:cxnLst/>
              <a:rect l="l" t="t" r="r" b="b"/>
              <a:pathLst>
                <a:path w="3534" h="2124" extrusionOk="0">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36" name="Google Shape;1736;p40"/>
          <p:cNvGrpSpPr/>
          <p:nvPr/>
        </p:nvGrpSpPr>
        <p:grpSpPr>
          <a:xfrm>
            <a:off x="5780022" y="2919528"/>
            <a:ext cx="386850" cy="294962"/>
            <a:chOff x="1502275" y="3638775"/>
            <a:chExt cx="292625" cy="216375"/>
          </a:xfrm>
        </p:grpSpPr>
        <p:sp>
          <p:nvSpPr>
            <p:cNvPr id="1737" name="Google Shape;1737;p40"/>
            <p:cNvSpPr/>
            <p:nvPr/>
          </p:nvSpPr>
          <p:spPr>
            <a:xfrm>
              <a:off x="1502275" y="3658850"/>
              <a:ext cx="292625" cy="196300"/>
            </a:xfrm>
            <a:custGeom>
              <a:avLst/>
              <a:gdLst/>
              <a:ahLst/>
              <a:cxnLst/>
              <a:rect l="l" t="t" r="r" b="b"/>
              <a:pathLst>
                <a:path w="11705" h="7852" extrusionOk="0">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8" name="Google Shape;1738;p40"/>
            <p:cNvSpPr/>
            <p:nvPr/>
          </p:nvSpPr>
          <p:spPr>
            <a:xfrm>
              <a:off x="1535275" y="3638775"/>
              <a:ext cx="226625" cy="169525"/>
            </a:xfrm>
            <a:custGeom>
              <a:avLst/>
              <a:gdLst/>
              <a:ahLst/>
              <a:cxnLst/>
              <a:rect l="l" t="t" r="r" b="b"/>
              <a:pathLst>
                <a:path w="9065" h="6781" extrusionOk="0">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9" name="Google Shape;1739;p40"/>
            <p:cNvSpPr/>
            <p:nvPr/>
          </p:nvSpPr>
          <p:spPr>
            <a:xfrm>
              <a:off x="1675350" y="3691850"/>
              <a:ext cx="46400" cy="10300"/>
            </a:xfrm>
            <a:custGeom>
              <a:avLst/>
              <a:gdLst/>
              <a:ahLst/>
              <a:cxnLst/>
              <a:rect l="l" t="t" r="r" b="b"/>
              <a:pathLst>
                <a:path w="1856" h="412" extrusionOk="0">
                  <a:moveTo>
                    <a:pt x="0" y="1"/>
                  </a:moveTo>
                  <a:lnTo>
                    <a:pt x="0" y="411"/>
                  </a:lnTo>
                  <a:lnTo>
                    <a:pt x="1856" y="411"/>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0" name="Google Shape;1740;p40"/>
            <p:cNvSpPr/>
            <p:nvPr/>
          </p:nvSpPr>
          <p:spPr>
            <a:xfrm>
              <a:off x="1675350" y="3711925"/>
              <a:ext cx="46400" cy="9850"/>
            </a:xfrm>
            <a:custGeom>
              <a:avLst/>
              <a:gdLst/>
              <a:ahLst/>
              <a:cxnLst/>
              <a:rect l="l" t="t" r="r" b="b"/>
              <a:pathLst>
                <a:path w="1856" h="394" extrusionOk="0">
                  <a:moveTo>
                    <a:pt x="0" y="1"/>
                  </a:moveTo>
                  <a:lnTo>
                    <a:pt x="0" y="393"/>
                  </a:lnTo>
                  <a:lnTo>
                    <a:pt x="1856" y="393"/>
                  </a:lnTo>
                  <a:lnTo>
                    <a:pt x="185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1" name="Google Shape;1741;p40"/>
            <p:cNvSpPr/>
            <p:nvPr/>
          </p:nvSpPr>
          <p:spPr>
            <a:xfrm>
              <a:off x="1675350" y="3732000"/>
              <a:ext cx="32125" cy="9825"/>
            </a:xfrm>
            <a:custGeom>
              <a:avLst/>
              <a:gdLst/>
              <a:ahLst/>
              <a:cxnLst/>
              <a:rect l="l" t="t" r="r" b="b"/>
              <a:pathLst>
                <a:path w="1285" h="393" extrusionOk="0">
                  <a:moveTo>
                    <a:pt x="0" y="0"/>
                  </a:moveTo>
                  <a:lnTo>
                    <a:pt x="0" y="393"/>
                  </a:lnTo>
                  <a:lnTo>
                    <a:pt x="1285" y="393"/>
                  </a:lnTo>
                  <a:lnTo>
                    <a:pt x="12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2" name="Google Shape;1742;p40"/>
          <p:cNvGrpSpPr/>
          <p:nvPr/>
        </p:nvGrpSpPr>
        <p:grpSpPr>
          <a:xfrm>
            <a:off x="6335057" y="2864014"/>
            <a:ext cx="354428" cy="362441"/>
            <a:chOff x="3171000" y="4021950"/>
            <a:chExt cx="268100" cy="265875"/>
          </a:xfrm>
        </p:grpSpPr>
        <p:sp>
          <p:nvSpPr>
            <p:cNvPr id="1743" name="Google Shape;1743;p40"/>
            <p:cNvSpPr/>
            <p:nvPr/>
          </p:nvSpPr>
          <p:spPr>
            <a:xfrm>
              <a:off x="3171000" y="4058525"/>
              <a:ext cx="230200" cy="229300"/>
            </a:xfrm>
            <a:custGeom>
              <a:avLst/>
              <a:gdLst/>
              <a:ahLst/>
              <a:cxnLst/>
              <a:rect l="l" t="t" r="r" b="b"/>
              <a:pathLst>
                <a:path w="9208" h="9172" extrusionOk="0">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4" name="Google Shape;1744;p40"/>
            <p:cNvSpPr/>
            <p:nvPr/>
          </p:nvSpPr>
          <p:spPr>
            <a:xfrm>
              <a:off x="3367725" y="4021950"/>
              <a:ext cx="71375" cy="69150"/>
            </a:xfrm>
            <a:custGeom>
              <a:avLst/>
              <a:gdLst/>
              <a:ahLst/>
              <a:cxnLst/>
              <a:rect l="l" t="t" r="r" b="b"/>
              <a:pathLst>
                <a:path w="2855" h="2766" extrusionOk="0">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745" name="Google Shape;1745;p40"/>
          <p:cNvSpPr/>
          <p:nvPr/>
        </p:nvSpPr>
        <p:spPr>
          <a:xfrm>
            <a:off x="6855833" y="2898356"/>
            <a:ext cx="394518" cy="407460"/>
          </a:xfrm>
          <a:custGeom>
            <a:avLst/>
            <a:gdLst/>
            <a:ahLst/>
            <a:cxnLst/>
            <a:rect l="l" t="t" r="r" b="b"/>
            <a:pathLst>
              <a:path w="11937" h="11956" extrusionOk="0">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6" name="Google Shape;1746;p40"/>
          <p:cNvSpPr/>
          <p:nvPr/>
        </p:nvSpPr>
        <p:spPr>
          <a:xfrm>
            <a:off x="7410221" y="2882813"/>
            <a:ext cx="352082" cy="363191"/>
          </a:xfrm>
          <a:custGeom>
            <a:avLst/>
            <a:gdLst/>
            <a:ahLst/>
            <a:cxnLst/>
            <a:rect l="l" t="t" r="r" b="b"/>
            <a:pathLst>
              <a:path w="10653" h="10657" extrusionOk="0">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747" name="Google Shape;1747;p40"/>
          <p:cNvGrpSpPr/>
          <p:nvPr/>
        </p:nvGrpSpPr>
        <p:grpSpPr>
          <a:xfrm>
            <a:off x="7924332" y="2915667"/>
            <a:ext cx="334400" cy="344821"/>
            <a:chOff x="5684575" y="4038000"/>
            <a:chExt cx="252950" cy="252950"/>
          </a:xfrm>
        </p:grpSpPr>
        <p:sp>
          <p:nvSpPr>
            <p:cNvPr id="1748" name="Google Shape;1748;p40"/>
            <p:cNvSpPr/>
            <p:nvPr/>
          </p:nvSpPr>
          <p:spPr>
            <a:xfrm>
              <a:off x="5684575" y="4038000"/>
              <a:ext cx="252950" cy="252950"/>
            </a:xfrm>
            <a:custGeom>
              <a:avLst/>
              <a:gdLst/>
              <a:ahLst/>
              <a:cxnLst/>
              <a:rect l="l" t="t" r="r" b="b"/>
              <a:pathLst>
                <a:path w="10118" h="10118" extrusionOk="0">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49" name="Google Shape;1749;p40"/>
            <p:cNvSpPr/>
            <p:nvPr/>
          </p:nvSpPr>
          <p:spPr>
            <a:xfrm>
              <a:off x="5804575" y="4097775"/>
              <a:ext cx="58000" cy="118225"/>
            </a:xfrm>
            <a:custGeom>
              <a:avLst/>
              <a:gdLst/>
              <a:ahLst/>
              <a:cxnLst/>
              <a:rect l="l" t="t" r="r" b="b"/>
              <a:pathLst>
                <a:path w="2320" h="4729" extrusionOk="0">
                  <a:moveTo>
                    <a:pt x="0" y="0"/>
                  </a:moveTo>
                  <a:lnTo>
                    <a:pt x="0" y="2677"/>
                  </a:lnTo>
                  <a:cubicBezTo>
                    <a:pt x="0" y="2748"/>
                    <a:pt x="36" y="2820"/>
                    <a:pt x="90" y="2855"/>
                  </a:cubicBezTo>
                  <a:lnTo>
                    <a:pt x="1963" y="4729"/>
                  </a:lnTo>
                  <a:lnTo>
                    <a:pt x="2320" y="4372"/>
                  </a:lnTo>
                  <a:lnTo>
                    <a:pt x="536" y="2570"/>
                  </a:lnTo>
                  <a:lnTo>
                    <a:pt x="5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0" name="Google Shape;1750;p40"/>
            <p:cNvSpPr/>
            <p:nvPr/>
          </p:nvSpPr>
          <p:spPr>
            <a:xfrm>
              <a:off x="5804575" y="4071450"/>
              <a:ext cx="13400" cy="13400"/>
            </a:xfrm>
            <a:custGeom>
              <a:avLst/>
              <a:gdLst/>
              <a:ahLst/>
              <a:cxnLst/>
              <a:rect l="l" t="t" r="r" b="b"/>
              <a:pathLst>
                <a:path w="536" h="536" extrusionOk="0">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1" name="Google Shape;1751;p40"/>
            <p:cNvSpPr/>
            <p:nvPr/>
          </p:nvSpPr>
          <p:spPr>
            <a:xfrm>
              <a:off x="5804575" y="4244525"/>
              <a:ext cx="13400" cy="12975"/>
            </a:xfrm>
            <a:custGeom>
              <a:avLst/>
              <a:gdLst/>
              <a:ahLst/>
              <a:cxnLst/>
              <a:rect l="l" t="t" r="r" b="b"/>
              <a:pathLst>
                <a:path w="536" h="519" extrusionOk="0">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2" name="Google Shape;1752;p40"/>
            <p:cNvSpPr/>
            <p:nvPr/>
          </p:nvSpPr>
          <p:spPr>
            <a:xfrm>
              <a:off x="5718025"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3" name="Google Shape;1753;p40"/>
            <p:cNvSpPr/>
            <p:nvPr/>
          </p:nvSpPr>
          <p:spPr>
            <a:xfrm>
              <a:off x="5891100" y="4158000"/>
              <a:ext cx="13425" cy="13400"/>
            </a:xfrm>
            <a:custGeom>
              <a:avLst/>
              <a:gdLst/>
              <a:ahLst/>
              <a:cxnLst/>
              <a:rect l="l" t="t" r="r" b="b"/>
              <a:pathLst>
                <a:path w="537" h="536" extrusionOk="0">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54" name="Google Shape;1754;p40"/>
          <p:cNvGrpSpPr/>
          <p:nvPr/>
        </p:nvGrpSpPr>
        <p:grpSpPr>
          <a:xfrm>
            <a:off x="8517927" y="2874101"/>
            <a:ext cx="247115" cy="399520"/>
            <a:chOff x="1982675" y="3599525"/>
            <a:chExt cx="186925" cy="293075"/>
          </a:xfrm>
        </p:grpSpPr>
        <p:sp>
          <p:nvSpPr>
            <p:cNvPr id="1755" name="Google Shape;1755;p40"/>
            <p:cNvSpPr/>
            <p:nvPr/>
          </p:nvSpPr>
          <p:spPr>
            <a:xfrm>
              <a:off x="2029075" y="3639675"/>
              <a:ext cx="40175" cy="39725"/>
            </a:xfrm>
            <a:custGeom>
              <a:avLst/>
              <a:gdLst/>
              <a:ahLst/>
              <a:cxnLst/>
              <a:rect l="l" t="t" r="r" b="b"/>
              <a:pathLst>
                <a:path w="1607" h="1589" extrusionOk="0">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6" name="Google Shape;1756;p40"/>
            <p:cNvSpPr/>
            <p:nvPr/>
          </p:nvSpPr>
          <p:spPr>
            <a:xfrm>
              <a:off x="2029075" y="3599525"/>
              <a:ext cx="20100" cy="20100"/>
            </a:xfrm>
            <a:custGeom>
              <a:avLst/>
              <a:gdLst/>
              <a:ahLst/>
              <a:cxnLst/>
              <a:rect l="l" t="t" r="r" b="b"/>
              <a:pathLst>
                <a:path w="804" h="804" extrusionOk="0">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7" name="Google Shape;1757;p40"/>
            <p:cNvSpPr/>
            <p:nvPr/>
          </p:nvSpPr>
          <p:spPr>
            <a:xfrm>
              <a:off x="2085725" y="3659725"/>
              <a:ext cx="20100" cy="19675"/>
            </a:xfrm>
            <a:custGeom>
              <a:avLst/>
              <a:gdLst/>
              <a:ahLst/>
              <a:cxnLst/>
              <a:rect l="l" t="t" r="r" b="b"/>
              <a:pathLst>
                <a:path w="804" h="787" extrusionOk="0">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8" name="Google Shape;1758;p40"/>
            <p:cNvSpPr/>
            <p:nvPr/>
          </p:nvSpPr>
          <p:spPr>
            <a:xfrm>
              <a:off x="2088850" y="3612900"/>
              <a:ext cx="26775" cy="26800"/>
            </a:xfrm>
            <a:custGeom>
              <a:avLst/>
              <a:gdLst/>
              <a:ahLst/>
              <a:cxnLst/>
              <a:rect l="l" t="t" r="r" b="b"/>
              <a:pathLst>
                <a:path w="1071" h="1072" extrusionOk="0">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59" name="Google Shape;1759;p40"/>
            <p:cNvSpPr/>
            <p:nvPr/>
          </p:nvSpPr>
          <p:spPr>
            <a:xfrm>
              <a:off x="1982675" y="3689625"/>
              <a:ext cx="186925" cy="202975"/>
            </a:xfrm>
            <a:custGeom>
              <a:avLst/>
              <a:gdLst/>
              <a:ahLst/>
              <a:cxnLst/>
              <a:rect l="l" t="t" r="r" b="b"/>
              <a:pathLst>
                <a:path w="7477" h="8119" extrusionOk="0">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60" name="Google Shape;1760;p40"/>
          <p:cNvGrpSpPr/>
          <p:nvPr/>
        </p:nvGrpSpPr>
        <p:grpSpPr>
          <a:xfrm>
            <a:off x="9023935" y="2874100"/>
            <a:ext cx="178106" cy="398940"/>
            <a:chOff x="2397075" y="3602200"/>
            <a:chExt cx="134725" cy="292650"/>
          </a:xfrm>
        </p:grpSpPr>
        <p:sp>
          <p:nvSpPr>
            <p:cNvPr id="1761" name="Google Shape;1761;p40"/>
            <p:cNvSpPr/>
            <p:nvPr/>
          </p:nvSpPr>
          <p:spPr>
            <a:xfrm>
              <a:off x="2460850" y="3602200"/>
              <a:ext cx="20100" cy="20100"/>
            </a:xfrm>
            <a:custGeom>
              <a:avLst/>
              <a:gdLst/>
              <a:ahLst/>
              <a:cxnLst/>
              <a:rect l="l" t="t" r="r" b="b"/>
              <a:pathLst>
                <a:path w="804" h="804" extrusionOk="0">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2" name="Google Shape;1762;p40"/>
            <p:cNvSpPr/>
            <p:nvPr/>
          </p:nvSpPr>
          <p:spPr>
            <a:xfrm>
              <a:off x="2477800" y="3632075"/>
              <a:ext cx="19675" cy="20100"/>
            </a:xfrm>
            <a:custGeom>
              <a:avLst/>
              <a:gdLst/>
              <a:ahLst/>
              <a:cxnLst/>
              <a:rect l="l" t="t" r="r" b="b"/>
              <a:pathLst>
                <a:path w="787" h="804" extrusionOk="0">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3" name="Google Shape;1763;p40"/>
            <p:cNvSpPr/>
            <p:nvPr/>
          </p:nvSpPr>
          <p:spPr>
            <a:xfrm>
              <a:off x="2441225" y="3625400"/>
              <a:ext cx="19650" cy="20075"/>
            </a:xfrm>
            <a:custGeom>
              <a:avLst/>
              <a:gdLst/>
              <a:ahLst/>
              <a:cxnLst/>
              <a:rect l="l" t="t" r="r" b="b"/>
              <a:pathLst>
                <a:path w="786" h="803" extrusionOk="0">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4" name="Google Shape;1764;p40"/>
            <p:cNvSpPr/>
            <p:nvPr/>
          </p:nvSpPr>
          <p:spPr>
            <a:xfrm>
              <a:off x="2444350" y="3658850"/>
              <a:ext cx="26800" cy="26325"/>
            </a:xfrm>
            <a:custGeom>
              <a:avLst/>
              <a:gdLst/>
              <a:ahLst/>
              <a:cxnLst/>
              <a:rect l="l" t="t" r="r" b="b"/>
              <a:pathLst>
                <a:path w="1072" h="1053" extrusionOk="0">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5" name="Google Shape;1765;p40"/>
            <p:cNvSpPr/>
            <p:nvPr/>
          </p:nvSpPr>
          <p:spPr>
            <a:xfrm>
              <a:off x="2397075" y="3691850"/>
              <a:ext cx="134725" cy="203000"/>
            </a:xfrm>
            <a:custGeom>
              <a:avLst/>
              <a:gdLst/>
              <a:ahLst/>
              <a:cxnLst/>
              <a:rect l="l" t="t" r="r" b="b"/>
              <a:pathLst>
                <a:path w="5389" h="8120" extrusionOk="0">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66" name="Google Shape;1766;p40"/>
          <p:cNvGrpSpPr/>
          <p:nvPr/>
        </p:nvGrpSpPr>
        <p:grpSpPr>
          <a:xfrm>
            <a:off x="2658050" y="3558524"/>
            <a:ext cx="246520" cy="383741"/>
            <a:chOff x="2717350" y="3603525"/>
            <a:chExt cx="186475" cy="281500"/>
          </a:xfrm>
        </p:grpSpPr>
        <p:sp>
          <p:nvSpPr>
            <p:cNvPr id="1767" name="Google Shape;1767;p40"/>
            <p:cNvSpPr/>
            <p:nvPr/>
          </p:nvSpPr>
          <p:spPr>
            <a:xfrm>
              <a:off x="2741875" y="3786425"/>
              <a:ext cx="60250" cy="35250"/>
            </a:xfrm>
            <a:custGeom>
              <a:avLst/>
              <a:gdLst/>
              <a:ahLst/>
              <a:cxnLst/>
              <a:rect l="l" t="t" r="r" b="b"/>
              <a:pathLst>
                <a:path w="2410" h="1410" extrusionOk="0">
                  <a:moveTo>
                    <a:pt x="197" y="0"/>
                  </a:moveTo>
                  <a:lnTo>
                    <a:pt x="1" y="500"/>
                  </a:lnTo>
                  <a:lnTo>
                    <a:pt x="2213" y="1410"/>
                  </a:lnTo>
                  <a:lnTo>
                    <a:pt x="2410" y="910"/>
                  </a:lnTo>
                  <a:lnTo>
                    <a:pt x="1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8" name="Google Shape;1768;p40"/>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9" name="Google Shape;1769;p40"/>
            <p:cNvSpPr/>
            <p:nvPr/>
          </p:nvSpPr>
          <p:spPr>
            <a:xfrm>
              <a:off x="2820400" y="3718625"/>
              <a:ext cx="26775" cy="26775"/>
            </a:xfrm>
            <a:custGeom>
              <a:avLst/>
              <a:gdLst/>
              <a:ahLst/>
              <a:cxnLst/>
              <a:rect l="l" t="t" r="r" b="b"/>
              <a:pathLst>
                <a:path w="1071" h="1071" extrusionOk="0">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0" name="Google Shape;1770;p40"/>
            <p:cNvSpPr/>
            <p:nvPr/>
          </p:nvSpPr>
          <p:spPr>
            <a:xfrm>
              <a:off x="2717350" y="3603525"/>
              <a:ext cx="186475" cy="281500"/>
            </a:xfrm>
            <a:custGeom>
              <a:avLst/>
              <a:gdLst/>
              <a:ahLst/>
              <a:cxnLst/>
              <a:rect l="l" t="t" r="r" b="b"/>
              <a:pathLst>
                <a:path w="7459" h="11260" extrusionOk="0">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771" name="Google Shape;1771;p40"/>
          <p:cNvSpPr/>
          <p:nvPr/>
        </p:nvSpPr>
        <p:spPr>
          <a:xfrm>
            <a:off x="9459891" y="2898595"/>
            <a:ext cx="387478" cy="335143"/>
          </a:xfrm>
          <a:custGeom>
            <a:avLst/>
            <a:gdLst/>
            <a:ahLst/>
            <a:cxnLst/>
            <a:rect l="l" t="t" r="r" b="b"/>
            <a:pathLst>
              <a:path w="11724" h="9834" extrusionOk="0">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772" name="Google Shape;1772;p40"/>
          <p:cNvGrpSpPr/>
          <p:nvPr/>
        </p:nvGrpSpPr>
        <p:grpSpPr>
          <a:xfrm>
            <a:off x="3100970" y="3568867"/>
            <a:ext cx="332053" cy="363054"/>
            <a:chOff x="3927075" y="3612900"/>
            <a:chExt cx="251175" cy="266325"/>
          </a:xfrm>
        </p:grpSpPr>
        <p:sp>
          <p:nvSpPr>
            <p:cNvPr id="1773" name="Google Shape;1773;p40"/>
            <p:cNvSpPr/>
            <p:nvPr/>
          </p:nvSpPr>
          <p:spPr>
            <a:xfrm>
              <a:off x="4031450" y="3726200"/>
              <a:ext cx="40175" cy="39725"/>
            </a:xfrm>
            <a:custGeom>
              <a:avLst/>
              <a:gdLst/>
              <a:ahLst/>
              <a:cxnLst/>
              <a:rect l="l" t="t" r="r" b="b"/>
              <a:pathLst>
                <a:path w="1607" h="1589" extrusionOk="0">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4" name="Google Shape;1774;p40"/>
            <p:cNvSpPr/>
            <p:nvPr/>
          </p:nvSpPr>
          <p:spPr>
            <a:xfrm>
              <a:off x="3927075" y="3612900"/>
              <a:ext cx="251175" cy="266325"/>
            </a:xfrm>
            <a:custGeom>
              <a:avLst/>
              <a:gdLst/>
              <a:ahLst/>
              <a:cxnLst/>
              <a:rect l="l" t="t" r="r" b="b"/>
              <a:pathLst>
                <a:path w="10047" h="10653" extrusionOk="0">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75" name="Google Shape;1775;p40"/>
          <p:cNvGrpSpPr/>
          <p:nvPr/>
        </p:nvGrpSpPr>
        <p:grpSpPr>
          <a:xfrm>
            <a:off x="3629075" y="3628464"/>
            <a:ext cx="336152" cy="347241"/>
            <a:chOff x="4324975" y="3617800"/>
            <a:chExt cx="254275" cy="254725"/>
          </a:xfrm>
        </p:grpSpPr>
        <p:sp>
          <p:nvSpPr>
            <p:cNvPr id="1776" name="Google Shape;1776;p40"/>
            <p:cNvSpPr/>
            <p:nvPr/>
          </p:nvSpPr>
          <p:spPr>
            <a:xfrm>
              <a:off x="4347275" y="3641900"/>
              <a:ext cx="186025" cy="230625"/>
            </a:xfrm>
            <a:custGeom>
              <a:avLst/>
              <a:gdLst/>
              <a:ahLst/>
              <a:cxnLst/>
              <a:rect l="l" t="t" r="r" b="b"/>
              <a:pathLst>
                <a:path w="7441" h="9225" extrusionOk="0">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7" name="Google Shape;1777;p40"/>
            <p:cNvSpPr/>
            <p:nvPr/>
          </p:nvSpPr>
          <p:spPr>
            <a:xfrm>
              <a:off x="4324975" y="3727975"/>
              <a:ext cx="18750" cy="17875"/>
            </a:xfrm>
            <a:custGeom>
              <a:avLst/>
              <a:gdLst/>
              <a:ahLst/>
              <a:cxnLst/>
              <a:rect l="l" t="t" r="r" b="b"/>
              <a:pathLst>
                <a:path w="750" h="715" extrusionOk="0">
                  <a:moveTo>
                    <a:pt x="536" y="1"/>
                  </a:moveTo>
                  <a:lnTo>
                    <a:pt x="0" y="233"/>
                  </a:lnTo>
                  <a:lnTo>
                    <a:pt x="197" y="715"/>
                  </a:lnTo>
                  <a:lnTo>
                    <a:pt x="750" y="500"/>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8" name="Google Shape;1778;p40"/>
            <p:cNvSpPr/>
            <p:nvPr/>
          </p:nvSpPr>
          <p:spPr>
            <a:xfrm>
              <a:off x="4529725" y="3617800"/>
              <a:ext cx="49525" cy="55800"/>
            </a:xfrm>
            <a:custGeom>
              <a:avLst/>
              <a:gdLst/>
              <a:ahLst/>
              <a:cxnLst/>
              <a:rect l="l" t="t" r="r" b="b"/>
              <a:pathLst>
                <a:path w="1981" h="2232" extrusionOk="0">
                  <a:moveTo>
                    <a:pt x="1267" y="1"/>
                  </a:moveTo>
                  <a:lnTo>
                    <a:pt x="0" y="500"/>
                  </a:lnTo>
                  <a:lnTo>
                    <a:pt x="714" y="2231"/>
                  </a:lnTo>
                  <a:lnTo>
                    <a:pt x="1981" y="1731"/>
                  </a:lnTo>
                  <a:lnTo>
                    <a:pt x="1267"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79" name="Google Shape;1779;p40"/>
          <p:cNvGrpSpPr/>
          <p:nvPr/>
        </p:nvGrpSpPr>
        <p:grpSpPr>
          <a:xfrm>
            <a:off x="4162734" y="3694136"/>
            <a:ext cx="399872" cy="217737"/>
            <a:chOff x="4728650" y="3665975"/>
            <a:chExt cx="302475" cy="159725"/>
          </a:xfrm>
        </p:grpSpPr>
        <p:sp>
          <p:nvSpPr>
            <p:cNvPr id="1780" name="Google Shape;1780;p40"/>
            <p:cNvSpPr/>
            <p:nvPr/>
          </p:nvSpPr>
          <p:spPr>
            <a:xfrm>
              <a:off x="4728650" y="3665975"/>
              <a:ext cx="302475" cy="147225"/>
            </a:xfrm>
            <a:custGeom>
              <a:avLst/>
              <a:gdLst/>
              <a:ahLst/>
              <a:cxnLst/>
              <a:rect l="l" t="t" r="r" b="b"/>
              <a:pathLst>
                <a:path w="12099" h="5889" extrusionOk="0">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1" name="Google Shape;1781;p40"/>
            <p:cNvSpPr/>
            <p:nvPr/>
          </p:nvSpPr>
          <p:spPr>
            <a:xfrm>
              <a:off x="4831700" y="3757875"/>
              <a:ext cx="125825" cy="67825"/>
            </a:xfrm>
            <a:custGeom>
              <a:avLst/>
              <a:gdLst/>
              <a:ahLst/>
              <a:cxnLst/>
              <a:rect l="l" t="t" r="r" b="b"/>
              <a:pathLst>
                <a:path w="5033" h="2713" extrusionOk="0">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2" name="Google Shape;1782;p40"/>
          <p:cNvGrpSpPr/>
          <p:nvPr/>
        </p:nvGrpSpPr>
        <p:grpSpPr>
          <a:xfrm>
            <a:off x="4689400" y="3651296"/>
            <a:ext cx="382719" cy="282796"/>
            <a:chOff x="5164925" y="3642775"/>
            <a:chExt cx="289500" cy="207450"/>
          </a:xfrm>
        </p:grpSpPr>
        <p:sp>
          <p:nvSpPr>
            <p:cNvPr id="1783" name="Google Shape;1783;p40"/>
            <p:cNvSpPr/>
            <p:nvPr/>
          </p:nvSpPr>
          <p:spPr>
            <a:xfrm>
              <a:off x="5271975" y="3690075"/>
              <a:ext cx="79875" cy="79875"/>
            </a:xfrm>
            <a:custGeom>
              <a:avLst/>
              <a:gdLst/>
              <a:ahLst/>
              <a:cxnLst/>
              <a:rect l="l" t="t" r="r" b="b"/>
              <a:pathLst>
                <a:path w="3195" h="3195" extrusionOk="0">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4" name="Google Shape;1784;p40"/>
            <p:cNvSpPr/>
            <p:nvPr/>
          </p:nvSpPr>
          <p:spPr>
            <a:xfrm>
              <a:off x="5368325" y="3670900"/>
              <a:ext cx="26775" cy="26325"/>
            </a:xfrm>
            <a:custGeom>
              <a:avLst/>
              <a:gdLst/>
              <a:ahLst/>
              <a:cxnLst/>
              <a:rect l="l" t="t" r="r" b="b"/>
              <a:pathLst>
                <a:path w="1071" h="1053" extrusionOk="0">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5" name="Google Shape;1785;p40"/>
            <p:cNvSpPr/>
            <p:nvPr/>
          </p:nvSpPr>
          <p:spPr>
            <a:xfrm>
              <a:off x="5222000" y="3823900"/>
              <a:ext cx="26800" cy="26325"/>
            </a:xfrm>
            <a:custGeom>
              <a:avLst/>
              <a:gdLst/>
              <a:ahLst/>
              <a:cxnLst/>
              <a:rect l="l" t="t" r="r" b="b"/>
              <a:pathLst>
                <a:path w="1072" h="1053" extrusionOk="0">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6" name="Google Shape;1786;p40"/>
            <p:cNvSpPr/>
            <p:nvPr/>
          </p:nvSpPr>
          <p:spPr>
            <a:xfrm>
              <a:off x="5164925" y="3642775"/>
              <a:ext cx="289500" cy="202100"/>
            </a:xfrm>
            <a:custGeom>
              <a:avLst/>
              <a:gdLst/>
              <a:ahLst/>
              <a:cxnLst/>
              <a:rect l="l" t="t" r="r" b="b"/>
              <a:pathLst>
                <a:path w="11580" h="8084" extrusionOk="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7" name="Google Shape;1787;p40"/>
            <p:cNvSpPr/>
            <p:nvPr/>
          </p:nvSpPr>
          <p:spPr>
            <a:xfrm>
              <a:off x="5226475" y="3704350"/>
              <a:ext cx="182450" cy="104850"/>
            </a:xfrm>
            <a:custGeom>
              <a:avLst/>
              <a:gdLst/>
              <a:ahLst/>
              <a:cxnLst/>
              <a:rect l="l" t="t" r="r" b="b"/>
              <a:pathLst>
                <a:path w="7298" h="4194" extrusionOk="0">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788" name="Google Shape;1788;p40"/>
          <p:cNvSpPr/>
          <p:nvPr/>
        </p:nvSpPr>
        <p:spPr>
          <a:xfrm>
            <a:off x="5290190" y="3565022"/>
            <a:ext cx="360939" cy="372154"/>
          </a:xfrm>
          <a:custGeom>
            <a:avLst/>
            <a:gdLst/>
            <a:ahLst/>
            <a:cxnLst/>
            <a:rect l="l" t="t" r="r" b="b"/>
            <a:pathLst>
              <a:path w="10921" h="10920" extrusionOk="0">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89" name="Google Shape;1789;p40"/>
          <p:cNvSpPr/>
          <p:nvPr/>
        </p:nvSpPr>
        <p:spPr>
          <a:xfrm>
            <a:off x="5794009" y="3596943"/>
            <a:ext cx="334367" cy="308322"/>
          </a:xfrm>
          <a:custGeom>
            <a:avLst/>
            <a:gdLst/>
            <a:ahLst/>
            <a:cxnLst/>
            <a:rect l="l" t="t" r="r" b="b"/>
            <a:pathLst>
              <a:path w="10117" h="9047" extrusionOk="0">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0" name="Google Shape;1790;p40"/>
          <p:cNvSpPr/>
          <p:nvPr/>
        </p:nvSpPr>
        <p:spPr>
          <a:xfrm>
            <a:off x="6271230" y="3586189"/>
            <a:ext cx="318470" cy="329826"/>
          </a:xfrm>
          <a:custGeom>
            <a:avLst/>
            <a:gdLst/>
            <a:ahLst/>
            <a:cxnLst/>
            <a:rect l="l" t="t" r="r" b="b"/>
            <a:pathLst>
              <a:path w="9636" h="9678" extrusionOk="0">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1" name="Google Shape;1791;p40"/>
          <p:cNvSpPr/>
          <p:nvPr/>
        </p:nvSpPr>
        <p:spPr>
          <a:xfrm>
            <a:off x="6852232" y="3512463"/>
            <a:ext cx="351487" cy="362475"/>
          </a:xfrm>
          <a:custGeom>
            <a:avLst/>
            <a:gdLst/>
            <a:ahLst/>
            <a:cxnLst/>
            <a:rect l="l" t="t" r="r" b="b"/>
            <a:pathLst>
              <a:path w="10635" h="10636" extrusionOk="0">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2" name="Google Shape;1792;p40"/>
          <p:cNvSpPr/>
          <p:nvPr/>
        </p:nvSpPr>
        <p:spPr>
          <a:xfrm>
            <a:off x="7361585" y="3512174"/>
            <a:ext cx="351487" cy="363054"/>
          </a:xfrm>
          <a:custGeom>
            <a:avLst/>
            <a:gdLst/>
            <a:ahLst/>
            <a:cxnLst/>
            <a:rect l="l" t="t" r="r" b="b"/>
            <a:pathLst>
              <a:path w="10635" h="10653" extrusionOk="0">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3" name="Google Shape;1793;p40"/>
          <p:cNvSpPr/>
          <p:nvPr/>
        </p:nvSpPr>
        <p:spPr>
          <a:xfrm>
            <a:off x="7870938" y="3504624"/>
            <a:ext cx="340283" cy="420206"/>
          </a:xfrm>
          <a:custGeom>
            <a:avLst/>
            <a:gdLst/>
            <a:ahLst/>
            <a:cxnLst/>
            <a:rect l="l" t="t" r="r" b="b"/>
            <a:pathLst>
              <a:path w="10296" h="12330" extrusionOk="0">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4" name="Google Shape;1794;p40"/>
          <p:cNvSpPr/>
          <p:nvPr/>
        </p:nvSpPr>
        <p:spPr>
          <a:xfrm>
            <a:off x="8484931" y="3561085"/>
            <a:ext cx="298441" cy="344344"/>
          </a:xfrm>
          <a:custGeom>
            <a:avLst/>
            <a:gdLst/>
            <a:ahLst/>
            <a:cxnLst/>
            <a:rect l="l" t="t" r="r" b="b"/>
            <a:pathLst>
              <a:path w="9030" h="10104" extrusionOk="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795" name="Google Shape;1795;p40"/>
          <p:cNvGrpSpPr/>
          <p:nvPr/>
        </p:nvGrpSpPr>
        <p:grpSpPr>
          <a:xfrm>
            <a:off x="9010024" y="3565516"/>
            <a:ext cx="327294" cy="334632"/>
            <a:chOff x="5717150" y="2098500"/>
            <a:chExt cx="247575" cy="245475"/>
          </a:xfrm>
        </p:grpSpPr>
        <p:sp>
          <p:nvSpPr>
            <p:cNvPr id="1796" name="Google Shape;1796;p40"/>
            <p:cNvSpPr/>
            <p:nvPr/>
          </p:nvSpPr>
          <p:spPr>
            <a:xfrm>
              <a:off x="5717150" y="2098500"/>
              <a:ext cx="135175" cy="132800"/>
            </a:xfrm>
            <a:custGeom>
              <a:avLst/>
              <a:gdLst/>
              <a:ahLst/>
              <a:cxnLst/>
              <a:rect l="l" t="t" r="r" b="b"/>
              <a:pathLst>
                <a:path w="5407" h="5312" extrusionOk="0">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7" name="Google Shape;1797;p40"/>
            <p:cNvSpPr/>
            <p:nvPr/>
          </p:nvSpPr>
          <p:spPr>
            <a:xfrm>
              <a:off x="5857650" y="2158275"/>
              <a:ext cx="107075" cy="106075"/>
            </a:xfrm>
            <a:custGeom>
              <a:avLst/>
              <a:gdLst/>
              <a:ahLst/>
              <a:cxnLst/>
              <a:rect l="l" t="t" r="r" b="b"/>
              <a:pathLst>
                <a:path w="4283" h="4243" extrusionOk="0">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98" name="Google Shape;1798;p40"/>
            <p:cNvSpPr/>
            <p:nvPr/>
          </p:nvSpPr>
          <p:spPr>
            <a:xfrm>
              <a:off x="5790750" y="2264450"/>
              <a:ext cx="80750" cy="79525"/>
            </a:xfrm>
            <a:custGeom>
              <a:avLst/>
              <a:gdLst/>
              <a:ahLst/>
              <a:cxnLst/>
              <a:rect l="l" t="t" r="r" b="b"/>
              <a:pathLst>
                <a:path w="3230" h="3181" extrusionOk="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799" name="Google Shape;1799;p40"/>
          <p:cNvSpPr/>
          <p:nvPr/>
        </p:nvSpPr>
        <p:spPr>
          <a:xfrm>
            <a:off x="9559641" y="3498488"/>
            <a:ext cx="283106" cy="390420"/>
          </a:xfrm>
          <a:custGeom>
            <a:avLst/>
            <a:gdLst/>
            <a:ahLst/>
            <a:cxnLst/>
            <a:rect l="l" t="t" r="r" b="b"/>
            <a:pathLst>
              <a:path w="8566" h="11456" extrusionOk="0">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0" name="Google Shape;1800;p40"/>
          <p:cNvSpPr/>
          <p:nvPr/>
        </p:nvSpPr>
        <p:spPr>
          <a:xfrm>
            <a:off x="2595700" y="4297199"/>
            <a:ext cx="369169" cy="253623"/>
          </a:xfrm>
          <a:custGeom>
            <a:avLst/>
            <a:gdLst/>
            <a:ahLst/>
            <a:cxnLst/>
            <a:rect l="l" t="t" r="r" b="b"/>
            <a:pathLst>
              <a:path w="11170" h="7442" extrusionOk="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1" name="Google Shape;1801;p40"/>
          <p:cNvSpPr/>
          <p:nvPr/>
        </p:nvSpPr>
        <p:spPr>
          <a:xfrm>
            <a:off x="3115990" y="4278044"/>
            <a:ext cx="299036" cy="291929"/>
          </a:xfrm>
          <a:custGeom>
            <a:avLst/>
            <a:gdLst/>
            <a:ahLst/>
            <a:cxnLst/>
            <a:rect l="l" t="t" r="r" b="b"/>
            <a:pathLst>
              <a:path w="9048" h="8566" extrusionOk="0">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02" name="Google Shape;1802;p40"/>
          <p:cNvGrpSpPr/>
          <p:nvPr/>
        </p:nvGrpSpPr>
        <p:grpSpPr>
          <a:xfrm>
            <a:off x="3587498" y="4206442"/>
            <a:ext cx="352082" cy="317455"/>
            <a:chOff x="6435300" y="2742175"/>
            <a:chExt cx="266325" cy="232875"/>
          </a:xfrm>
        </p:grpSpPr>
        <p:sp>
          <p:nvSpPr>
            <p:cNvPr id="1803" name="Google Shape;1803;p40"/>
            <p:cNvSpPr/>
            <p:nvPr/>
          </p:nvSpPr>
          <p:spPr>
            <a:xfrm>
              <a:off x="6518275" y="2742175"/>
              <a:ext cx="183350" cy="232875"/>
            </a:xfrm>
            <a:custGeom>
              <a:avLst/>
              <a:gdLst/>
              <a:ahLst/>
              <a:cxnLst/>
              <a:rect l="l" t="t" r="r" b="b"/>
              <a:pathLst>
                <a:path w="7334" h="9315" extrusionOk="0">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4" name="Google Shape;1804;p40"/>
            <p:cNvSpPr/>
            <p:nvPr/>
          </p:nvSpPr>
          <p:spPr>
            <a:xfrm>
              <a:off x="6435300" y="2825150"/>
              <a:ext cx="62925" cy="140075"/>
            </a:xfrm>
            <a:custGeom>
              <a:avLst/>
              <a:gdLst/>
              <a:ahLst/>
              <a:cxnLst/>
              <a:rect l="l" t="t" r="r" b="b"/>
              <a:pathLst>
                <a:path w="2517" h="5603" extrusionOk="0">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05" name="Google Shape;1805;p40"/>
          <p:cNvGrpSpPr/>
          <p:nvPr/>
        </p:nvGrpSpPr>
        <p:grpSpPr>
          <a:xfrm>
            <a:off x="4634458" y="4285567"/>
            <a:ext cx="333805" cy="344208"/>
            <a:chOff x="674800" y="2146225"/>
            <a:chExt cx="252500" cy="252500"/>
          </a:xfrm>
        </p:grpSpPr>
        <p:sp>
          <p:nvSpPr>
            <p:cNvPr id="1806" name="Google Shape;1806;p40"/>
            <p:cNvSpPr/>
            <p:nvPr/>
          </p:nvSpPr>
          <p:spPr>
            <a:xfrm>
              <a:off x="727900"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7" name="Google Shape;1807;p40"/>
            <p:cNvSpPr/>
            <p:nvPr/>
          </p:nvSpPr>
          <p:spPr>
            <a:xfrm>
              <a:off x="834500" y="2232775"/>
              <a:ext cx="39725" cy="39725"/>
            </a:xfrm>
            <a:custGeom>
              <a:avLst/>
              <a:gdLst/>
              <a:ahLst/>
              <a:cxnLst/>
              <a:rect l="l" t="t" r="r" b="b"/>
              <a:pathLst>
                <a:path w="1589" h="1589" extrusionOk="0">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8" name="Google Shape;1808;p40"/>
            <p:cNvSpPr/>
            <p:nvPr/>
          </p:nvSpPr>
          <p:spPr>
            <a:xfrm>
              <a:off x="734150" y="2315750"/>
              <a:ext cx="134275" cy="43275"/>
            </a:xfrm>
            <a:custGeom>
              <a:avLst/>
              <a:gdLst/>
              <a:ahLst/>
              <a:cxnLst/>
              <a:rect l="l" t="t" r="r" b="b"/>
              <a:pathLst>
                <a:path w="5371" h="1731" extrusionOk="0">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9" name="Google Shape;1809;p40"/>
            <p:cNvSpPr/>
            <p:nvPr/>
          </p:nvSpPr>
          <p:spPr>
            <a:xfrm>
              <a:off x="674800" y="2146225"/>
              <a:ext cx="252500" cy="252500"/>
            </a:xfrm>
            <a:custGeom>
              <a:avLst/>
              <a:gdLst/>
              <a:ahLst/>
              <a:cxnLst/>
              <a:rect l="l" t="t" r="r" b="b"/>
              <a:pathLst>
                <a:path w="10100" h="10100" extrusionOk="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10" name="Google Shape;1810;p40"/>
          <p:cNvGrpSpPr/>
          <p:nvPr/>
        </p:nvGrpSpPr>
        <p:grpSpPr>
          <a:xfrm>
            <a:off x="5161506" y="4297053"/>
            <a:ext cx="333805" cy="344208"/>
            <a:chOff x="2164225" y="2146225"/>
            <a:chExt cx="252500" cy="252500"/>
          </a:xfrm>
        </p:grpSpPr>
        <p:sp>
          <p:nvSpPr>
            <p:cNvPr id="1811" name="Google Shape;1811;p40"/>
            <p:cNvSpPr/>
            <p:nvPr/>
          </p:nvSpPr>
          <p:spPr>
            <a:xfrm>
              <a:off x="2223100" y="2305925"/>
              <a:ext cx="134750" cy="43300"/>
            </a:xfrm>
            <a:custGeom>
              <a:avLst/>
              <a:gdLst/>
              <a:ahLst/>
              <a:cxnLst/>
              <a:rect l="l" t="t" r="r" b="b"/>
              <a:pathLst>
                <a:path w="5390" h="1732" extrusionOk="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2" name="Google Shape;1812;p40"/>
            <p:cNvSpPr/>
            <p:nvPr/>
          </p:nvSpPr>
          <p:spPr>
            <a:xfrm>
              <a:off x="2323475" y="2232775"/>
              <a:ext cx="40175" cy="39725"/>
            </a:xfrm>
            <a:custGeom>
              <a:avLst/>
              <a:gdLst/>
              <a:ahLst/>
              <a:cxnLst/>
              <a:rect l="l" t="t" r="r" b="b"/>
              <a:pathLst>
                <a:path w="1607" h="1589" extrusionOk="0">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3" name="Google Shape;1813;p40"/>
            <p:cNvSpPr/>
            <p:nvPr/>
          </p:nvSpPr>
          <p:spPr>
            <a:xfrm>
              <a:off x="2217300" y="2232775"/>
              <a:ext cx="39725" cy="39725"/>
            </a:xfrm>
            <a:custGeom>
              <a:avLst/>
              <a:gdLst/>
              <a:ahLst/>
              <a:cxnLst/>
              <a:rect l="l" t="t" r="r" b="b"/>
              <a:pathLst>
                <a:path w="1589" h="1589" extrusionOk="0">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4" name="Google Shape;1814;p40"/>
            <p:cNvSpPr/>
            <p:nvPr/>
          </p:nvSpPr>
          <p:spPr>
            <a:xfrm>
              <a:off x="2164225" y="2146225"/>
              <a:ext cx="252500" cy="252500"/>
            </a:xfrm>
            <a:custGeom>
              <a:avLst/>
              <a:gdLst/>
              <a:ahLst/>
              <a:cxnLst/>
              <a:rect l="l" t="t" r="r" b="b"/>
              <a:pathLst>
                <a:path w="10100" h="10100" extrusionOk="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15" name="Google Shape;1815;p40"/>
          <p:cNvGrpSpPr/>
          <p:nvPr/>
        </p:nvGrpSpPr>
        <p:grpSpPr>
          <a:xfrm>
            <a:off x="4107417" y="4296826"/>
            <a:ext cx="334400" cy="344821"/>
            <a:chOff x="689975" y="1737200"/>
            <a:chExt cx="252950" cy="252950"/>
          </a:xfrm>
        </p:grpSpPr>
        <p:sp>
          <p:nvSpPr>
            <p:cNvPr id="1816" name="Google Shape;1816;p40"/>
            <p:cNvSpPr/>
            <p:nvPr/>
          </p:nvSpPr>
          <p:spPr>
            <a:xfrm>
              <a:off x="779200" y="1907050"/>
              <a:ext cx="79850" cy="26875"/>
            </a:xfrm>
            <a:custGeom>
              <a:avLst/>
              <a:gdLst/>
              <a:ahLst/>
              <a:cxnLst/>
              <a:rect l="l" t="t" r="r" b="b"/>
              <a:pathLst>
                <a:path w="3194" h="1075" extrusionOk="0">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7" name="Google Shape;1817;p40"/>
            <p:cNvSpPr/>
            <p:nvPr/>
          </p:nvSpPr>
          <p:spPr>
            <a:xfrm>
              <a:off x="743050" y="1833100"/>
              <a:ext cx="40175" cy="39725"/>
            </a:xfrm>
            <a:custGeom>
              <a:avLst/>
              <a:gdLst/>
              <a:ahLst/>
              <a:cxnLst/>
              <a:rect l="l" t="t" r="r" b="b"/>
              <a:pathLst>
                <a:path w="1607" h="1589" extrusionOk="0">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8" name="Google Shape;1818;p40"/>
            <p:cNvSpPr/>
            <p:nvPr/>
          </p:nvSpPr>
          <p:spPr>
            <a:xfrm>
              <a:off x="739925" y="1799600"/>
              <a:ext cx="46875" cy="16575"/>
            </a:xfrm>
            <a:custGeom>
              <a:avLst/>
              <a:gdLst/>
              <a:ahLst/>
              <a:cxnLst/>
              <a:rect l="l" t="t" r="r" b="b"/>
              <a:pathLst>
                <a:path w="1875" h="663" extrusionOk="0">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9" name="Google Shape;1819;p40"/>
            <p:cNvSpPr/>
            <p:nvPr/>
          </p:nvSpPr>
          <p:spPr>
            <a:xfrm>
              <a:off x="849675" y="1833100"/>
              <a:ext cx="40175" cy="39725"/>
            </a:xfrm>
            <a:custGeom>
              <a:avLst/>
              <a:gdLst/>
              <a:ahLst/>
              <a:cxnLst/>
              <a:rect l="l" t="t" r="r" b="b"/>
              <a:pathLst>
                <a:path w="1607"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0" name="Google Shape;1820;p40"/>
            <p:cNvSpPr/>
            <p:nvPr/>
          </p:nvSpPr>
          <p:spPr>
            <a:xfrm>
              <a:off x="846100" y="1799600"/>
              <a:ext cx="47300" cy="16575"/>
            </a:xfrm>
            <a:custGeom>
              <a:avLst/>
              <a:gdLst/>
              <a:ahLst/>
              <a:cxnLst/>
              <a:rect l="l" t="t" r="r" b="b"/>
              <a:pathLst>
                <a:path w="1892" h="663" extrusionOk="0">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1" name="Google Shape;1821;p40"/>
            <p:cNvSpPr/>
            <p:nvPr/>
          </p:nvSpPr>
          <p:spPr>
            <a:xfrm>
              <a:off x="689975" y="1737200"/>
              <a:ext cx="252950" cy="252950"/>
            </a:xfrm>
            <a:custGeom>
              <a:avLst/>
              <a:gdLst/>
              <a:ahLst/>
              <a:cxnLst/>
              <a:rect l="l" t="t" r="r" b="b"/>
              <a:pathLst>
                <a:path w="10118" h="10118" extrusionOk="0">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22" name="Google Shape;1822;p40"/>
          <p:cNvGrpSpPr/>
          <p:nvPr/>
        </p:nvGrpSpPr>
        <p:grpSpPr>
          <a:xfrm>
            <a:off x="5688275" y="4286702"/>
            <a:ext cx="334400" cy="344208"/>
            <a:chOff x="2961350" y="1740750"/>
            <a:chExt cx="252950" cy="252500"/>
          </a:xfrm>
        </p:grpSpPr>
        <p:sp>
          <p:nvSpPr>
            <p:cNvPr id="1823" name="Google Shape;1823;p40"/>
            <p:cNvSpPr/>
            <p:nvPr/>
          </p:nvSpPr>
          <p:spPr>
            <a:xfrm>
              <a:off x="3014425" y="1833100"/>
              <a:ext cx="40175" cy="39725"/>
            </a:xfrm>
            <a:custGeom>
              <a:avLst/>
              <a:gdLst/>
              <a:ahLst/>
              <a:cxnLst/>
              <a:rect l="l" t="t" r="r" b="b"/>
              <a:pathLst>
                <a:path w="1607" h="1589" extrusionOk="0">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4" name="Google Shape;1824;p40"/>
            <p:cNvSpPr/>
            <p:nvPr/>
          </p:nvSpPr>
          <p:spPr>
            <a:xfrm>
              <a:off x="3010850" y="1792950"/>
              <a:ext cx="58025" cy="28125"/>
            </a:xfrm>
            <a:custGeom>
              <a:avLst/>
              <a:gdLst/>
              <a:ahLst/>
              <a:cxnLst/>
              <a:rect l="l" t="t" r="r" b="b"/>
              <a:pathLst>
                <a:path w="2321" h="1125" extrusionOk="0">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5" name="Google Shape;1825;p40"/>
            <p:cNvSpPr/>
            <p:nvPr/>
          </p:nvSpPr>
          <p:spPr>
            <a:xfrm>
              <a:off x="3034500" y="1908025"/>
              <a:ext cx="106625" cy="32150"/>
            </a:xfrm>
            <a:custGeom>
              <a:avLst/>
              <a:gdLst/>
              <a:ahLst/>
              <a:cxnLst/>
              <a:rect l="l" t="t" r="r" b="b"/>
              <a:pathLst>
                <a:path w="4265" h="1286" extrusionOk="0">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6" name="Google Shape;1826;p40"/>
            <p:cNvSpPr/>
            <p:nvPr/>
          </p:nvSpPr>
          <p:spPr>
            <a:xfrm>
              <a:off x="3107200" y="1792675"/>
              <a:ext cx="58025" cy="27950"/>
            </a:xfrm>
            <a:custGeom>
              <a:avLst/>
              <a:gdLst/>
              <a:ahLst/>
              <a:cxnLst/>
              <a:rect l="l" t="t" r="r" b="b"/>
              <a:pathLst>
                <a:path w="2321" h="1118" extrusionOk="0">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7" name="Google Shape;1827;p40"/>
            <p:cNvSpPr/>
            <p:nvPr/>
          </p:nvSpPr>
          <p:spPr>
            <a:xfrm>
              <a:off x="3121050" y="1833100"/>
              <a:ext cx="40150" cy="39725"/>
            </a:xfrm>
            <a:custGeom>
              <a:avLst/>
              <a:gdLst/>
              <a:ahLst/>
              <a:cxnLst/>
              <a:rect l="l" t="t" r="r" b="b"/>
              <a:pathLst>
                <a:path w="1606" h="1589" extrusionOk="0">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8" name="Google Shape;1828;p40"/>
            <p:cNvSpPr/>
            <p:nvPr/>
          </p:nvSpPr>
          <p:spPr>
            <a:xfrm>
              <a:off x="2961350" y="1740750"/>
              <a:ext cx="252950" cy="252500"/>
            </a:xfrm>
            <a:custGeom>
              <a:avLst/>
              <a:gdLst/>
              <a:ahLst/>
              <a:cxnLst/>
              <a:rect l="l" t="t" r="r" b="b"/>
              <a:pathLst>
                <a:path w="10118" h="10100" extrusionOk="0">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29" name="Google Shape;1829;p40"/>
          <p:cNvSpPr/>
          <p:nvPr/>
        </p:nvSpPr>
        <p:spPr>
          <a:xfrm>
            <a:off x="6245954" y="4315827"/>
            <a:ext cx="333026" cy="343577"/>
          </a:xfrm>
          <a:custGeom>
            <a:avLst/>
            <a:gdLst/>
            <a:ahLst/>
            <a:cxnLst/>
            <a:rect l="l" t="t" r="r" b="b"/>
            <a:pathLst>
              <a:path w="5728" h="4202" extrusionOk="0">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grpSp>
        <p:nvGrpSpPr>
          <p:cNvPr id="1830" name="Google Shape;1830;p40"/>
          <p:cNvGrpSpPr/>
          <p:nvPr/>
        </p:nvGrpSpPr>
        <p:grpSpPr>
          <a:xfrm>
            <a:off x="6772308" y="4235068"/>
            <a:ext cx="271902" cy="376448"/>
            <a:chOff x="4026550" y="3640100"/>
            <a:chExt cx="205675" cy="276150"/>
          </a:xfrm>
        </p:grpSpPr>
        <p:sp>
          <p:nvSpPr>
            <p:cNvPr id="1831" name="Google Shape;1831;p40"/>
            <p:cNvSpPr/>
            <p:nvPr/>
          </p:nvSpPr>
          <p:spPr>
            <a:xfrm>
              <a:off x="4119325" y="3640100"/>
              <a:ext cx="20100" cy="29925"/>
            </a:xfrm>
            <a:custGeom>
              <a:avLst/>
              <a:gdLst/>
              <a:ahLst/>
              <a:cxnLst/>
              <a:rect l="l" t="t" r="r" b="b"/>
              <a:pathLst>
                <a:path w="804" h="1197" extrusionOk="0">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2" name="Google Shape;1832;p40"/>
            <p:cNvSpPr/>
            <p:nvPr/>
          </p:nvSpPr>
          <p:spPr>
            <a:xfrm>
              <a:off x="4086325" y="3656625"/>
              <a:ext cx="19650" cy="29900"/>
            </a:xfrm>
            <a:custGeom>
              <a:avLst/>
              <a:gdLst/>
              <a:ahLst/>
              <a:cxnLst/>
              <a:rect l="l" t="t" r="r" b="b"/>
              <a:pathLst>
                <a:path w="786" h="1196" extrusionOk="0">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3" name="Google Shape;1833;p40"/>
            <p:cNvSpPr/>
            <p:nvPr/>
          </p:nvSpPr>
          <p:spPr>
            <a:xfrm>
              <a:off x="4152800" y="3656625"/>
              <a:ext cx="19650" cy="29900"/>
            </a:xfrm>
            <a:custGeom>
              <a:avLst/>
              <a:gdLst/>
              <a:ahLst/>
              <a:cxnLst/>
              <a:rect l="l" t="t" r="r" b="b"/>
              <a:pathLst>
                <a:path w="786" h="1196" extrusionOk="0">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4" name="Google Shape;1834;p40"/>
            <p:cNvSpPr/>
            <p:nvPr/>
          </p:nvSpPr>
          <p:spPr>
            <a:xfrm>
              <a:off x="4035925" y="3683375"/>
              <a:ext cx="186475" cy="129600"/>
            </a:xfrm>
            <a:custGeom>
              <a:avLst/>
              <a:gdLst/>
              <a:ahLst/>
              <a:cxnLst/>
              <a:rect l="l" t="t" r="r" b="b"/>
              <a:pathLst>
                <a:path w="7459" h="5184" extrusionOk="0">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5" name="Google Shape;1835;p40"/>
            <p:cNvSpPr/>
            <p:nvPr/>
          </p:nvSpPr>
          <p:spPr>
            <a:xfrm>
              <a:off x="4037250" y="3823000"/>
              <a:ext cx="186050" cy="59800"/>
            </a:xfrm>
            <a:custGeom>
              <a:avLst/>
              <a:gdLst/>
              <a:ahLst/>
              <a:cxnLst/>
              <a:rect l="l" t="t" r="r" b="b"/>
              <a:pathLst>
                <a:path w="7442" h="2392" extrusionOk="0">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6" name="Google Shape;1836;p40"/>
            <p:cNvSpPr/>
            <p:nvPr/>
          </p:nvSpPr>
          <p:spPr>
            <a:xfrm>
              <a:off x="4026550" y="3896150"/>
              <a:ext cx="205675" cy="20100"/>
            </a:xfrm>
            <a:custGeom>
              <a:avLst/>
              <a:gdLst/>
              <a:ahLst/>
              <a:cxnLst/>
              <a:rect l="l" t="t" r="r" b="b"/>
              <a:pathLst>
                <a:path w="8227" h="804" extrusionOk="0">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37" name="Google Shape;1837;p40"/>
          <p:cNvSpPr/>
          <p:nvPr/>
        </p:nvSpPr>
        <p:spPr>
          <a:xfrm>
            <a:off x="7266131" y="4300983"/>
            <a:ext cx="319032" cy="363054"/>
          </a:xfrm>
          <a:custGeom>
            <a:avLst/>
            <a:gdLst/>
            <a:ahLst/>
            <a:cxnLst/>
            <a:rect l="l" t="t" r="r" b="b"/>
            <a:pathLst>
              <a:path w="9653" h="10653" extrusionOk="0">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38" name="Google Shape;1838;p40"/>
          <p:cNvGrpSpPr/>
          <p:nvPr/>
        </p:nvGrpSpPr>
        <p:grpSpPr>
          <a:xfrm>
            <a:off x="7808913" y="4334303"/>
            <a:ext cx="351487" cy="294826"/>
            <a:chOff x="853250" y="4006875"/>
            <a:chExt cx="265875" cy="216275"/>
          </a:xfrm>
        </p:grpSpPr>
        <p:sp>
          <p:nvSpPr>
            <p:cNvPr id="1839" name="Google Shape;1839;p40"/>
            <p:cNvSpPr/>
            <p:nvPr/>
          </p:nvSpPr>
          <p:spPr>
            <a:xfrm>
              <a:off x="1016500" y="4006875"/>
              <a:ext cx="70950" cy="106525"/>
            </a:xfrm>
            <a:custGeom>
              <a:avLst/>
              <a:gdLst/>
              <a:ahLst/>
              <a:cxnLst/>
              <a:rect l="l" t="t" r="r" b="b"/>
              <a:pathLst>
                <a:path w="2838" h="4261" extrusionOk="0">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0" name="Google Shape;1840;p40"/>
            <p:cNvSpPr/>
            <p:nvPr/>
          </p:nvSpPr>
          <p:spPr>
            <a:xfrm>
              <a:off x="853250" y="4036650"/>
              <a:ext cx="265875" cy="186500"/>
            </a:xfrm>
            <a:custGeom>
              <a:avLst/>
              <a:gdLst/>
              <a:ahLst/>
              <a:cxnLst/>
              <a:rect l="l" t="t" r="r" b="b"/>
              <a:pathLst>
                <a:path w="10635" h="7460" extrusionOk="0">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1" name="Google Shape;1841;p40"/>
          <p:cNvGrpSpPr/>
          <p:nvPr/>
        </p:nvGrpSpPr>
        <p:grpSpPr>
          <a:xfrm>
            <a:off x="8986480" y="4299882"/>
            <a:ext cx="245925" cy="363668"/>
            <a:chOff x="1978675" y="3981800"/>
            <a:chExt cx="186025" cy="266775"/>
          </a:xfrm>
        </p:grpSpPr>
        <p:sp>
          <p:nvSpPr>
            <p:cNvPr id="1842" name="Google Shape;1842;p40"/>
            <p:cNvSpPr/>
            <p:nvPr/>
          </p:nvSpPr>
          <p:spPr>
            <a:xfrm>
              <a:off x="1978675" y="3982250"/>
              <a:ext cx="20075" cy="266325"/>
            </a:xfrm>
            <a:custGeom>
              <a:avLst/>
              <a:gdLst/>
              <a:ahLst/>
              <a:cxnLst/>
              <a:rect l="l" t="t" r="r" b="b"/>
              <a:pathLst>
                <a:path w="803" h="10653" extrusionOk="0">
                  <a:moveTo>
                    <a:pt x="393" y="0"/>
                  </a:moveTo>
                  <a:cubicBezTo>
                    <a:pt x="178" y="0"/>
                    <a:pt x="0" y="179"/>
                    <a:pt x="0" y="411"/>
                  </a:cubicBezTo>
                  <a:lnTo>
                    <a:pt x="0" y="10652"/>
                  </a:lnTo>
                  <a:lnTo>
                    <a:pt x="803" y="10652"/>
                  </a:lnTo>
                  <a:lnTo>
                    <a:pt x="803" y="411"/>
                  </a:lnTo>
                  <a:cubicBezTo>
                    <a:pt x="803" y="179"/>
                    <a:pt x="625" y="0"/>
                    <a:pt x="39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3" name="Google Shape;1843;p40"/>
            <p:cNvSpPr/>
            <p:nvPr/>
          </p:nvSpPr>
          <p:spPr>
            <a:xfrm>
              <a:off x="2012125" y="3981800"/>
              <a:ext cx="152575" cy="119575"/>
            </a:xfrm>
            <a:custGeom>
              <a:avLst/>
              <a:gdLst/>
              <a:ahLst/>
              <a:cxnLst/>
              <a:rect l="l" t="t" r="r" b="b"/>
              <a:pathLst>
                <a:path w="6103" h="4783" extrusionOk="0">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44" name="Google Shape;1844;p40"/>
          <p:cNvSpPr/>
          <p:nvPr/>
        </p:nvSpPr>
        <p:spPr>
          <a:xfrm>
            <a:off x="8383496" y="4321315"/>
            <a:ext cx="317875" cy="322363"/>
          </a:xfrm>
          <a:custGeom>
            <a:avLst/>
            <a:gdLst/>
            <a:ahLst/>
            <a:cxnLst/>
            <a:rect l="l" t="t" r="r" b="b"/>
            <a:pathLst>
              <a:path w="9618" h="9459" extrusionOk="0">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45" name="Google Shape;1845;p40"/>
          <p:cNvGrpSpPr/>
          <p:nvPr/>
        </p:nvGrpSpPr>
        <p:grpSpPr>
          <a:xfrm>
            <a:off x="9516220" y="4309326"/>
            <a:ext cx="333805" cy="344821"/>
            <a:chOff x="480325" y="3970200"/>
            <a:chExt cx="252500" cy="252950"/>
          </a:xfrm>
        </p:grpSpPr>
        <p:sp>
          <p:nvSpPr>
            <p:cNvPr id="1846" name="Google Shape;1846;p40"/>
            <p:cNvSpPr/>
            <p:nvPr/>
          </p:nvSpPr>
          <p:spPr>
            <a:xfrm>
              <a:off x="480325" y="3970200"/>
              <a:ext cx="252500" cy="252950"/>
            </a:xfrm>
            <a:custGeom>
              <a:avLst/>
              <a:gdLst/>
              <a:ahLst/>
              <a:cxnLst/>
              <a:rect l="l" t="t" r="r" b="b"/>
              <a:pathLst>
                <a:path w="10100" h="10118" extrusionOk="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7" name="Google Shape;1847;p40"/>
            <p:cNvSpPr/>
            <p:nvPr/>
          </p:nvSpPr>
          <p:spPr>
            <a:xfrm>
              <a:off x="625300" y="4115175"/>
              <a:ext cx="92800" cy="92800"/>
            </a:xfrm>
            <a:custGeom>
              <a:avLst/>
              <a:gdLst/>
              <a:ahLst/>
              <a:cxnLst/>
              <a:rect l="l" t="t" r="r" b="b"/>
              <a:pathLst>
                <a:path w="3712" h="3712" extrusionOk="0">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8" name="Google Shape;1848;p40"/>
            <p:cNvSpPr/>
            <p:nvPr/>
          </p:nvSpPr>
          <p:spPr>
            <a:xfrm>
              <a:off x="625300" y="3985375"/>
              <a:ext cx="92800" cy="92800"/>
            </a:xfrm>
            <a:custGeom>
              <a:avLst/>
              <a:gdLst/>
              <a:ahLst/>
              <a:cxnLst/>
              <a:rect l="l" t="t" r="r" b="b"/>
              <a:pathLst>
                <a:path w="3712" h="3712" extrusionOk="0">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49" name="Google Shape;1849;p40"/>
            <p:cNvSpPr/>
            <p:nvPr/>
          </p:nvSpPr>
          <p:spPr>
            <a:xfrm>
              <a:off x="495050" y="3985375"/>
              <a:ext cx="93250" cy="92350"/>
            </a:xfrm>
            <a:custGeom>
              <a:avLst/>
              <a:gdLst/>
              <a:ahLst/>
              <a:cxnLst/>
              <a:rect l="l" t="t" r="r" b="b"/>
              <a:pathLst>
                <a:path w="3730" h="3694" extrusionOk="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50" name="Google Shape;1850;p40"/>
            <p:cNvSpPr/>
            <p:nvPr/>
          </p:nvSpPr>
          <p:spPr>
            <a:xfrm>
              <a:off x="495050" y="4115625"/>
              <a:ext cx="93250" cy="92350"/>
            </a:xfrm>
            <a:custGeom>
              <a:avLst/>
              <a:gdLst/>
              <a:ahLst/>
              <a:cxnLst/>
              <a:rect l="l" t="t" r="r" b="b"/>
              <a:pathLst>
                <a:path w="3730" h="3694" extrusionOk="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51" name="Google Shape;1851;p40"/>
          <p:cNvSpPr/>
          <p:nvPr/>
        </p:nvSpPr>
        <p:spPr>
          <a:xfrm>
            <a:off x="2683571" y="4920169"/>
            <a:ext cx="193442" cy="308322"/>
          </a:xfrm>
          <a:custGeom>
            <a:avLst/>
            <a:gdLst/>
            <a:ahLst/>
            <a:cxnLst/>
            <a:rect l="l" t="t" r="r" b="b"/>
            <a:pathLst>
              <a:path w="5853" h="9047" extrusionOk="0">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52" name="Google Shape;1852;p40"/>
          <p:cNvGrpSpPr/>
          <p:nvPr/>
        </p:nvGrpSpPr>
        <p:grpSpPr>
          <a:xfrm>
            <a:off x="3091943" y="4898931"/>
            <a:ext cx="334400" cy="344208"/>
            <a:chOff x="5745250" y="4378350"/>
            <a:chExt cx="252950" cy="252500"/>
          </a:xfrm>
        </p:grpSpPr>
        <p:sp>
          <p:nvSpPr>
            <p:cNvPr id="1853" name="Google Shape;1853;p40"/>
            <p:cNvSpPr/>
            <p:nvPr/>
          </p:nvSpPr>
          <p:spPr>
            <a:xfrm>
              <a:off x="5745250" y="4378350"/>
              <a:ext cx="252950" cy="252500"/>
            </a:xfrm>
            <a:custGeom>
              <a:avLst/>
              <a:gdLst/>
              <a:ahLst/>
              <a:cxnLst/>
              <a:rect l="l" t="t" r="r" b="b"/>
              <a:pathLst>
                <a:path w="10118" h="10100" extrusionOk="0">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54" name="Google Shape;1854;p40"/>
            <p:cNvSpPr/>
            <p:nvPr/>
          </p:nvSpPr>
          <p:spPr>
            <a:xfrm>
              <a:off x="5806350" y="4419725"/>
              <a:ext cx="15650" cy="18425"/>
            </a:xfrm>
            <a:custGeom>
              <a:avLst/>
              <a:gdLst/>
              <a:ahLst/>
              <a:cxnLst/>
              <a:rect l="l" t="t" r="r" b="b"/>
              <a:pathLst>
                <a:path w="626" h="737" extrusionOk="0">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55" name="Google Shape;1855;p40"/>
          <p:cNvGrpSpPr/>
          <p:nvPr/>
        </p:nvGrpSpPr>
        <p:grpSpPr>
          <a:xfrm>
            <a:off x="3601442" y="4903191"/>
            <a:ext cx="334400" cy="344821"/>
            <a:chOff x="6130650" y="4381475"/>
            <a:chExt cx="252950" cy="252950"/>
          </a:xfrm>
        </p:grpSpPr>
        <p:sp>
          <p:nvSpPr>
            <p:cNvPr id="1856" name="Google Shape;1856;p40"/>
            <p:cNvSpPr/>
            <p:nvPr/>
          </p:nvSpPr>
          <p:spPr>
            <a:xfrm>
              <a:off x="6130650" y="4381475"/>
              <a:ext cx="252950" cy="252950"/>
            </a:xfrm>
            <a:custGeom>
              <a:avLst/>
              <a:gdLst/>
              <a:ahLst/>
              <a:cxnLst/>
              <a:rect l="l" t="t" r="r" b="b"/>
              <a:pathLst>
                <a:path w="10118" h="10118" extrusionOk="0">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57" name="Google Shape;1857;p40"/>
            <p:cNvSpPr/>
            <p:nvPr/>
          </p:nvSpPr>
          <p:spPr>
            <a:xfrm>
              <a:off x="6266250" y="4488650"/>
              <a:ext cx="34375" cy="11325"/>
            </a:xfrm>
            <a:custGeom>
              <a:avLst/>
              <a:gdLst/>
              <a:ahLst/>
              <a:cxnLst/>
              <a:rect l="l" t="t" r="r" b="b"/>
              <a:pathLst>
                <a:path w="1375" h="453" extrusionOk="0">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58" name="Google Shape;1858;p40"/>
          <p:cNvSpPr/>
          <p:nvPr/>
        </p:nvSpPr>
        <p:spPr>
          <a:xfrm>
            <a:off x="4108478" y="4918090"/>
            <a:ext cx="323196" cy="316740"/>
          </a:xfrm>
          <a:custGeom>
            <a:avLst/>
            <a:gdLst/>
            <a:ahLst/>
            <a:cxnLst/>
            <a:rect l="l" t="t" r="r" b="b"/>
            <a:pathLst>
              <a:path w="9779" h="9294" extrusionOk="0">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59" name="Google Shape;1859;p40"/>
          <p:cNvGrpSpPr/>
          <p:nvPr/>
        </p:nvGrpSpPr>
        <p:grpSpPr>
          <a:xfrm>
            <a:off x="4609246" y="4926274"/>
            <a:ext cx="352082" cy="299802"/>
            <a:chOff x="6919750" y="1464650"/>
            <a:chExt cx="266325" cy="219925"/>
          </a:xfrm>
        </p:grpSpPr>
        <p:sp>
          <p:nvSpPr>
            <p:cNvPr id="1860" name="Google Shape;1860;p40"/>
            <p:cNvSpPr/>
            <p:nvPr/>
          </p:nvSpPr>
          <p:spPr>
            <a:xfrm>
              <a:off x="6919750" y="1464650"/>
              <a:ext cx="266325" cy="219925"/>
            </a:xfrm>
            <a:custGeom>
              <a:avLst/>
              <a:gdLst/>
              <a:ahLst/>
              <a:cxnLst/>
              <a:rect l="l" t="t" r="r" b="b"/>
              <a:pathLst>
                <a:path w="10653" h="8797" extrusionOk="0">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1" name="Google Shape;1861;p40"/>
            <p:cNvSpPr/>
            <p:nvPr/>
          </p:nvSpPr>
          <p:spPr>
            <a:xfrm>
              <a:off x="7006275" y="1551175"/>
              <a:ext cx="93250" cy="93250"/>
            </a:xfrm>
            <a:custGeom>
              <a:avLst/>
              <a:gdLst/>
              <a:ahLst/>
              <a:cxnLst/>
              <a:rect l="l" t="t" r="r" b="b"/>
              <a:pathLst>
                <a:path w="3730" h="3730" extrusionOk="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62" name="Google Shape;1862;p40"/>
          <p:cNvGrpSpPr/>
          <p:nvPr/>
        </p:nvGrpSpPr>
        <p:grpSpPr>
          <a:xfrm>
            <a:off x="5135443" y="4901716"/>
            <a:ext cx="366855" cy="339948"/>
            <a:chOff x="4759875" y="1027050"/>
            <a:chExt cx="277500" cy="249375"/>
          </a:xfrm>
        </p:grpSpPr>
        <p:sp>
          <p:nvSpPr>
            <p:cNvPr id="1863" name="Google Shape;1863;p40"/>
            <p:cNvSpPr/>
            <p:nvPr/>
          </p:nvSpPr>
          <p:spPr>
            <a:xfrm>
              <a:off x="4885225" y="1027050"/>
              <a:ext cx="26800" cy="39725"/>
            </a:xfrm>
            <a:custGeom>
              <a:avLst/>
              <a:gdLst/>
              <a:ahLst/>
              <a:cxnLst/>
              <a:rect l="l" t="t" r="r" b="b"/>
              <a:pathLst>
                <a:path w="1072" h="1589" extrusionOk="0">
                  <a:moveTo>
                    <a:pt x="536" y="1"/>
                  </a:moveTo>
                  <a:lnTo>
                    <a:pt x="1" y="786"/>
                  </a:lnTo>
                  <a:lnTo>
                    <a:pt x="536" y="1589"/>
                  </a:lnTo>
                  <a:lnTo>
                    <a:pt x="1071" y="786"/>
                  </a:lnTo>
                  <a:lnTo>
                    <a:pt x="53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4" name="Google Shape;1864;p40"/>
            <p:cNvSpPr/>
            <p:nvPr/>
          </p:nvSpPr>
          <p:spPr>
            <a:xfrm>
              <a:off x="4795575" y="1077025"/>
              <a:ext cx="206100" cy="159250"/>
            </a:xfrm>
            <a:custGeom>
              <a:avLst/>
              <a:gdLst/>
              <a:ahLst/>
              <a:cxnLst/>
              <a:rect l="l" t="t" r="r" b="b"/>
              <a:pathLst>
                <a:path w="8244" h="6370" extrusionOk="0">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5" name="Google Shape;1865;p40"/>
            <p:cNvSpPr/>
            <p:nvPr/>
          </p:nvSpPr>
          <p:spPr>
            <a:xfrm>
              <a:off x="4815650" y="1249650"/>
              <a:ext cx="165950" cy="26775"/>
            </a:xfrm>
            <a:custGeom>
              <a:avLst/>
              <a:gdLst/>
              <a:ahLst/>
              <a:cxnLst/>
              <a:rect l="l" t="t" r="r" b="b"/>
              <a:pathLst>
                <a:path w="6638" h="1071" extrusionOk="0">
                  <a:moveTo>
                    <a:pt x="0" y="0"/>
                  </a:moveTo>
                  <a:lnTo>
                    <a:pt x="0" y="1071"/>
                  </a:lnTo>
                  <a:lnTo>
                    <a:pt x="6638" y="1071"/>
                  </a:lnTo>
                  <a:lnTo>
                    <a:pt x="66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6" name="Google Shape;1866;p40"/>
            <p:cNvSpPr/>
            <p:nvPr/>
          </p:nvSpPr>
          <p:spPr>
            <a:xfrm>
              <a:off x="4759875" y="1094425"/>
              <a:ext cx="28125" cy="28125"/>
            </a:xfrm>
            <a:custGeom>
              <a:avLst/>
              <a:gdLst/>
              <a:ahLst/>
              <a:cxnLst/>
              <a:rect l="l" t="t" r="r" b="b"/>
              <a:pathLst>
                <a:path w="1125" h="1125" extrusionOk="0">
                  <a:moveTo>
                    <a:pt x="1" y="0"/>
                  </a:moveTo>
                  <a:lnTo>
                    <a:pt x="197" y="928"/>
                  </a:lnTo>
                  <a:lnTo>
                    <a:pt x="1125" y="1124"/>
                  </a:lnTo>
                  <a:lnTo>
                    <a:pt x="1125" y="1124"/>
                  </a:lnTo>
                  <a:lnTo>
                    <a:pt x="929" y="196"/>
                  </a:lnTo>
                  <a:lnTo>
                    <a:pt x="1"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7" name="Google Shape;1867;p40"/>
            <p:cNvSpPr/>
            <p:nvPr/>
          </p:nvSpPr>
          <p:spPr>
            <a:xfrm>
              <a:off x="5009225" y="1094425"/>
              <a:ext cx="28150" cy="28125"/>
            </a:xfrm>
            <a:custGeom>
              <a:avLst/>
              <a:gdLst/>
              <a:ahLst/>
              <a:cxnLst/>
              <a:rect l="l" t="t" r="r" b="b"/>
              <a:pathLst>
                <a:path w="1126" h="1125" extrusionOk="0">
                  <a:moveTo>
                    <a:pt x="1125" y="0"/>
                  </a:moveTo>
                  <a:lnTo>
                    <a:pt x="197" y="196"/>
                  </a:lnTo>
                  <a:lnTo>
                    <a:pt x="1" y="1124"/>
                  </a:lnTo>
                  <a:lnTo>
                    <a:pt x="1" y="1124"/>
                  </a:lnTo>
                  <a:lnTo>
                    <a:pt x="929" y="928"/>
                  </a:lnTo>
                  <a:lnTo>
                    <a:pt x="112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68" name="Google Shape;1868;p40"/>
          <p:cNvGrpSpPr/>
          <p:nvPr/>
        </p:nvGrpSpPr>
        <p:grpSpPr>
          <a:xfrm>
            <a:off x="5676728" y="4885690"/>
            <a:ext cx="372738" cy="343186"/>
            <a:chOff x="3357900" y="1057675"/>
            <a:chExt cx="281950" cy="251750"/>
          </a:xfrm>
        </p:grpSpPr>
        <p:sp>
          <p:nvSpPr>
            <p:cNvPr id="1869" name="Google Shape;1869;p40"/>
            <p:cNvSpPr/>
            <p:nvPr/>
          </p:nvSpPr>
          <p:spPr>
            <a:xfrm>
              <a:off x="3357900" y="1064075"/>
              <a:ext cx="226625" cy="245350"/>
            </a:xfrm>
            <a:custGeom>
              <a:avLst/>
              <a:gdLst/>
              <a:ahLst/>
              <a:cxnLst/>
              <a:rect l="l" t="t" r="r" b="b"/>
              <a:pathLst>
                <a:path w="9065" h="9814" extrusionOk="0">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0" name="Google Shape;1870;p40"/>
            <p:cNvSpPr/>
            <p:nvPr/>
          </p:nvSpPr>
          <p:spPr>
            <a:xfrm>
              <a:off x="3593875" y="1188800"/>
              <a:ext cx="45975" cy="48375"/>
            </a:xfrm>
            <a:custGeom>
              <a:avLst/>
              <a:gdLst/>
              <a:ahLst/>
              <a:cxnLst/>
              <a:rect l="l" t="t" r="r" b="b"/>
              <a:pathLst>
                <a:path w="1839" h="1935" extrusionOk="0">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1" name="Google Shape;1871;p40"/>
            <p:cNvSpPr/>
            <p:nvPr/>
          </p:nvSpPr>
          <p:spPr>
            <a:xfrm>
              <a:off x="3562650" y="1057675"/>
              <a:ext cx="77200" cy="78325"/>
            </a:xfrm>
            <a:custGeom>
              <a:avLst/>
              <a:gdLst/>
              <a:ahLst/>
              <a:cxnLst/>
              <a:rect l="l" t="t" r="r" b="b"/>
              <a:pathLst>
                <a:path w="3088" h="3133" extrusionOk="0">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72" name="Google Shape;1872;p40"/>
          <p:cNvGrpSpPr/>
          <p:nvPr/>
        </p:nvGrpSpPr>
        <p:grpSpPr>
          <a:xfrm>
            <a:off x="6239900" y="4870695"/>
            <a:ext cx="191095" cy="401974"/>
            <a:chOff x="3783900" y="1046675"/>
            <a:chExt cx="144550" cy="294875"/>
          </a:xfrm>
        </p:grpSpPr>
        <p:sp>
          <p:nvSpPr>
            <p:cNvPr id="1873" name="Google Shape;1873;p40"/>
            <p:cNvSpPr/>
            <p:nvPr/>
          </p:nvSpPr>
          <p:spPr>
            <a:xfrm>
              <a:off x="3783900" y="1046675"/>
              <a:ext cx="144550" cy="294875"/>
            </a:xfrm>
            <a:custGeom>
              <a:avLst/>
              <a:gdLst/>
              <a:ahLst/>
              <a:cxnLst/>
              <a:rect l="l" t="t" r="r" b="b"/>
              <a:pathLst>
                <a:path w="5782" h="11795" extrusionOk="0">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4" name="Google Shape;1874;p40"/>
            <p:cNvSpPr/>
            <p:nvPr/>
          </p:nvSpPr>
          <p:spPr>
            <a:xfrm>
              <a:off x="3821350" y="1161775"/>
              <a:ext cx="69625" cy="146325"/>
            </a:xfrm>
            <a:custGeom>
              <a:avLst/>
              <a:gdLst/>
              <a:ahLst/>
              <a:cxnLst/>
              <a:rect l="l" t="t" r="r" b="b"/>
              <a:pathLst>
                <a:path w="2785" h="5853" extrusionOk="0">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75" name="Google Shape;1875;p40"/>
          <p:cNvSpPr/>
          <p:nvPr/>
        </p:nvSpPr>
        <p:spPr>
          <a:xfrm>
            <a:off x="6764939" y="4894929"/>
            <a:ext cx="257162" cy="363054"/>
          </a:xfrm>
          <a:custGeom>
            <a:avLst/>
            <a:gdLst/>
            <a:ahLst/>
            <a:cxnLst/>
            <a:rect l="l" t="t" r="r" b="b"/>
            <a:pathLst>
              <a:path w="7781" h="10653" extrusionOk="0">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76" name="Google Shape;1876;p40"/>
          <p:cNvGrpSpPr/>
          <p:nvPr/>
        </p:nvGrpSpPr>
        <p:grpSpPr>
          <a:xfrm>
            <a:off x="7139180" y="4628078"/>
            <a:ext cx="552596" cy="674409"/>
            <a:chOff x="238550" y="1487175"/>
            <a:chExt cx="418000" cy="494725"/>
          </a:xfrm>
        </p:grpSpPr>
        <p:sp>
          <p:nvSpPr>
            <p:cNvPr id="1877" name="Google Shape;1877;p40"/>
            <p:cNvSpPr/>
            <p:nvPr/>
          </p:nvSpPr>
          <p:spPr>
            <a:xfrm>
              <a:off x="238550" y="1487175"/>
              <a:ext cx="184700" cy="358675"/>
            </a:xfrm>
            <a:custGeom>
              <a:avLst/>
              <a:gdLst/>
              <a:ahLst/>
              <a:cxnLst/>
              <a:rect l="l" t="t" r="r" b="b"/>
              <a:pathLst>
                <a:path w="7388" h="14347" extrusionOk="0">
                  <a:moveTo>
                    <a:pt x="1" y="1"/>
                  </a:moveTo>
                  <a:close/>
                  <a:moveTo>
                    <a:pt x="4997" y="13543"/>
                  </a:moveTo>
                  <a:lnTo>
                    <a:pt x="4997" y="14346"/>
                  </a:lnTo>
                  <a:lnTo>
                    <a:pt x="7388" y="14346"/>
                  </a:lnTo>
                  <a:lnTo>
                    <a:pt x="7388" y="13543"/>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8" name="Google Shape;1878;p40"/>
            <p:cNvSpPr/>
            <p:nvPr/>
          </p:nvSpPr>
          <p:spPr>
            <a:xfrm>
              <a:off x="596300" y="1825750"/>
              <a:ext cx="60250" cy="20100"/>
            </a:xfrm>
            <a:custGeom>
              <a:avLst/>
              <a:gdLst/>
              <a:ahLst/>
              <a:cxnLst/>
              <a:rect l="l" t="t" r="r" b="b"/>
              <a:pathLst>
                <a:path w="2410" h="804" extrusionOk="0">
                  <a:moveTo>
                    <a:pt x="1" y="0"/>
                  </a:moveTo>
                  <a:lnTo>
                    <a:pt x="1" y="803"/>
                  </a:lnTo>
                  <a:lnTo>
                    <a:pt x="2409" y="803"/>
                  </a:lnTo>
                  <a:lnTo>
                    <a:pt x="240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9" name="Google Shape;1879;p40"/>
            <p:cNvSpPr/>
            <p:nvPr/>
          </p:nvSpPr>
          <p:spPr>
            <a:xfrm>
              <a:off x="436600" y="1762400"/>
              <a:ext cx="146800" cy="146350"/>
            </a:xfrm>
            <a:custGeom>
              <a:avLst/>
              <a:gdLst/>
              <a:ahLst/>
              <a:cxnLst/>
              <a:rect l="l" t="t" r="r" b="b"/>
              <a:pathLst>
                <a:path w="5872" h="5854" extrusionOk="0">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0" name="Google Shape;1880;p40"/>
            <p:cNvSpPr/>
            <p:nvPr/>
          </p:nvSpPr>
          <p:spPr>
            <a:xfrm>
              <a:off x="499950" y="1922100"/>
              <a:ext cx="20100" cy="59800"/>
            </a:xfrm>
            <a:custGeom>
              <a:avLst/>
              <a:gdLst/>
              <a:ahLst/>
              <a:cxnLst/>
              <a:rect l="l" t="t" r="r" b="b"/>
              <a:pathLst>
                <a:path w="804" h="2392" extrusionOk="0">
                  <a:moveTo>
                    <a:pt x="1" y="0"/>
                  </a:moveTo>
                  <a:lnTo>
                    <a:pt x="1" y="2391"/>
                  </a:lnTo>
                  <a:lnTo>
                    <a:pt x="804" y="2391"/>
                  </a:lnTo>
                  <a:lnTo>
                    <a:pt x="80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1" name="Google Shape;1881;p40"/>
            <p:cNvSpPr/>
            <p:nvPr/>
          </p:nvSpPr>
          <p:spPr>
            <a:xfrm>
              <a:off x="499950" y="1689250"/>
              <a:ext cx="20100" cy="59800"/>
            </a:xfrm>
            <a:custGeom>
              <a:avLst/>
              <a:gdLst/>
              <a:ahLst/>
              <a:cxnLst/>
              <a:rect l="l" t="t" r="r" b="b"/>
              <a:pathLst>
                <a:path w="804" h="2392" extrusionOk="0">
                  <a:moveTo>
                    <a:pt x="1" y="1"/>
                  </a:moveTo>
                  <a:lnTo>
                    <a:pt x="1" y="2391"/>
                  </a:lnTo>
                  <a:lnTo>
                    <a:pt x="804" y="2391"/>
                  </a:lnTo>
                  <a:lnTo>
                    <a:pt x="80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2" name="Google Shape;1882;p40"/>
            <p:cNvSpPr/>
            <p:nvPr/>
          </p:nvSpPr>
          <p:spPr>
            <a:xfrm>
              <a:off x="399150" y="1889525"/>
              <a:ext cx="56675" cy="56675"/>
            </a:xfrm>
            <a:custGeom>
              <a:avLst/>
              <a:gdLst/>
              <a:ahLst/>
              <a:cxnLst/>
              <a:rect l="l" t="t" r="r" b="b"/>
              <a:pathLst>
                <a:path w="2267" h="2267" extrusionOk="0">
                  <a:moveTo>
                    <a:pt x="1695" y="1"/>
                  </a:moveTo>
                  <a:lnTo>
                    <a:pt x="0" y="1696"/>
                  </a:lnTo>
                  <a:lnTo>
                    <a:pt x="571" y="2267"/>
                  </a:lnTo>
                  <a:lnTo>
                    <a:pt x="2266" y="572"/>
                  </a:lnTo>
                  <a:lnTo>
                    <a:pt x="1695"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3" name="Google Shape;1883;p40"/>
            <p:cNvSpPr/>
            <p:nvPr/>
          </p:nvSpPr>
          <p:spPr>
            <a:xfrm>
              <a:off x="564175" y="1725375"/>
              <a:ext cx="56675" cy="56675"/>
            </a:xfrm>
            <a:custGeom>
              <a:avLst/>
              <a:gdLst/>
              <a:ahLst/>
              <a:cxnLst/>
              <a:rect l="l" t="t" r="r" b="b"/>
              <a:pathLst>
                <a:path w="2267" h="2267" extrusionOk="0">
                  <a:moveTo>
                    <a:pt x="1696" y="1"/>
                  </a:moveTo>
                  <a:lnTo>
                    <a:pt x="1" y="1696"/>
                  </a:lnTo>
                  <a:lnTo>
                    <a:pt x="572" y="2267"/>
                  </a:lnTo>
                  <a:lnTo>
                    <a:pt x="2267" y="572"/>
                  </a:lnTo>
                  <a:lnTo>
                    <a:pt x="1696"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4" name="Google Shape;1884;p40"/>
            <p:cNvSpPr/>
            <p:nvPr/>
          </p:nvSpPr>
          <p:spPr>
            <a:xfrm>
              <a:off x="399600" y="1724925"/>
              <a:ext cx="56675" cy="56675"/>
            </a:xfrm>
            <a:custGeom>
              <a:avLst/>
              <a:gdLst/>
              <a:ahLst/>
              <a:cxnLst/>
              <a:rect l="l" t="t" r="r" b="b"/>
              <a:pathLst>
                <a:path w="2267" h="2267" extrusionOk="0">
                  <a:moveTo>
                    <a:pt x="571" y="1"/>
                  </a:moveTo>
                  <a:lnTo>
                    <a:pt x="0" y="572"/>
                  </a:lnTo>
                  <a:lnTo>
                    <a:pt x="1695" y="2267"/>
                  </a:lnTo>
                  <a:lnTo>
                    <a:pt x="2266" y="1696"/>
                  </a:lnTo>
                  <a:lnTo>
                    <a:pt x="571"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5" name="Google Shape;1885;p40"/>
            <p:cNvSpPr/>
            <p:nvPr/>
          </p:nvSpPr>
          <p:spPr>
            <a:xfrm>
              <a:off x="564175" y="1889975"/>
              <a:ext cx="56250" cy="56675"/>
            </a:xfrm>
            <a:custGeom>
              <a:avLst/>
              <a:gdLst/>
              <a:ahLst/>
              <a:cxnLst/>
              <a:rect l="l" t="t" r="r" b="b"/>
              <a:pathLst>
                <a:path w="2250" h="2267" extrusionOk="0">
                  <a:moveTo>
                    <a:pt x="554" y="1"/>
                  </a:moveTo>
                  <a:lnTo>
                    <a:pt x="1" y="572"/>
                  </a:lnTo>
                  <a:lnTo>
                    <a:pt x="1696" y="2267"/>
                  </a:lnTo>
                  <a:lnTo>
                    <a:pt x="2249" y="1696"/>
                  </a:lnTo>
                  <a:lnTo>
                    <a:pt x="554"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886" name="Google Shape;1886;p40"/>
          <p:cNvSpPr/>
          <p:nvPr/>
        </p:nvSpPr>
        <p:spPr>
          <a:xfrm>
            <a:off x="7808574" y="5028814"/>
            <a:ext cx="374490" cy="217396"/>
          </a:xfrm>
          <a:custGeom>
            <a:avLst/>
            <a:gdLst/>
            <a:ahLst/>
            <a:cxnLst/>
            <a:rect l="l" t="t" r="r" b="b"/>
            <a:pathLst>
              <a:path w="11331" h="6379" extrusionOk="0">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7" name="Google Shape;1887;p40"/>
          <p:cNvSpPr/>
          <p:nvPr/>
        </p:nvSpPr>
        <p:spPr>
          <a:xfrm>
            <a:off x="8300036" y="4939580"/>
            <a:ext cx="352082" cy="376448"/>
          </a:xfrm>
          <a:custGeom>
            <a:avLst/>
            <a:gdLst/>
            <a:ahLst/>
            <a:cxnLst/>
            <a:rect l="l" t="t" r="r" b="b"/>
            <a:pathLst>
              <a:path w="10653" h="11046" extrusionOk="0">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888" name="Google Shape;1888;p40"/>
          <p:cNvGrpSpPr/>
          <p:nvPr/>
        </p:nvGrpSpPr>
        <p:grpSpPr>
          <a:xfrm>
            <a:off x="8891558" y="4954837"/>
            <a:ext cx="364707" cy="363804"/>
            <a:chOff x="6010925" y="3998175"/>
            <a:chExt cx="275875" cy="266875"/>
          </a:xfrm>
        </p:grpSpPr>
        <p:sp>
          <p:nvSpPr>
            <p:cNvPr id="1889" name="Google Shape;1889;p40"/>
            <p:cNvSpPr/>
            <p:nvPr/>
          </p:nvSpPr>
          <p:spPr>
            <a:xfrm>
              <a:off x="6222525" y="3998175"/>
              <a:ext cx="64275" cy="58575"/>
            </a:xfrm>
            <a:custGeom>
              <a:avLst/>
              <a:gdLst/>
              <a:ahLst/>
              <a:cxnLst/>
              <a:rect l="l" t="t" r="r" b="b"/>
              <a:pathLst>
                <a:path w="2571" h="2343" extrusionOk="0">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0" name="Google Shape;1890;p40"/>
            <p:cNvSpPr/>
            <p:nvPr/>
          </p:nvSpPr>
          <p:spPr>
            <a:xfrm>
              <a:off x="6010925" y="4089600"/>
              <a:ext cx="85400" cy="77650"/>
            </a:xfrm>
            <a:custGeom>
              <a:avLst/>
              <a:gdLst/>
              <a:ahLst/>
              <a:cxnLst/>
              <a:rect l="l" t="t" r="r" b="b"/>
              <a:pathLst>
                <a:path w="3416" h="3106" extrusionOk="0">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1" name="Google Shape;1891;p40"/>
            <p:cNvSpPr/>
            <p:nvPr/>
          </p:nvSpPr>
          <p:spPr>
            <a:xfrm>
              <a:off x="6111825" y="4181175"/>
              <a:ext cx="80400" cy="83875"/>
            </a:xfrm>
            <a:custGeom>
              <a:avLst/>
              <a:gdLst/>
              <a:ahLst/>
              <a:cxnLst/>
              <a:rect l="l" t="t" r="r" b="b"/>
              <a:pathLst>
                <a:path w="3216" h="3355" extrusionOk="0">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2" name="Google Shape;1892;p40"/>
            <p:cNvSpPr/>
            <p:nvPr/>
          </p:nvSpPr>
          <p:spPr>
            <a:xfrm>
              <a:off x="6086050" y="4013025"/>
              <a:ext cx="179325" cy="178900"/>
            </a:xfrm>
            <a:custGeom>
              <a:avLst/>
              <a:gdLst/>
              <a:ahLst/>
              <a:cxnLst/>
              <a:rect l="l" t="t" r="r" b="b"/>
              <a:pathLst>
                <a:path w="7173" h="7156" extrusionOk="0">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3" name="Google Shape;1893;p40"/>
            <p:cNvSpPr/>
            <p:nvPr/>
          </p:nvSpPr>
          <p:spPr>
            <a:xfrm>
              <a:off x="6042775" y="4183750"/>
              <a:ext cx="57575" cy="47550"/>
            </a:xfrm>
            <a:custGeom>
              <a:avLst/>
              <a:gdLst/>
              <a:ahLst/>
              <a:cxnLst/>
              <a:rect l="l" t="t" r="r" b="b"/>
              <a:pathLst>
                <a:path w="2303" h="1902" extrusionOk="0">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4" name="Google Shape;1894;p40"/>
          <p:cNvGrpSpPr/>
          <p:nvPr/>
        </p:nvGrpSpPr>
        <p:grpSpPr>
          <a:xfrm>
            <a:off x="9493754" y="4973462"/>
            <a:ext cx="352082" cy="308322"/>
            <a:chOff x="6866650" y="1038650"/>
            <a:chExt cx="266325" cy="226175"/>
          </a:xfrm>
        </p:grpSpPr>
        <p:sp>
          <p:nvSpPr>
            <p:cNvPr id="1895" name="Google Shape;1895;p40"/>
            <p:cNvSpPr/>
            <p:nvPr/>
          </p:nvSpPr>
          <p:spPr>
            <a:xfrm>
              <a:off x="6866650" y="1078350"/>
              <a:ext cx="39725" cy="186475"/>
            </a:xfrm>
            <a:custGeom>
              <a:avLst/>
              <a:gdLst/>
              <a:ahLst/>
              <a:cxnLst/>
              <a:rect l="l" t="t" r="r" b="b"/>
              <a:pathLst>
                <a:path w="1589" h="7459" extrusionOk="0">
                  <a:moveTo>
                    <a:pt x="536" y="1"/>
                  </a:moveTo>
                  <a:cubicBezTo>
                    <a:pt x="233" y="1"/>
                    <a:pt x="1" y="250"/>
                    <a:pt x="1" y="536"/>
                  </a:cubicBezTo>
                  <a:lnTo>
                    <a:pt x="1" y="6924"/>
                  </a:lnTo>
                  <a:cubicBezTo>
                    <a:pt x="1" y="7227"/>
                    <a:pt x="233" y="7459"/>
                    <a:pt x="536" y="7459"/>
                  </a:cubicBezTo>
                  <a:lnTo>
                    <a:pt x="1589" y="7459"/>
                  </a:lnTo>
                  <a:lnTo>
                    <a:pt x="1589"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6" name="Google Shape;1896;p40"/>
            <p:cNvSpPr/>
            <p:nvPr/>
          </p:nvSpPr>
          <p:spPr>
            <a:xfrm>
              <a:off x="7092800" y="1078350"/>
              <a:ext cx="40175" cy="186475"/>
            </a:xfrm>
            <a:custGeom>
              <a:avLst/>
              <a:gdLst/>
              <a:ahLst/>
              <a:cxnLst/>
              <a:rect l="l" t="t" r="r" b="b"/>
              <a:pathLst>
                <a:path w="1607" h="7459" extrusionOk="0">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97" name="Google Shape;1897;p40"/>
            <p:cNvSpPr/>
            <p:nvPr/>
          </p:nvSpPr>
          <p:spPr>
            <a:xfrm>
              <a:off x="6919750" y="1038650"/>
              <a:ext cx="159700" cy="226175"/>
            </a:xfrm>
            <a:custGeom>
              <a:avLst/>
              <a:gdLst/>
              <a:ahLst/>
              <a:cxnLst/>
              <a:rect l="l" t="t" r="r" b="b"/>
              <a:pathLst>
                <a:path w="6388" h="9047" extrusionOk="0">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8" name="Google Shape;1898;p40"/>
          <p:cNvGrpSpPr/>
          <p:nvPr/>
        </p:nvGrpSpPr>
        <p:grpSpPr>
          <a:xfrm>
            <a:off x="5231287" y="1609612"/>
            <a:ext cx="272497" cy="362441"/>
            <a:chOff x="2033075" y="2942475"/>
            <a:chExt cx="206125" cy="265875"/>
          </a:xfrm>
        </p:grpSpPr>
        <p:sp>
          <p:nvSpPr>
            <p:cNvPr id="1899" name="Google Shape;1899;p40"/>
            <p:cNvSpPr/>
            <p:nvPr/>
          </p:nvSpPr>
          <p:spPr>
            <a:xfrm>
              <a:off x="2033075" y="2942475"/>
              <a:ext cx="206125" cy="265875"/>
            </a:xfrm>
            <a:custGeom>
              <a:avLst/>
              <a:gdLst/>
              <a:ahLst/>
              <a:cxnLst/>
              <a:rect l="l" t="t" r="r" b="b"/>
              <a:pathLst>
                <a:path w="8245" h="10635" extrusionOk="0">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0" name="Google Shape;1900;p40"/>
            <p:cNvSpPr/>
            <p:nvPr/>
          </p:nvSpPr>
          <p:spPr>
            <a:xfrm>
              <a:off x="2072775" y="3065575"/>
              <a:ext cx="126275" cy="13400"/>
            </a:xfrm>
            <a:custGeom>
              <a:avLst/>
              <a:gdLst/>
              <a:ahLst/>
              <a:cxnLst/>
              <a:rect l="l" t="t" r="r" b="b"/>
              <a:pathLst>
                <a:path w="5051" h="536"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1" name="Google Shape;1901;p40"/>
            <p:cNvSpPr/>
            <p:nvPr/>
          </p:nvSpPr>
          <p:spPr>
            <a:xfrm>
              <a:off x="2072775" y="3038825"/>
              <a:ext cx="43300" cy="13400"/>
            </a:xfrm>
            <a:custGeom>
              <a:avLst/>
              <a:gdLst/>
              <a:ahLst/>
              <a:cxnLst/>
              <a:rect l="l" t="t" r="r" b="b"/>
              <a:pathLst>
                <a:path w="1732" h="536" extrusionOk="0">
                  <a:moveTo>
                    <a:pt x="1" y="0"/>
                  </a:moveTo>
                  <a:lnTo>
                    <a:pt x="1" y="535"/>
                  </a:lnTo>
                  <a:lnTo>
                    <a:pt x="1732" y="535"/>
                  </a:lnTo>
                  <a:lnTo>
                    <a:pt x="1732"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2" name="Google Shape;1902;p40"/>
            <p:cNvSpPr/>
            <p:nvPr/>
          </p:nvSpPr>
          <p:spPr>
            <a:xfrm>
              <a:off x="2072775" y="3091900"/>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3" name="Google Shape;1903;p40"/>
            <p:cNvSpPr/>
            <p:nvPr/>
          </p:nvSpPr>
          <p:spPr>
            <a:xfrm>
              <a:off x="2072775" y="3118650"/>
              <a:ext cx="126275" cy="13425"/>
            </a:xfrm>
            <a:custGeom>
              <a:avLst/>
              <a:gdLst/>
              <a:ahLst/>
              <a:cxnLst/>
              <a:rect l="l" t="t" r="r" b="b"/>
              <a:pathLst>
                <a:path w="5051" h="537" extrusionOk="0">
                  <a:moveTo>
                    <a:pt x="1" y="1"/>
                  </a:moveTo>
                  <a:lnTo>
                    <a:pt x="1" y="536"/>
                  </a:lnTo>
                  <a:lnTo>
                    <a:pt x="5050" y="536"/>
                  </a:lnTo>
                  <a:lnTo>
                    <a:pt x="5050"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4" name="Google Shape;1904;p40"/>
            <p:cNvSpPr/>
            <p:nvPr/>
          </p:nvSpPr>
          <p:spPr>
            <a:xfrm>
              <a:off x="2072775" y="3145425"/>
              <a:ext cx="126275" cy="13400"/>
            </a:xfrm>
            <a:custGeom>
              <a:avLst/>
              <a:gdLst/>
              <a:ahLst/>
              <a:cxnLst/>
              <a:rect l="l" t="t" r="r" b="b"/>
              <a:pathLst>
                <a:path w="5051" h="536" extrusionOk="0">
                  <a:moveTo>
                    <a:pt x="1" y="0"/>
                  </a:moveTo>
                  <a:lnTo>
                    <a:pt x="1" y="536"/>
                  </a:lnTo>
                  <a:lnTo>
                    <a:pt x="5050" y="536"/>
                  </a:lnTo>
                  <a:lnTo>
                    <a:pt x="5050"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905" name="Google Shape;1905;p40"/>
          <p:cNvSpPr/>
          <p:nvPr/>
        </p:nvSpPr>
        <p:spPr>
          <a:xfrm>
            <a:off x="2595716" y="5550023"/>
            <a:ext cx="281917" cy="398327"/>
          </a:xfrm>
          <a:custGeom>
            <a:avLst/>
            <a:gdLst/>
            <a:ahLst/>
            <a:cxnLst/>
            <a:rect l="l" t="t" r="r" b="b"/>
            <a:pathLst>
              <a:path w="8530" h="11688" extrusionOk="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906" name="Google Shape;1906;p40"/>
          <p:cNvGrpSpPr/>
          <p:nvPr/>
        </p:nvGrpSpPr>
        <p:grpSpPr>
          <a:xfrm>
            <a:off x="3093002" y="5586014"/>
            <a:ext cx="325576" cy="362441"/>
            <a:chOff x="3081775" y="1061400"/>
            <a:chExt cx="246275" cy="265875"/>
          </a:xfrm>
        </p:grpSpPr>
        <p:sp>
          <p:nvSpPr>
            <p:cNvPr id="1907" name="Google Shape;1907;p40"/>
            <p:cNvSpPr/>
            <p:nvPr/>
          </p:nvSpPr>
          <p:spPr>
            <a:xfrm>
              <a:off x="3081775" y="1061400"/>
              <a:ext cx="246275" cy="225750"/>
            </a:xfrm>
            <a:custGeom>
              <a:avLst/>
              <a:gdLst/>
              <a:ahLst/>
              <a:cxnLst/>
              <a:rect l="l" t="t" r="r" b="b"/>
              <a:pathLst>
                <a:path w="9851" h="9030" extrusionOk="0">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8" name="Google Shape;1908;p40"/>
            <p:cNvSpPr/>
            <p:nvPr/>
          </p:nvSpPr>
          <p:spPr>
            <a:xfrm>
              <a:off x="3121925" y="1287125"/>
              <a:ext cx="39725" cy="40150"/>
            </a:xfrm>
            <a:custGeom>
              <a:avLst/>
              <a:gdLst/>
              <a:ahLst/>
              <a:cxnLst/>
              <a:rect l="l" t="t" r="r" b="b"/>
              <a:pathLst>
                <a:path w="1589" h="1606" extrusionOk="0">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09" name="Google Shape;1909;p40"/>
            <p:cNvSpPr/>
            <p:nvPr/>
          </p:nvSpPr>
          <p:spPr>
            <a:xfrm>
              <a:off x="3268250" y="1287125"/>
              <a:ext cx="40150" cy="40150"/>
            </a:xfrm>
            <a:custGeom>
              <a:avLst/>
              <a:gdLst/>
              <a:ahLst/>
              <a:cxnLst/>
              <a:rect l="l" t="t" r="r" b="b"/>
              <a:pathLst>
                <a:path w="1606" h="1606" extrusionOk="0">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10" name="Google Shape;1910;p40"/>
          <p:cNvGrpSpPr/>
          <p:nvPr/>
        </p:nvGrpSpPr>
        <p:grpSpPr>
          <a:xfrm>
            <a:off x="3632713" y="5628134"/>
            <a:ext cx="369202" cy="325941"/>
            <a:chOff x="2847150" y="1805000"/>
            <a:chExt cx="279275" cy="239100"/>
          </a:xfrm>
        </p:grpSpPr>
        <p:sp>
          <p:nvSpPr>
            <p:cNvPr id="1911" name="Google Shape;1911;p40"/>
            <p:cNvSpPr/>
            <p:nvPr/>
          </p:nvSpPr>
          <p:spPr>
            <a:xfrm>
              <a:off x="2847150" y="1805000"/>
              <a:ext cx="279275" cy="145450"/>
            </a:xfrm>
            <a:custGeom>
              <a:avLst/>
              <a:gdLst/>
              <a:ahLst/>
              <a:cxnLst/>
              <a:rect l="l" t="t" r="r" b="b"/>
              <a:pathLst>
                <a:path w="11171" h="5818" extrusionOk="0">
                  <a:moveTo>
                    <a:pt x="5585" y="0"/>
                  </a:moveTo>
                  <a:lnTo>
                    <a:pt x="1" y="5317"/>
                  </a:lnTo>
                  <a:lnTo>
                    <a:pt x="607" y="5817"/>
                  </a:lnTo>
                  <a:lnTo>
                    <a:pt x="5585" y="1089"/>
                  </a:lnTo>
                  <a:lnTo>
                    <a:pt x="10563" y="5817"/>
                  </a:lnTo>
                  <a:lnTo>
                    <a:pt x="11170" y="5317"/>
                  </a:lnTo>
                  <a:lnTo>
                    <a:pt x="5585"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2" name="Google Shape;1912;p40"/>
            <p:cNvSpPr/>
            <p:nvPr/>
          </p:nvSpPr>
          <p:spPr>
            <a:xfrm>
              <a:off x="2887300" y="1850950"/>
              <a:ext cx="199425" cy="193150"/>
            </a:xfrm>
            <a:custGeom>
              <a:avLst/>
              <a:gdLst/>
              <a:ahLst/>
              <a:cxnLst/>
              <a:rect l="l" t="t" r="r" b="b"/>
              <a:pathLst>
                <a:path w="7977" h="7726" extrusionOk="0">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913" name="Google Shape;1913;p40"/>
          <p:cNvSpPr/>
          <p:nvPr/>
        </p:nvSpPr>
        <p:spPr>
          <a:xfrm>
            <a:off x="4215034" y="5677910"/>
            <a:ext cx="386850" cy="190371"/>
          </a:xfrm>
          <a:custGeom>
            <a:avLst/>
            <a:gdLst/>
            <a:ahLst/>
            <a:cxnLst/>
            <a:rect l="l" t="t" r="r" b="b"/>
            <a:pathLst>
              <a:path w="11705" h="5586" extrusionOk="0">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914" name="Google Shape;1914;p40"/>
          <p:cNvGrpSpPr/>
          <p:nvPr/>
        </p:nvGrpSpPr>
        <p:grpSpPr>
          <a:xfrm>
            <a:off x="4818507" y="5572391"/>
            <a:ext cx="352082" cy="363054"/>
            <a:chOff x="6435300" y="1095300"/>
            <a:chExt cx="266325" cy="266325"/>
          </a:xfrm>
        </p:grpSpPr>
        <p:sp>
          <p:nvSpPr>
            <p:cNvPr id="1915" name="Google Shape;1915;p40"/>
            <p:cNvSpPr/>
            <p:nvPr/>
          </p:nvSpPr>
          <p:spPr>
            <a:xfrm>
              <a:off x="6444225" y="1095300"/>
              <a:ext cx="247150" cy="266325"/>
            </a:xfrm>
            <a:custGeom>
              <a:avLst/>
              <a:gdLst/>
              <a:ahLst/>
              <a:cxnLst/>
              <a:rect l="l" t="t" r="r" b="b"/>
              <a:pathLst>
                <a:path w="9886" h="10653" extrusionOk="0">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6" name="Google Shape;1916;p40"/>
            <p:cNvSpPr/>
            <p:nvPr/>
          </p:nvSpPr>
          <p:spPr>
            <a:xfrm>
              <a:off x="6435300" y="1258125"/>
              <a:ext cx="79875" cy="20100"/>
            </a:xfrm>
            <a:custGeom>
              <a:avLst/>
              <a:gdLst/>
              <a:ahLst/>
              <a:cxnLst/>
              <a:rect l="l" t="t" r="r" b="b"/>
              <a:pathLst>
                <a:path w="3195" h="804" extrusionOk="0">
                  <a:moveTo>
                    <a:pt x="1" y="0"/>
                  </a:moveTo>
                  <a:cubicBezTo>
                    <a:pt x="1" y="446"/>
                    <a:pt x="715" y="803"/>
                    <a:pt x="1589" y="803"/>
                  </a:cubicBezTo>
                  <a:cubicBezTo>
                    <a:pt x="2481" y="803"/>
                    <a:pt x="3195" y="446"/>
                    <a:pt x="3195"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7" name="Google Shape;1917;p40"/>
            <p:cNvSpPr/>
            <p:nvPr/>
          </p:nvSpPr>
          <p:spPr>
            <a:xfrm>
              <a:off x="6621325" y="1258125"/>
              <a:ext cx="80300" cy="20100"/>
            </a:xfrm>
            <a:custGeom>
              <a:avLst/>
              <a:gdLst/>
              <a:ahLst/>
              <a:cxnLst/>
              <a:rect l="l" t="t" r="r" b="b"/>
              <a:pathLst>
                <a:path w="3212" h="804" extrusionOk="0">
                  <a:moveTo>
                    <a:pt x="0" y="0"/>
                  </a:moveTo>
                  <a:cubicBezTo>
                    <a:pt x="0" y="446"/>
                    <a:pt x="732" y="803"/>
                    <a:pt x="1606" y="803"/>
                  </a:cubicBezTo>
                  <a:cubicBezTo>
                    <a:pt x="2480" y="803"/>
                    <a:pt x="3212" y="446"/>
                    <a:pt x="3212"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918" name="Google Shape;1918;p40"/>
          <p:cNvSpPr/>
          <p:nvPr/>
        </p:nvSpPr>
        <p:spPr>
          <a:xfrm>
            <a:off x="5382357" y="5586579"/>
            <a:ext cx="246520" cy="331428"/>
          </a:xfrm>
          <a:custGeom>
            <a:avLst/>
            <a:gdLst/>
            <a:ahLst/>
            <a:cxnLst/>
            <a:rect l="l" t="t" r="r" b="b"/>
            <a:pathLst>
              <a:path w="7459" h="9725" extrusionOk="0">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9" name="Google Shape;1919;p40"/>
          <p:cNvSpPr/>
          <p:nvPr/>
        </p:nvSpPr>
        <p:spPr>
          <a:xfrm>
            <a:off x="5843107" y="5558272"/>
            <a:ext cx="312554" cy="308935"/>
          </a:xfrm>
          <a:custGeom>
            <a:avLst/>
            <a:gdLst/>
            <a:ahLst/>
            <a:cxnLst/>
            <a:rect l="l" t="t" r="r" b="b"/>
            <a:pathLst>
              <a:path w="9457" h="9065" extrusionOk="0">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920" name="Google Shape;1920;p40"/>
          <p:cNvGrpSpPr/>
          <p:nvPr/>
        </p:nvGrpSpPr>
        <p:grpSpPr>
          <a:xfrm>
            <a:off x="6371576" y="5567455"/>
            <a:ext cx="301350" cy="363054"/>
            <a:chOff x="4506525" y="1060950"/>
            <a:chExt cx="227950" cy="266325"/>
          </a:xfrm>
        </p:grpSpPr>
        <p:sp>
          <p:nvSpPr>
            <p:cNvPr id="1921" name="Google Shape;1921;p40"/>
            <p:cNvSpPr/>
            <p:nvPr/>
          </p:nvSpPr>
          <p:spPr>
            <a:xfrm>
              <a:off x="4603750"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2" name="Google Shape;1922;p40"/>
            <p:cNvSpPr/>
            <p:nvPr/>
          </p:nvSpPr>
          <p:spPr>
            <a:xfrm>
              <a:off x="4623825" y="1143925"/>
              <a:ext cx="13425" cy="13400"/>
            </a:xfrm>
            <a:custGeom>
              <a:avLst/>
              <a:gdLst/>
              <a:ahLst/>
              <a:cxnLst/>
              <a:rect l="l" t="t" r="r" b="b"/>
              <a:pathLst>
                <a:path w="537" h="536" extrusionOk="0">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3" name="Google Shape;1923;p40"/>
            <p:cNvSpPr/>
            <p:nvPr/>
          </p:nvSpPr>
          <p:spPr>
            <a:xfrm>
              <a:off x="4613575" y="1220650"/>
              <a:ext cx="13400" cy="13400"/>
            </a:xfrm>
            <a:custGeom>
              <a:avLst/>
              <a:gdLst/>
              <a:ahLst/>
              <a:cxnLst/>
              <a:rect l="l" t="t" r="r" b="b"/>
              <a:pathLst>
                <a:path w="536" h="536" extrusionOk="0">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4" name="Google Shape;1924;p40"/>
            <p:cNvSpPr/>
            <p:nvPr/>
          </p:nvSpPr>
          <p:spPr>
            <a:xfrm>
              <a:off x="4613575" y="1247425"/>
              <a:ext cx="13400" cy="12950"/>
            </a:xfrm>
            <a:custGeom>
              <a:avLst/>
              <a:gdLst/>
              <a:ahLst/>
              <a:cxnLst/>
              <a:rect l="l" t="t" r="r" b="b"/>
              <a:pathLst>
                <a:path w="536" h="518" extrusionOk="0">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5" name="Google Shape;1925;p40"/>
            <p:cNvSpPr/>
            <p:nvPr/>
          </p:nvSpPr>
          <p:spPr>
            <a:xfrm>
              <a:off x="4613575" y="1270600"/>
              <a:ext cx="13400" cy="13425"/>
            </a:xfrm>
            <a:custGeom>
              <a:avLst/>
              <a:gdLst/>
              <a:ahLst/>
              <a:cxnLst/>
              <a:rect l="l" t="t" r="r" b="b"/>
              <a:pathLst>
                <a:path w="536" h="537" extrusionOk="0">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6" name="Google Shape;1926;p40"/>
            <p:cNvSpPr/>
            <p:nvPr/>
          </p:nvSpPr>
          <p:spPr>
            <a:xfrm>
              <a:off x="4506525" y="1060950"/>
              <a:ext cx="227950" cy="266325"/>
            </a:xfrm>
            <a:custGeom>
              <a:avLst/>
              <a:gdLst/>
              <a:ahLst/>
              <a:cxnLst/>
              <a:rect l="l" t="t" r="r" b="b"/>
              <a:pathLst>
                <a:path w="9118" h="10653" extrusionOk="0">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7" name="Google Shape;1927;p40"/>
            <p:cNvSpPr/>
            <p:nvPr/>
          </p:nvSpPr>
          <p:spPr>
            <a:xfrm>
              <a:off x="4613575" y="1160875"/>
              <a:ext cx="20100" cy="13400"/>
            </a:xfrm>
            <a:custGeom>
              <a:avLst/>
              <a:gdLst/>
              <a:ahLst/>
              <a:cxnLst/>
              <a:rect l="l" t="t" r="r" b="b"/>
              <a:pathLst>
                <a:path w="804" h="536" extrusionOk="0">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928" name="Google Shape;1928;p40"/>
          <p:cNvSpPr/>
          <p:nvPr/>
        </p:nvSpPr>
        <p:spPr>
          <a:xfrm>
            <a:off x="6830623" y="5690743"/>
            <a:ext cx="386883" cy="126846"/>
          </a:xfrm>
          <a:custGeom>
            <a:avLst/>
            <a:gdLst/>
            <a:ahLst/>
            <a:cxnLst/>
            <a:rect l="l" t="t" r="r" b="b"/>
            <a:pathLst>
              <a:path w="11706" h="3722" extrusionOk="0">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9" name="Google Shape;1929;p40"/>
          <p:cNvSpPr/>
          <p:nvPr/>
        </p:nvSpPr>
        <p:spPr>
          <a:xfrm>
            <a:off x="7827341" y="5645103"/>
            <a:ext cx="307266" cy="358181"/>
          </a:xfrm>
          <a:custGeom>
            <a:avLst/>
            <a:gdLst/>
            <a:ahLst/>
            <a:cxnLst/>
            <a:rect l="l" t="t" r="r" b="b"/>
            <a:pathLst>
              <a:path w="9297" h="10510" extrusionOk="0">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930" name="Google Shape;1930;p40"/>
          <p:cNvGrpSpPr/>
          <p:nvPr/>
        </p:nvGrpSpPr>
        <p:grpSpPr>
          <a:xfrm>
            <a:off x="7377210" y="5645311"/>
            <a:ext cx="251246" cy="356340"/>
            <a:chOff x="867500" y="3647700"/>
            <a:chExt cx="190050" cy="261400"/>
          </a:xfrm>
        </p:grpSpPr>
        <p:sp>
          <p:nvSpPr>
            <p:cNvPr id="1931" name="Google Shape;1931;p40"/>
            <p:cNvSpPr/>
            <p:nvPr/>
          </p:nvSpPr>
          <p:spPr>
            <a:xfrm>
              <a:off x="923275" y="3796225"/>
              <a:ext cx="78525" cy="78975"/>
            </a:xfrm>
            <a:custGeom>
              <a:avLst/>
              <a:gdLst/>
              <a:ahLst/>
              <a:cxnLst/>
              <a:rect l="l" t="t" r="r" b="b"/>
              <a:pathLst>
                <a:path w="3141" h="3159" extrusionOk="0">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2" name="Google Shape;1932;p40"/>
            <p:cNvSpPr/>
            <p:nvPr/>
          </p:nvSpPr>
          <p:spPr>
            <a:xfrm>
              <a:off x="888925" y="3762775"/>
              <a:ext cx="146775" cy="146325"/>
            </a:xfrm>
            <a:custGeom>
              <a:avLst/>
              <a:gdLst/>
              <a:ahLst/>
              <a:cxnLst/>
              <a:rect l="l" t="t" r="r" b="b"/>
              <a:pathLst>
                <a:path w="5871" h="5853" extrusionOk="0">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3" name="Google Shape;1933;p40"/>
            <p:cNvSpPr/>
            <p:nvPr/>
          </p:nvSpPr>
          <p:spPr>
            <a:xfrm>
              <a:off x="980375" y="3647700"/>
              <a:ext cx="77175" cy="120450"/>
            </a:xfrm>
            <a:custGeom>
              <a:avLst/>
              <a:gdLst/>
              <a:ahLst/>
              <a:cxnLst/>
              <a:rect l="l" t="t" r="r" b="b"/>
              <a:pathLst>
                <a:path w="3087" h="4818" extrusionOk="0">
                  <a:moveTo>
                    <a:pt x="1874" y="0"/>
                  </a:moveTo>
                  <a:lnTo>
                    <a:pt x="821" y="2266"/>
                  </a:lnTo>
                  <a:lnTo>
                    <a:pt x="0" y="4122"/>
                  </a:lnTo>
                  <a:cubicBezTo>
                    <a:pt x="535" y="4247"/>
                    <a:pt x="1035" y="4479"/>
                    <a:pt x="1445" y="4818"/>
                  </a:cubicBezTo>
                  <a:lnTo>
                    <a:pt x="3087" y="1106"/>
                  </a:lnTo>
                  <a:lnTo>
                    <a:pt x="2338"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4" name="Google Shape;1934;p40"/>
            <p:cNvSpPr/>
            <p:nvPr/>
          </p:nvSpPr>
          <p:spPr>
            <a:xfrm>
              <a:off x="867500" y="3647700"/>
              <a:ext cx="77200" cy="120450"/>
            </a:xfrm>
            <a:custGeom>
              <a:avLst/>
              <a:gdLst/>
              <a:ahLst/>
              <a:cxnLst/>
              <a:rect l="l" t="t" r="r" b="b"/>
              <a:pathLst>
                <a:path w="3088" h="4818" extrusionOk="0">
                  <a:moveTo>
                    <a:pt x="733" y="0"/>
                  </a:moveTo>
                  <a:lnTo>
                    <a:pt x="1" y="1106"/>
                  </a:lnTo>
                  <a:lnTo>
                    <a:pt x="1643" y="4818"/>
                  </a:lnTo>
                  <a:cubicBezTo>
                    <a:pt x="2053" y="4479"/>
                    <a:pt x="2552" y="4247"/>
                    <a:pt x="3088" y="4122"/>
                  </a:cubicBezTo>
                  <a:lnTo>
                    <a:pt x="2249" y="2266"/>
                  </a:lnTo>
                  <a:lnTo>
                    <a:pt x="1214"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5" name="Google Shape;1935;p40"/>
            <p:cNvSpPr/>
            <p:nvPr/>
          </p:nvSpPr>
          <p:spPr>
            <a:xfrm>
              <a:off x="912575" y="3647700"/>
              <a:ext cx="99925" cy="40175"/>
            </a:xfrm>
            <a:custGeom>
              <a:avLst/>
              <a:gdLst/>
              <a:ahLst/>
              <a:cxnLst/>
              <a:rect l="l" t="t" r="r" b="b"/>
              <a:pathLst>
                <a:path w="3997" h="1607" extrusionOk="0">
                  <a:moveTo>
                    <a:pt x="0" y="0"/>
                  </a:moveTo>
                  <a:lnTo>
                    <a:pt x="732" y="1606"/>
                  </a:lnTo>
                  <a:lnTo>
                    <a:pt x="3247" y="1606"/>
                  </a:lnTo>
                  <a:lnTo>
                    <a:pt x="3997" y="0"/>
                  </a:ln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936" name="Google Shape;1936;p40"/>
          <p:cNvSpPr/>
          <p:nvPr/>
        </p:nvSpPr>
        <p:spPr>
          <a:xfrm>
            <a:off x="8333787" y="5611956"/>
            <a:ext cx="356775" cy="308356"/>
          </a:xfrm>
          <a:custGeom>
            <a:avLst/>
            <a:gdLst/>
            <a:ahLst/>
            <a:cxnLst/>
            <a:rect l="l" t="t" r="r" b="b"/>
            <a:pathLst>
              <a:path w="10795" h="9048" extrusionOk="0">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7" name="Google Shape;1937;p40"/>
          <p:cNvSpPr/>
          <p:nvPr/>
        </p:nvSpPr>
        <p:spPr>
          <a:xfrm>
            <a:off x="8935593" y="5610694"/>
            <a:ext cx="306671" cy="362134"/>
          </a:xfrm>
          <a:custGeom>
            <a:avLst/>
            <a:gdLst/>
            <a:ahLst/>
            <a:cxnLst/>
            <a:rect l="l" t="t" r="r" b="b"/>
            <a:pathLst>
              <a:path w="9279" h="10626" extrusionOk="0">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938" name="Google Shape;1938;p40"/>
          <p:cNvGrpSpPr/>
          <p:nvPr/>
        </p:nvGrpSpPr>
        <p:grpSpPr>
          <a:xfrm>
            <a:off x="9519488" y="5600484"/>
            <a:ext cx="299598" cy="398327"/>
            <a:chOff x="3707175" y="1322350"/>
            <a:chExt cx="226625" cy="292200"/>
          </a:xfrm>
        </p:grpSpPr>
        <p:sp>
          <p:nvSpPr>
            <p:cNvPr id="1939" name="Google Shape;1939;p40"/>
            <p:cNvSpPr/>
            <p:nvPr/>
          </p:nvSpPr>
          <p:spPr>
            <a:xfrm>
              <a:off x="3707175" y="1322350"/>
              <a:ext cx="226625" cy="292200"/>
            </a:xfrm>
            <a:custGeom>
              <a:avLst/>
              <a:gdLst/>
              <a:ahLst/>
              <a:cxnLst/>
              <a:rect l="l" t="t" r="r" b="b"/>
              <a:pathLst>
                <a:path w="9065" h="11688" extrusionOk="0">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40" name="Google Shape;1940;p40"/>
            <p:cNvSpPr/>
            <p:nvPr/>
          </p:nvSpPr>
          <p:spPr>
            <a:xfrm>
              <a:off x="3880250" y="1415575"/>
              <a:ext cx="33475" cy="33050"/>
            </a:xfrm>
            <a:custGeom>
              <a:avLst/>
              <a:gdLst/>
              <a:ahLst/>
              <a:cxnLst/>
              <a:rect l="l" t="t" r="r" b="b"/>
              <a:pathLst>
                <a:path w="1339" h="1322" extrusionOk="0">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rgbClr val="0000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1" name="Google Shape;1941;p40"/>
          <p:cNvGrpSpPr/>
          <p:nvPr/>
        </p:nvGrpSpPr>
        <p:grpSpPr>
          <a:xfrm>
            <a:off x="-48526" y="2274741"/>
            <a:ext cx="2573571" cy="2249612"/>
            <a:chOff x="5916127" y="1590589"/>
            <a:chExt cx="4201749" cy="3672836"/>
          </a:xfrm>
        </p:grpSpPr>
        <p:grpSp>
          <p:nvGrpSpPr>
            <p:cNvPr id="1942" name="Google Shape;1942;p40"/>
            <p:cNvGrpSpPr/>
            <p:nvPr/>
          </p:nvGrpSpPr>
          <p:grpSpPr>
            <a:xfrm>
              <a:off x="5916127" y="2814232"/>
              <a:ext cx="1535513" cy="2166104"/>
              <a:chOff x="5916127" y="2814232"/>
              <a:chExt cx="1535513" cy="2166104"/>
            </a:xfrm>
          </p:grpSpPr>
          <p:grpSp>
            <p:nvGrpSpPr>
              <p:cNvPr id="1943" name="Google Shape;1943;p40"/>
              <p:cNvGrpSpPr/>
              <p:nvPr/>
            </p:nvGrpSpPr>
            <p:grpSpPr>
              <a:xfrm>
                <a:off x="6331772" y="4075467"/>
                <a:ext cx="1082944" cy="904869"/>
                <a:chOff x="6331772" y="4075467"/>
                <a:chExt cx="1082944" cy="904869"/>
              </a:xfrm>
            </p:grpSpPr>
            <p:sp>
              <p:nvSpPr>
                <p:cNvPr id="1944" name="Google Shape;1944;p40"/>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5" name="Google Shape;1945;p40"/>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946" name="Google Shape;1946;p40"/>
              <p:cNvGrpSpPr/>
              <p:nvPr/>
            </p:nvGrpSpPr>
            <p:grpSpPr>
              <a:xfrm>
                <a:off x="5916127" y="2814232"/>
                <a:ext cx="1535513" cy="1411057"/>
                <a:chOff x="5916127" y="2814232"/>
                <a:chExt cx="1535513" cy="1411057"/>
              </a:xfrm>
            </p:grpSpPr>
            <p:sp>
              <p:nvSpPr>
                <p:cNvPr id="1947" name="Google Shape;1947;p40"/>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8" name="Google Shape;1948;p40"/>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949" name="Google Shape;1949;p40"/>
            <p:cNvGrpSpPr/>
            <p:nvPr/>
          </p:nvGrpSpPr>
          <p:grpSpPr>
            <a:xfrm>
              <a:off x="6040232" y="3501675"/>
              <a:ext cx="1171621" cy="1354244"/>
              <a:chOff x="6040232" y="3501675"/>
              <a:chExt cx="1171621" cy="1354244"/>
            </a:xfrm>
          </p:grpSpPr>
          <p:sp>
            <p:nvSpPr>
              <p:cNvPr id="1950" name="Google Shape;1950;p40"/>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1" name="Google Shape;1951;p40"/>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952" name="Google Shape;1952;p40"/>
            <p:cNvGrpSpPr/>
            <p:nvPr/>
          </p:nvGrpSpPr>
          <p:grpSpPr>
            <a:xfrm>
              <a:off x="8582268" y="2814463"/>
              <a:ext cx="1535608" cy="2165872"/>
              <a:chOff x="8582268" y="2814463"/>
              <a:chExt cx="1535608" cy="2165872"/>
            </a:xfrm>
          </p:grpSpPr>
          <p:grpSp>
            <p:nvGrpSpPr>
              <p:cNvPr id="1953" name="Google Shape;1953;p40"/>
              <p:cNvGrpSpPr/>
              <p:nvPr/>
            </p:nvGrpSpPr>
            <p:grpSpPr>
              <a:xfrm>
                <a:off x="8619191" y="4075403"/>
                <a:ext cx="1082950" cy="904932"/>
                <a:chOff x="8619191" y="4075403"/>
                <a:chExt cx="1082950" cy="904932"/>
              </a:xfrm>
            </p:grpSpPr>
            <p:sp>
              <p:nvSpPr>
                <p:cNvPr id="1954" name="Google Shape;1954;p40"/>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5" name="Google Shape;1955;p40"/>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956" name="Google Shape;1956;p40"/>
              <p:cNvGrpSpPr/>
              <p:nvPr/>
            </p:nvGrpSpPr>
            <p:grpSpPr>
              <a:xfrm>
                <a:off x="8582268" y="2814463"/>
                <a:ext cx="1535608" cy="1410826"/>
                <a:chOff x="8582268" y="2814463"/>
                <a:chExt cx="1535608" cy="1410826"/>
              </a:xfrm>
            </p:grpSpPr>
            <p:sp>
              <p:nvSpPr>
                <p:cNvPr id="1957" name="Google Shape;1957;p40"/>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8" name="Google Shape;1958;p40"/>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959" name="Google Shape;1959;p40"/>
            <p:cNvGrpSpPr/>
            <p:nvPr/>
          </p:nvGrpSpPr>
          <p:grpSpPr>
            <a:xfrm>
              <a:off x="8812053" y="3501675"/>
              <a:ext cx="1171620" cy="1354244"/>
              <a:chOff x="8812053" y="3501675"/>
              <a:chExt cx="1171620" cy="1354244"/>
            </a:xfrm>
          </p:grpSpPr>
          <p:sp>
            <p:nvSpPr>
              <p:cNvPr id="1960" name="Google Shape;1960;p40"/>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1" name="Google Shape;1961;p40"/>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962" name="Google Shape;1962;p40"/>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3" name="Google Shape;1963;p40"/>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4" name="Google Shape;1964;p40"/>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5" name="Google Shape;1965;p40"/>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66" name="Google Shape;1966;p40"/>
            <p:cNvGrpSpPr/>
            <p:nvPr/>
          </p:nvGrpSpPr>
          <p:grpSpPr>
            <a:xfrm>
              <a:off x="7116984" y="2129694"/>
              <a:ext cx="809625" cy="809624"/>
              <a:chOff x="7116984" y="2129694"/>
              <a:chExt cx="809625" cy="809624"/>
            </a:xfrm>
          </p:grpSpPr>
          <p:sp>
            <p:nvSpPr>
              <p:cNvPr id="1967" name="Google Shape;1967;p40"/>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8" name="Google Shape;1968;p40"/>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969" name="Google Shape;1969;p40"/>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0" name="Google Shape;1970;p40"/>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1" name="Google Shape;1971;p40"/>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2" name="Google Shape;1972;p40"/>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3" name="Google Shape;1973;p40"/>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4" name="Google Shape;1974;p40"/>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5" name="Google Shape;1975;p40"/>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76" name="Google Shape;1976;p40"/>
            <p:cNvGrpSpPr/>
            <p:nvPr/>
          </p:nvGrpSpPr>
          <p:grpSpPr>
            <a:xfrm>
              <a:off x="8164734" y="2129694"/>
              <a:ext cx="809625" cy="809624"/>
              <a:chOff x="8164734" y="2129694"/>
              <a:chExt cx="809625" cy="809624"/>
            </a:xfrm>
          </p:grpSpPr>
          <p:sp>
            <p:nvSpPr>
              <p:cNvPr id="1977" name="Google Shape;1977;p40"/>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8" name="Google Shape;1978;p40"/>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979" name="Google Shape;1979;p40"/>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8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4"/>
        <p:cNvGrpSpPr/>
        <p:nvPr/>
      </p:nvGrpSpPr>
      <p:grpSpPr>
        <a:xfrm>
          <a:off x="0" y="0"/>
          <a:ext cx="0" cy="0"/>
          <a:chOff x="0" y="0"/>
          <a:chExt cx="0" cy="0"/>
        </a:xfrm>
      </p:grpSpPr>
      <p:sp>
        <p:nvSpPr>
          <p:cNvPr id="1485" name="Google Shape;1485;p23"/>
          <p:cNvSpPr txBox="1">
            <a:spLocks noGrp="1"/>
          </p:cNvSpPr>
          <p:nvPr>
            <p:ph type="title"/>
          </p:nvPr>
        </p:nvSpPr>
        <p:spPr>
          <a:xfrm>
            <a:off x="1920125" y="2102125"/>
            <a:ext cx="8411100" cy="31608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en" dirty="0"/>
              <a:t>MCP</a:t>
            </a:r>
            <a:r>
              <a:rPr lang="ja-JP" altLang="en-US" dirty="0"/>
              <a:t>デモ</a:t>
            </a:r>
            <a:endParaRPr dirty="0"/>
          </a:p>
        </p:txBody>
      </p:sp>
      <p:sp>
        <p:nvSpPr>
          <p:cNvPr id="1486" name="Google Shape;1486;p23"/>
          <p:cNvSpPr txBox="1">
            <a:spLocks noGrp="1"/>
          </p:cNvSpPr>
          <p:nvPr>
            <p:ph type="subTitle" idx="1"/>
          </p:nvPr>
        </p:nvSpPr>
        <p:spPr>
          <a:xfrm>
            <a:off x="1527125" y="3954040"/>
            <a:ext cx="9197100" cy="46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dirty="0"/>
              <a:t>File Read</a:t>
            </a:r>
            <a:endParaRPr dirty="0"/>
          </a:p>
        </p:txBody>
      </p:sp>
      <p:grpSp>
        <p:nvGrpSpPr>
          <p:cNvPr id="1487" name="Google Shape;1487;p23"/>
          <p:cNvGrpSpPr/>
          <p:nvPr/>
        </p:nvGrpSpPr>
        <p:grpSpPr>
          <a:xfrm rot="10800000">
            <a:off x="5402802" y="1183176"/>
            <a:ext cx="1237846" cy="872004"/>
            <a:chOff x="621403" y="597265"/>
            <a:chExt cx="1588204" cy="1118814"/>
          </a:xfrm>
        </p:grpSpPr>
        <p:sp>
          <p:nvSpPr>
            <p:cNvPr id="1488" name="Google Shape;1488;p23"/>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89" name="Google Shape;1489;p23"/>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4">
          <a:extLst>
            <a:ext uri="{FF2B5EF4-FFF2-40B4-BE49-F238E27FC236}">
              <a16:creationId xmlns:a16="http://schemas.microsoft.com/office/drawing/2014/main" id="{02ED1365-C176-68AA-EAA6-405C5A48B1F1}"/>
            </a:ext>
          </a:extLst>
        </p:cNvPr>
        <p:cNvGrpSpPr/>
        <p:nvPr/>
      </p:nvGrpSpPr>
      <p:grpSpPr>
        <a:xfrm>
          <a:off x="0" y="0"/>
          <a:ext cx="0" cy="0"/>
          <a:chOff x="0" y="0"/>
          <a:chExt cx="0" cy="0"/>
        </a:xfrm>
      </p:grpSpPr>
      <p:sp>
        <p:nvSpPr>
          <p:cNvPr id="1486" name="Google Shape;1486;p23">
            <a:extLst>
              <a:ext uri="{FF2B5EF4-FFF2-40B4-BE49-F238E27FC236}">
                <a16:creationId xmlns:a16="http://schemas.microsoft.com/office/drawing/2014/main" id="{C6D92A3B-1B40-32D6-5EA6-517538C09B40}"/>
              </a:ext>
            </a:extLst>
          </p:cNvPr>
          <p:cNvSpPr txBox="1">
            <a:spLocks noGrp="1"/>
          </p:cNvSpPr>
          <p:nvPr>
            <p:ph type="subTitle" idx="1"/>
          </p:nvPr>
        </p:nvSpPr>
        <p:spPr>
          <a:xfrm>
            <a:off x="1520825" y="5309875"/>
            <a:ext cx="9197100" cy="468600"/>
          </a:xfrm>
          <a:prstGeom prst="rect">
            <a:avLst/>
          </a:prstGeom>
        </p:spPr>
        <p:txBody>
          <a:bodyPr spcFirstLastPara="1" wrap="square" lIns="121900" tIns="121900" rIns="121900" bIns="121900" anchor="b" anchorCtr="0">
            <a:noAutofit/>
          </a:bodyPr>
          <a:lstStyle/>
          <a:p>
            <a:pPr marL="0" lvl="0" indent="0" algn="ctr" rtl="0">
              <a:spcBef>
                <a:spcPts val="0"/>
              </a:spcBef>
              <a:spcAft>
                <a:spcPts val="0"/>
              </a:spcAft>
              <a:buNone/>
            </a:pPr>
            <a:r>
              <a:rPr lang="en-US" dirty="0"/>
              <a:t>File Read</a:t>
            </a:r>
            <a:endParaRPr dirty="0"/>
          </a:p>
        </p:txBody>
      </p:sp>
      <p:grpSp>
        <p:nvGrpSpPr>
          <p:cNvPr id="1487" name="Google Shape;1487;p23">
            <a:extLst>
              <a:ext uri="{FF2B5EF4-FFF2-40B4-BE49-F238E27FC236}">
                <a16:creationId xmlns:a16="http://schemas.microsoft.com/office/drawing/2014/main" id="{CB201E4B-09A1-B06D-CC3B-8FA8CF94F540}"/>
              </a:ext>
            </a:extLst>
          </p:cNvPr>
          <p:cNvGrpSpPr/>
          <p:nvPr/>
        </p:nvGrpSpPr>
        <p:grpSpPr>
          <a:xfrm rot="10800000">
            <a:off x="5402802" y="1183176"/>
            <a:ext cx="1237846" cy="872004"/>
            <a:chOff x="621403" y="597265"/>
            <a:chExt cx="1588204" cy="1118814"/>
          </a:xfrm>
        </p:grpSpPr>
        <p:sp>
          <p:nvSpPr>
            <p:cNvPr id="1488" name="Google Shape;1488;p23">
              <a:extLst>
                <a:ext uri="{FF2B5EF4-FFF2-40B4-BE49-F238E27FC236}">
                  <a16:creationId xmlns:a16="http://schemas.microsoft.com/office/drawing/2014/main" id="{16F1D4A7-980A-F97D-9329-E12A7D786B3D}"/>
                </a:ext>
              </a:extLst>
            </p:cNvPr>
            <p:cNvSpPr/>
            <p:nvPr/>
          </p:nvSpPr>
          <p:spPr>
            <a:xfrm>
              <a:off x="1448058"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489" name="Google Shape;1489;p23">
              <a:extLst>
                <a:ext uri="{FF2B5EF4-FFF2-40B4-BE49-F238E27FC236}">
                  <a16:creationId xmlns:a16="http://schemas.microsoft.com/office/drawing/2014/main" id="{651589DA-4B1A-BDA0-F784-AE507EA39BAC}"/>
                </a:ext>
              </a:extLst>
            </p:cNvPr>
            <p:cNvSpPr/>
            <p:nvPr/>
          </p:nvSpPr>
          <p:spPr>
            <a:xfrm>
              <a:off x="621403" y="597265"/>
              <a:ext cx="761549" cy="1118814"/>
            </a:xfrm>
            <a:custGeom>
              <a:avLst/>
              <a:gdLst/>
              <a:ahLst/>
              <a:cxnLst/>
              <a:rect l="l" t="t" r="r" b="b"/>
              <a:pathLst>
                <a:path w="761549" h="1118814" extrusionOk="0">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solidFill>
              <a:schemeClr val="accent1"/>
            </a:solidFill>
            <a:ln w="381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pic>
        <p:nvPicPr>
          <p:cNvPr id="5" name="Video 4">
            <a:hlinkClick r:id="" action="ppaction://media"/>
            <a:extLst>
              <a:ext uri="{FF2B5EF4-FFF2-40B4-BE49-F238E27FC236}">
                <a16:creationId xmlns:a16="http://schemas.microsoft.com/office/drawing/2014/main" id="{44AD2947-73AC-4742-0B14-439020E12FAA}"/>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419106" y="1120695"/>
            <a:ext cx="6221542" cy="4423480"/>
          </a:xfrm>
          <a:prstGeom prst="rect">
            <a:avLst/>
          </a:prstGeom>
        </p:spPr>
      </p:pic>
      <p:pic>
        <p:nvPicPr>
          <p:cNvPr id="7" name="Picture 6">
            <a:extLst>
              <a:ext uri="{FF2B5EF4-FFF2-40B4-BE49-F238E27FC236}">
                <a16:creationId xmlns:a16="http://schemas.microsoft.com/office/drawing/2014/main" id="{DEFDD9B2-B572-2CC1-1C6B-3CA6E6410EA0}"/>
              </a:ext>
            </a:extLst>
          </p:cNvPr>
          <p:cNvPicPr>
            <a:picLocks noChangeAspect="1"/>
          </p:cNvPicPr>
          <p:nvPr/>
        </p:nvPicPr>
        <p:blipFill>
          <a:blip r:embed="rId6"/>
          <a:stretch>
            <a:fillRect/>
          </a:stretch>
        </p:blipFill>
        <p:spPr>
          <a:xfrm>
            <a:off x="6765370" y="1120695"/>
            <a:ext cx="4097353" cy="4423480"/>
          </a:xfrm>
          <a:prstGeom prst="rect">
            <a:avLst/>
          </a:prstGeom>
        </p:spPr>
      </p:pic>
    </p:spTree>
    <p:extLst>
      <p:ext uri="{BB962C8B-B14F-4D97-AF65-F5344CB8AC3E}">
        <p14:creationId xmlns:p14="http://schemas.microsoft.com/office/powerpoint/2010/main" val="262472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536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19"/>
          <p:cNvSpPr txBox="1">
            <a:spLocks noGrp="1"/>
          </p:cNvSpPr>
          <p:nvPr>
            <p:ph type="title"/>
          </p:nvPr>
        </p:nvSpPr>
        <p:spPr>
          <a:xfrm>
            <a:off x="957325" y="751875"/>
            <a:ext cx="10373700" cy="763500"/>
          </a:xfrm>
          <a:prstGeom prst="rect">
            <a:avLst/>
          </a:prstGeom>
        </p:spPr>
        <p:txBody>
          <a:bodyPr spcFirstLastPara="1" wrap="square" lIns="121900" tIns="121900" rIns="121900" bIns="121900" anchor="t" anchorCtr="0">
            <a:noAutofit/>
          </a:bodyPr>
          <a:lstStyle/>
          <a:p>
            <a:pPr marL="0" lvl="0" indent="0" algn="ctr" rtl="0">
              <a:spcBef>
                <a:spcPts val="0"/>
              </a:spcBef>
              <a:spcAft>
                <a:spcPts val="0"/>
              </a:spcAft>
              <a:buNone/>
            </a:pPr>
            <a:r>
              <a:rPr lang="ja-JP" altLang="en-US" dirty="0"/>
              <a:t>いったい何が行った</a:t>
            </a:r>
            <a:endParaRPr dirty="0"/>
          </a:p>
        </p:txBody>
      </p:sp>
      <p:sp>
        <p:nvSpPr>
          <p:cNvPr id="1252" name="Google Shape;1252;p19"/>
          <p:cNvSpPr txBox="1">
            <a:spLocks noGrp="1"/>
          </p:cNvSpPr>
          <p:nvPr>
            <p:ph type="body" idx="1"/>
          </p:nvPr>
        </p:nvSpPr>
        <p:spPr>
          <a:xfrm>
            <a:off x="957325" y="2742368"/>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ja-JP" altLang="en-US" dirty="0"/>
              <a:t>専用</a:t>
            </a:r>
            <a:r>
              <a:rPr lang="en-US" altLang="ja-JP" dirty="0"/>
              <a:t>MCP</a:t>
            </a:r>
            <a:r>
              <a:rPr lang="ja-JP" altLang="en-US" dirty="0"/>
              <a:t>サーバーをクライエントに登録した</a:t>
            </a:r>
            <a:endParaRPr dirty="0"/>
          </a:p>
        </p:txBody>
      </p:sp>
      <p:sp>
        <p:nvSpPr>
          <p:cNvPr id="1253" name="Google Shape;1253;p19"/>
          <p:cNvSpPr txBox="1">
            <a:spLocks noGrp="1"/>
          </p:cNvSpPr>
          <p:nvPr>
            <p:ph type="body" idx="2"/>
          </p:nvPr>
        </p:nvSpPr>
        <p:spPr>
          <a:xfrm>
            <a:off x="4619812" y="2742368"/>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ja-JP" altLang="en-US" dirty="0"/>
              <a:t>機能定義を</a:t>
            </a:r>
            <a:r>
              <a:rPr lang="en-US" altLang="ja-JP" dirty="0"/>
              <a:t>prompt</a:t>
            </a:r>
            <a:r>
              <a:rPr lang="ja-JP" altLang="en-US" dirty="0"/>
              <a:t>に入れといた</a:t>
            </a:r>
            <a:endParaRPr dirty="0"/>
          </a:p>
        </p:txBody>
      </p:sp>
      <p:sp>
        <p:nvSpPr>
          <p:cNvPr id="1254" name="Google Shape;1254;p19"/>
          <p:cNvSpPr txBox="1">
            <a:spLocks noGrp="1"/>
          </p:cNvSpPr>
          <p:nvPr>
            <p:ph type="body" idx="3"/>
          </p:nvPr>
        </p:nvSpPr>
        <p:spPr>
          <a:xfrm>
            <a:off x="957325" y="4783425"/>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ja-JP" dirty="0"/>
              <a:t>LLM</a:t>
            </a:r>
            <a:r>
              <a:rPr lang="ja-JP" altLang="en-US" dirty="0"/>
              <a:t>はクライエントにツールを使いたいっとメッセージが出す</a:t>
            </a:r>
            <a:endParaRPr dirty="0"/>
          </a:p>
        </p:txBody>
      </p:sp>
      <p:sp>
        <p:nvSpPr>
          <p:cNvPr id="1255" name="Google Shape;1255;p19"/>
          <p:cNvSpPr txBox="1">
            <a:spLocks noGrp="1"/>
          </p:cNvSpPr>
          <p:nvPr>
            <p:ph type="body" idx="4"/>
          </p:nvPr>
        </p:nvSpPr>
        <p:spPr>
          <a:xfrm>
            <a:off x="4619812" y="4783425"/>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ja-JP" altLang="en-US" dirty="0"/>
              <a:t>クライエントがツール呼びメッセージもらって、サーバーに渡す</a:t>
            </a:r>
            <a:endParaRPr dirty="0"/>
          </a:p>
        </p:txBody>
      </p:sp>
      <p:sp>
        <p:nvSpPr>
          <p:cNvPr id="1256" name="Google Shape;1256;p19"/>
          <p:cNvSpPr txBox="1">
            <a:spLocks noGrp="1"/>
          </p:cNvSpPr>
          <p:nvPr>
            <p:ph type="title" idx="5"/>
          </p:nvPr>
        </p:nvSpPr>
        <p:spPr>
          <a:xfrm>
            <a:off x="957324" y="2046599"/>
            <a:ext cx="3662487"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dirty="0"/>
              <a:t>01 | FileSystem</a:t>
            </a:r>
            <a:r>
              <a:rPr lang="en-US" altLang="ja-JP" dirty="0"/>
              <a:t>MCP</a:t>
            </a:r>
            <a:endParaRPr dirty="0"/>
          </a:p>
        </p:txBody>
      </p:sp>
      <p:sp>
        <p:nvSpPr>
          <p:cNvPr id="1257" name="Google Shape;1257;p19"/>
          <p:cNvSpPr txBox="1">
            <a:spLocks noGrp="1"/>
          </p:cNvSpPr>
          <p:nvPr>
            <p:ph type="title" idx="6"/>
          </p:nvPr>
        </p:nvSpPr>
        <p:spPr>
          <a:xfrm>
            <a:off x="4619812" y="2046599"/>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dirty="0"/>
              <a:t>02 | </a:t>
            </a:r>
            <a:r>
              <a:rPr lang="ja-JP" altLang="en-US" dirty="0"/>
              <a:t>ツール読込</a:t>
            </a:r>
            <a:endParaRPr dirty="0"/>
          </a:p>
        </p:txBody>
      </p:sp>
      <p:sp>
        <p:nvSpPr>
          <p:cNvPr id="1258" name="Google Shape;1258;p19"/>
          <p:cNvSpPr txBox="1">
            <a:spLocks noGrp="1"/>
          </p:cNvSpPr>
          <p:nvPr>
            <p:ph type="title" idx="7"/>
          </p:nvPr>
        </p:nvSpPr>
        <p:spPr>
          <a:xfrm>
            <a:off x="957325" y="4087656"/>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dirty="0"/>
              <a:t>04 | </a:t>
            </a:r>
            <a:r>
              <a:rPr lang="ja-JP" altLang="en-US" dirty="0"/>
              <a:t>ツール利用</a:t>
            </a:r>
            <a:r>
              <a:rPr lang="en" dirty="0"/>
              <a:t> </a:t>
            </a:r>
            <a:endParaRPr dirty="0"/>
          </a:p>
        </p:txBody>
      </p:sp>
      <p:sp>
        <p:nvSpPr>
          <p:cNvPr id="1259" name="Google Shape;1259;p19"/>
          <p:cNvSpPr txBox="1">
            <a:spLocks noGrp="1"/>
          </p:cNvSpPr>
          <p:nvPr>
            <p:ph type="title" idx="8"/>
          </p:nvPr>
        </p:nvSpPr>
        <p:spPr>
          <a:xfrm>
            <a:off x="4619811" y="4087656"/>
            <a:ext cx="3288171"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dirty="0"/>
              <a:t>05 |</a:t>
            </a:r>
            <a:r>
              <a:rPr lang="en-US" dirty="0"/>
              <a:t>Client</a:t>
            </a:r>
            <a:r>
              <a:rPr lang="ja-JP" altLang="en-US" dirty="0"/>
              <a:t>がもらう</a:t>
            </a:r>
            <a:endParaRPr dirty="0"/>
          </a:p>
        </p:txBody>
      </p:sp>
      <p:sp>
        <p:nvSpPr>
          <p:cNvPr id="1260" name="Google Shape;1260;p19"/>
          <p:cNvSpPr txBox="1">
            <a:spLocks noGrp="1"/>
          </p:cNvSpPr>
          <p:nvPr>
            <p:ph type="body" idx="9"/>
          </p:nvPr>
        </p:nvSpPr>
        <p:spPr>
          <a:xfrm>
            <a:off x="8282299" y="2742368"/>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 dirty="0"/>
              <a:t>LLM</a:t>
            </a:r>
            <a:r>
              <a:rPr lang="ja-JP" altLang="en-US" dirty="0"/>
              <a:t>はどっちのツールを使うべきか自分で決めた</a:t>
            </a:r>
            <a:endParaRPr dirty="0"/>
          </a:p>
        </p:txBody>
      </p:sp>
      <p:sp>
        <p:nvSpPr>
          <p:cNvPr id="1261" name="Google Shape;1261;p19"/>
          <p:cNvSpPr txBox="1">
            <a:spLocks noGrp="1"/>
          </p:cNvSpPr>
          <p:nvPr>
            <p:ph type="body" idx="13"/>
          </p:nvPr>
        </p:nvSpPr>
        <p:spPr>
          <a:xfrm>
            <a:off x="8282299" y="4783425"/>
            <a:ext cx="3048600" cy="1322700"/>
          </a:xfrm>
          <a:prstGeom prst="rect">
            <a:avLst/>
          </a:prstGeom>
        </p:spPr>
        <p:txBody>
          <a:bodyPr spcFirstLastPara="1" wrap="square" lIns="121900" tIns="121900" rIns="121900" bIns="121900" anchor="t" anchorCtr="0">
            <a:noAutofit/>
          </a:bodyPr>
          <a:lstStyle/>
          <a:p>
            <a:pPr marL="0" lvl="0" indent="0" algn="l" rtl="0">
              <a:spcBef>
                <a:spcPts val="0"/>
              </a:spcBef>
              <a:spcAft>
                <a:spcPts val="2100"/>
              </a:spcAft>
              <a:buNone/>
            </a:pPr>
            <a:r>
              <a:rPr lang="en-US" altLang="ja-JP" dirty="0"/>
              <a:t>MCP</a:t>
            </a:r>
            <a:r>
              <a:rPr lang="ja-JP" altLang="en-US" dirty="0"/>
              <a:t>サーバーが呼ばれた関数を読んで、結果を渡す</a:t>
            </a:r>
            <a:endParaRPr dirty="0"/>
          </a:p>
        </p:txBody>
      </p:sp>
      <p:sp>
        <p:nvSpPr>
          <p:cNvPr id="1262" name="Google Shape;1262;p19"/>
          <p:cNvSpPr txBox="1">
            <a:spLocks noGrp="1"/>
          </p:cNvSpPr>
          <p:nvPr>
            <p:ph type="title" idx="14"/>
          </p:nvPr>
        </p:nvSpPr>
        <p:spPr>
          <a:xfrm>
            <a:off x="8282299" y="2046599"/>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dirty="0"/>
              <a:t>03 | </a:t>
            </a:r>
            <a:r>
              <a:rPr lang="ja-JP" altLang="en-US" dirty="0"/>
              <a:t>決定</a:t>
            </a:r>
            <a:endParaRPr dirty="0"/>
          </a:p>
        </p:txBody>
      </p:sp>
      <p:sp>
        <p:nvSpPr>
          <p:cNvPr id="1263" name="Google Shape;1263;p19"/>
          <p:cNvSpPr txBox="1">
            <a:spLocks noGrp="1"/>
          </p:cNvSpPr>
          <p:nvPr>
            <p:ph type="title" idx="15"/>
          </p:nvPr>
        </p:nvSpPr>
        <p:spPr>
          <a:xfrm>
            <a:off x="8282299" y="4087656"/>
            <a:ext cx="3048600" cy="695700"/>
          </a:xfrm>
          <a:prstGeom prst="rect">
            <a:avLst/>
          </a:prstGeom>
        </p:spPr>
        <p:txBody>
          <a:bodyPr spcFirstLastPara="1" wrap="square" lIns="121900" tIns="121900" rIns="121900" bIns="121900" anchor="t" anchorCtr="0">
            <a:noAutofit/>
          </a:bodyPr>
          <a:lstStyle/>
          <a:p>
            <a:pPr marL="0" lvl="0" indent="457200" algn="l" rtl="0">
              <a:spcBef>
                <a:spcPts val="0"/>
              </a:spcBef>
              <a:spcAft>
                <a:spcPts val="0"/>
              </a:spcAft>
              <a:buNone/>
            </a:pPr>
            <a:r>
              <a:rPr lang="en" dirty="0"/>
              <a:t>06 | </a:t>
            </a:r>
            <a:r>
              <a:rPr lang="ja-JP" altLang="en-US" dirty="0"/>
              <a:t>機能実行</a:t>
            </a:r>
            <a:endParaRPr dirty="0"/>
          </a:p>
        </p:txBody>
      </p:sp>
      <p:grpSp>
        <p:nvGrpSpPr>
          <p:cNvPr id="1264" name="Google Shape;1264;p19"/>
          <p:cNvGrpSpPr/>
          <p:nvPr/>
        </p:nvGrpSpPr>
        <p:grpSpPr>
          <a:xfrm>
            <a:off x="917308" y="2156004"/>
            <a:ext cx="567745" cy="476885"/>
            <a:chOff x="2076453" y="1626619"/>
            <a:chExt cx="3249831" cy="2729734"/>
          </a:xfrm>
        </p:grpSpPr>
        <p:grpSp>
          <p:nvGrpSpPr>
            <p:cNvPr id="1265" name="Google Shape;1265;p19"/>
            <p:cNvGrpSpPr/>
            <p:nvPr/>
          </p:nvGrpSpPr>
          <p:grpSpPr>
            <a:xfrm>
              <a:off x="2076453" y="2309959"/>
              <a:ext cx="833410" cy="861198"/>
              <a:chOff x="2076453" y="2309959"/>
              <a:chExt cx="833410" cy="861198"/>
            </a:xfrm>
          </p:grpSpPr>
          <p:sp>
            <p:nvSpPr>
              <p:cNvPr id="1266" name="Google Shape;1266;p19"/>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67" name="Google Shape;1267;p19"/>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68" name="Google Shape;1268;p19"/>
            <p:cNvGrpSpPr/>
            <p:nvPr/>
          </p:nvGrpSpPr>
          <p:grpSpPr>
            <a:xfrm>
              <a:off x="2450412" y="1626619"/>
              <a:ext cx="1134652" cy="1350990"/>
              <a:chOff x="2450412" y="1626619"/>
              <a:chExt cx="1134652" cy="1350990"/>
            </a:xfrm>
          </p:grpSpPr>
          <p:sp>
            <p:nvSpPr>
              <p:cNvPr id="1269" name="Google Shape;1269;p19"/>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0" name="Google Shape;1270;p19"/>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71" name="Google Shape;1271;p19"/>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2" name="Google Shape;1272;p19"/>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3" name="Google Shape;1273;p19"/>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4" name="Google Shape;1274;p19"/>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5" name="Google Shape;1275;p19"/>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6" name="Google Shape;1276;p19"/>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77" name="Google Shape;1277;p19"/>
            <p:cNvGrpSpPr/>
            <p:nvPr/>
          </p:nvGrpSpPr>
          <p:grpSpPr>
            <a:xfrm>
              <a:off x="3468909" y="2291619"/>
              <a:ext cx="809625" cy="809625"/>
              <a:chOff x="3468909" y="2291619"/>
              <a:chExt cx="809625" cy="809625"/>
            </a:xfrm>
          </p:grpSpPr>
          <p:sp>
            <p:nvSpPr>
              <p:cNvPr id="1278" name="Google Shape;1278;p19"/>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79" name="Google Shape;1279;p19"/>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80" name="Google Shape;1280;p19"/>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1" name="Google Shape;1281;p19"/>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2" name="Google Shape;1282;p19"/>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3" name="Google Shape;1283;p19"/>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4" name="Google Shape;1284;p19"/>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5" name="Google Shape;1285;p19"/>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6" name="Google Shape;1286;p19"/>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87" name="Google Shape;1287;p19"/>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288" name="Google Shape;1288;p19"/>
            <p:cNvGrpSpPr/>
            <p:nvPr/>
          </p:nvGrpSpPr>
          <p:grpSpPr>
            <a:xfrm>
              <a:off x="4516659" y="2291619"/>
              <a:ext cx="809625" cy="809625"/>
              <a:chOff x="4516659" y="2291619"/>
              <a:chExt cx="809625" cy="809625"/>
            </a:xfrm>
          </p:grpSpPr>
          <p:sp>
            <p:nvSpPr>
              <p:cNvPr id="1289" name="Google Shape;1289;p19"/>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0" name="Google Shape;1290;p19"/>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291" name="Google Shape;1291;p19"/>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2" name="Google Shape;1292;p19"/>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93" name="Google Shape;1293;p19"/>
          <p:cNvGrpSpPr/>
          <p:nvPr/>
        </p:nvGrpSpPr>
        <p:grpSpPr>
          <a:xfrm>
            <a:off x="8088511" y="2078147"/>
            <a:ext cx="734046" cy="641644"/>
            <a:chOff x="5916127" y="1590589"/>
            <a:chExt cx="4201749" cy="3672836"/>
          </a:xfrm>
        </p:grpSpPr>
        <p:grpSp>
          <p:nvGrpSpPr>
            <p:cNvPr id="1294" name="Google Shape;1294;p19"/>
            <p:cNvGrpSpPr/>
            <p:nvPr/>
          </p:nvGrpSpPr>
          <p:grpSpPr>
            <a:xfrm>
              <a:off x="5916127" y="2814232"/>
              <a:ext cx="1535513" cy="2166104"/>
              <a:chOff x="5916127" y="2814232"/>
              <a:chExt cx="1535513" cy="2166104"/>
            </a:xfrm>
          </p:grpSpPr>
          <p:grpSp>
            <p:nvGrpSpPr>
              <p:cNvPr id="1295" name="Google Shape;1295;p19"/>
              <p:cNvGrpSpPr/>
              <p:nvPr/>
            </p:nvGrpSpPr>
            <p:grpSpPr>
              <a:xfrm>
                <a:off x="6331772" y="4075467"/>
                <a:ext cx="1082944" cy="904869"/>
                <a:chOff x="6331772" y="4075467"/>
                <a:chExt cx="1082944" cy="904869"/>
              </a:xfrm>
            </p:grpSpPr>
            <p:sp>
              <p:nvSpPr>
                <p:cNvPr id="1296" name="Google Shape;1296;p19"/>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97" name="Google Shape;1297;p19"/>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298" name="Google Shape;1298;p19"/>
              <p:cNvGrpSpPr/>
              <p:nvPr/>
            </p:nvGrpSpPr>
            <p:grpSpPr>
              <a:xfrm>
                <a:off x="5916127" y="2814232"/>
                <a:ext cx="1535513" cy="1411057"/>
                <a:chOff x="5916127" y="2814232"/>
                <a:chExt cx="1535513" cy="1411057"/>
              </a:xfrm>
            </p:grpSpPr>
            <p:sp>
              <p:nvSpPr>
                <p:cNvPr id="1299" name="Google Shape;1299;p19"/>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0" name="Google Shape;1300;p19"/>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301" name="Google Shape;1301;p19"/>
            <p:cNvGrpSpPr/>
            <p:nvPr/>
          </p:nvGrpSpPr>
          <p:grpSpPr>
            <a:xfrm>
              <a:off x="6040232" y="3501675"/>
              <a:ext cx="1171621" cy="1354244"/>
              <a:chOff x="6040232" y="3501675"/>
              <a:chExt cx="1171621" cy="1354244"/>
            </a:xfrm>
          </p:grpSpPr>
          <p:sp>
            <p:nvSpPr>
              <p:cNvPr id="1302" name="Google Shape;1302;p19"/>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3" name="Google Shape;1303;p19"/>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04" name="Google Shape;1304;p19"/>
            <p:cNvGrpSpPr/>
            <p:nvPr/>
          </p:nvGrpSpPr>
          <p:grpSpPr>
            <a:xfrm>
              <a:off x="8582268" y="2814463"/>
              <a:ext cx="1535608" cy="2165872"/>
              <a:chOff x="8582268" y="2814463"/>
              <a:chExt cx="1535608" cy="2165872"/>
            </a:xfrm>
          </p:grpSpPr>
          <p:grpSp>
            <p:nvGrpSpPr>
              <p:cNvPr id="1305" name="Google Shape;1305;p19"/>
              <p:cNvGrpSpPr/>
              <p:nvPr/>
            </p:nvGrpSpPr>
            <p:grpSpPr>
              <a:xfrm>
                <a:off x="8619191" y="4075403"/>
                <a:ext cx="1082950" cy="904932"/>
                <a:chOff x="8619191" y="4075403"/>
                <a:chExt cx="1082950" cy="904932"/>
              </a:xfrm>
            </p:grpSpPr>
            <p:sp>
              <p:nvSpPr>
                <p:cNvPr id="1306" name="Google Shape;1306;p19"/>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07" name="Google Shape;1307;p19"/>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08" name="Google Shape;1308;p19"/>
              <p:cNvGrpSpPr/>
              <p:nvPr/>
            </p:nvGrpSpPr>
            <p:grpSpPr>
              <a:xfrm>
                <a:off x="8582268" y="2814463"/>
                <a:ext cx="1535608" cy="1410826"/>
                <a:chOff x="8582268" y="2814463"/>
                <a:chExt cx="1535608" cy="1410826"/>
              </a:xfrm>
            </p:grpSpPr>
            <p:sp>
              <p:nvSpPr>
                <p:cNvPr id="1309" name="Google Shape;1309;p19"/>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0" name="Google Shape;1310;p19"/>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311" name="Google Shape;1311;p19"/>
            <p:cNvGrpSpPr/>
            <p:nvPr/>
          </p:nvGrpSpPr>
          <p:grpSpPr>
            <a:xfrm>
              <a:off x="8812053" y="3501675"/>
              <a:ext cx="1171620" cy="1354244"/>
              <a:chOff x="8812053" y="3501675"/>
              <a:chExt cx="1171620" cy="1354244"/>
            </a:xfrm>
          </p:grpSpPr>
          <p:sp>
            <p:nvSpPr>
              <p:cNvPr id="1312" name="Google Shape;1312;p19"/>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3" name="Google Shape;1313;p19"/>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14" name="Google Shape;1314;p19"/>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5" name="Google Shape;1315;p19"/>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6" name="Google Shape;1316;p19"/>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17" name="Google Shape;1317;p19"/>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18" name="Google Shape;1318;p19"/>
            <p:cNvGrpSpPr/>
            <p:nvPr/>
          </p:nvGrpSpPr>
          <p:grpSpPr>
            <a:xfrm>
              <a:off x="7116984" y="2129694"/>
              <a:ext cx="809625" cy="809624"/>
              <a:chOff x="7116984" y="2129694"/>
              <a:chExt cx="809625" cy="809624"/>
            </a:xfrm>
          </p:grpSpPr>
          <p:sp>
            <p:nvSpPr>
              <p:cNvPr id="1319" name="Google Shape;1319;p19"/>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0" name="Google Shape;1320;p19"/>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21" name="Google Shape;1321;p19"/>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2" name="Google Shape;1322;p19"/>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3" name="Google Shape;1323;p19"/>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4" name="Google Shape;1324;p19"/>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5" name="Google Shape;1325;p19"/>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6" name="Google Shape;1326;p19"/>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27" name="Google Shape;1327;p19"/>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28" name="Google Shape;1328;p19"/>
            <p:cNvGrpSpPr/>
            <p:nvPr/>
          </p:nvGrpSpPr>
          <p:grpSpPr>
            <a:xfrm>
              <a:off x="8164734" y="2129694"/>
              <a:ext cx="809625" cy="809624"/>
              <a:chOff x="8164734" y="2129694"/>
              <a:chExt cx="809625" cy="809624"/>
            </a:xfrm>
          </p:grpSpPr>
          <p:sp>
            <p:nvSpPr>
              <p:cNvPr id="1329" name="Google Shape;1329;p19"/>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0" name="Google Shape;1330;p19"/>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31" name="Google Shape;1331;p19"/>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32" name="Google Shape;1332;p19"/>
          <p:cNvGrpSpPr/>
          <p:nvPr/>
        </p:nvGrpSpPr>
        <p:grpSpPr>
          <a:xfrm flipH="1">
            <a:off x="4523602" y="2156004"/>
            <a:ext cx="567745" cy="476885"/>
            <a:chOff x="2076453" y="1626619"/>
            <a:chExt cx="3249831" cy="2729734"/>
          </a:xfrm>
        </p:grpSpPr>
        <p:grpSp>
          <p:nvGrpSpPr>
            <p:cNvPr id="1333" name="Google Shape;1333;p19"/>
            <p:cNvGrpSpPr/>
            <p:nvPr/>
          </p:nvGrpSpPr>
          <p:grpSpPr>
            <a:xfrm>
              <a:off x="2076453" y="2309959"/>
              <a:ext cx="833410" cy="861198"/>
              <a:chOff x="2076453" y="2309959"/>
              <a:chExt cx="833410" cy="861198"/>
            </a:xfrm>
          </p:grpSpPr>
          <p:sp>
            <p:nvSpPr>
              <p:cNvPr id="1334" name="Google Shape;1334;p19"/>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5" name="Google Shape;1335;p19"/>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36" name="Google Shape;1336;p19"/>
            <p:cNvGrpSpPr/>
            <p:nvPr/>
          </p:nvGrpSpPr>
          <p:grpSpPr>
            <a:xfrm>
              <a:off x="2450412" y="1626619"/>
              <a:ext cx="1134652" cy="1350990"/>
              <a:chOff x="2450412" y="1626619"/>
              <a:chExt cx="1134652" cy="1350990"/>
            </a:xfrm>
          </p:grpSpPr>
          <p:sp>
            <p:nvSpPr>
              <p:cNvPr id="1337" name="Google Shape;1337;p19"/>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38" name="Google Shape;1338;p19"/>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39" name="Google Shape;1339;p19"/>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0" name="Google Shape;1340;p19"/>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1" name="Google Shape;1341;p19"/>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2" name="Google Shape;1342;p19"/>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3" name="Google Shape;1343;p19"/>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4" name="Google Shape;1344;p19"/>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45" name="Google Shape;1345;p19"/>
            <p:cNvGrpSpPr/>
            <p:nvPr/>
          </p:nvGrpSpPr>
          <p:grpSpPr>
            <a:xfrm>
              <a:off x="3468909" y="2291619"/>
              <a:ext cx="809625" cy="809625"/>
              <a:chOff x="3468909" y="2291619"/>
              <a:chExt cx="809625" cy="809625"/>
            </a:xfrm>
          </p:grpSpPr>
          <p:sp>
            <p:nvSpPr>
              <p:cNvPr id="1346" name="Google Shape;1346;p19"/>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7" name="Google Shape;1347;p19"/>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48" name="Google Shape;1348;p19"/>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49" name="Google Shape;1349;p19"/>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0" name="Google Shape;1350;p19"/>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1" name="Google Shape;1351;p19"/>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2" name="Google Shape;1352;p19"/>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3" name="Google Shape;1353;p19"/>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4" name="Google Shape;1354;p19"/>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5" name="Google Shape;1355;p19"/>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56" name="Google Shape;1356;p19"/>
            <p:cNvGrpSpPr/>
            <p:nvPr/>
          </p:nvGrpSpPr>
          <p:grpSpPr>
            <a:xfrm>
              <a:off x="4516659" y="2291619"/>
              <a:ext cx="809625" cy="809625"/>
              <a:chOff x="4516659" y="2291619"/>
              <a:chExt cx="809625" cy="809625"/>
            </a:xfrm>
          </p:grpSpPr>
          <p:sp>
            <p:nvSpPr>
              <p:cNvPr id="1357" name="Google Shape;1357;p19"/>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58" name="Google Shape;1358;p19"/>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59" name="Google Shape;1359;p19"/>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0" name="Google Shape;1360;p19"/>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61" name="Google Shape;1361;p19"/>
          <p:cNvGrpSpPr/>
          <p:nvPr/>
        </p:nvGrpSpPr>
        <p:grpSpPr>
          <a:xfrm>
            <a:off x="4543608" y="4185804"/>
            <a:ext cx="567745" cy="476885"/>
            <a:chOff x="2076453" y="1626619"/>
            <a:chExt cx="3249831" cy="2729734"/>
          </a:xfrm>
        </p:grpSpPr>
        <p:grpSp>
          <p:nvGrpSpPr>
            <p:cNvPr id="1362" name="Google Shape;1362;p19"/>
            <p:cNvGrpSpPr/>
            <p:nvPr/>
          </p:nvGrpSpPr>
          <p:grpSpPr>
            <a:xfrm>
              <a:off x="2076453" y="2309959"/>
              <a:ext cx="833410" cy="861198"/>
              <a:chOff x="2076453" y="2309959"/>
              <a:chExt cx="833410" cy="861198"/>
            </a:xfrm>
          </p:grpSpPr>
          <p:sp>
            <p:nvSpPr>
              <p:cNvPr id="1363" name="Google Shape;1363;p19"/>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4" name="Google Shape;1364;p19"/>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65" name="Google Shape;1365;p19"/>
            <p:cNvGrpSpPr/>
            <p:nvPr/>
          </p:nvGrpSpPr>
          <p:grpSpPr>
            <a:xfrm>
              <a:off x="2450412" y="1626619"/>
              <a:ext cx="1134652" cy="1350990"/>
              <a:chOff x="2450412" y="1626619"/>
              <a:chExt cx="1134652" cy="1350990"/>
            </a:xfrm>
          </p:grpSpPr>
          <p:sp>
            <p:nvSpPr>
              <p:cNvPr id="1366" name="Google Shape;1366;p19"/>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7" name="Google Shape;1367;p19"/>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68" name="Google Shape;1368;p19"/>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69" name="Google Shape;1369;p19"/>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0" name="Google Shape;1370;p19"/>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1" name="Google Shape;1371;p19"/>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2" name="Google Shape;1372;p19"/>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3" name="Google Shape;1373;p19"/>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74" name="Google Shape;1374;p19"/>
            <p:cNvGrpSpPr/>
            <p:nvPr/>
          </p:nvGrpSpPr>
          <p:grpSpPr>
            <a:xfrm>
              <a:off x="3468909" y="2291619"/>
              <a:ext cx="809625" cy="809625"/>
              <a:chOff x="3468909" y="2291619"/>
              <a:chExt cx="809625" cy="809625"/>
            </a:xfrm>
          </p:grpSpPr>
          <p:sp>
            <p:nvSpPr>
              <p:cNvPr id="1375" name="Google Shape;1375;p19"/>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6" name="Google Shape;1376;p19"/>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77" name="Google Shape;1377;p19"/>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8" name="Google Shape;1378;p19"/>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79" name="Google Shape;1379;p19"/>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0" name="Google Shape;1380;p19"/>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1" name="Google Shape;1381;p19"/>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2" name="Google Shape;1382;p19"/>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3" name="Google Shape;1383;p19"/>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4" name="Google Shape;1384;p19"/>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385" name="Google Shape;1385;p19"/>
            <p:cNvGrpSpPr/>
            <p:nvPr/>
          </p:nvGrpSpPr>
          <p:grpSpPr>
            <a:xfrm>
              <a:off x="4516659" y="2291619"/>
              <a:ext cx="809625" cy="809625"/>
              <a:chOff x="4516659" y="2291619"/>
              <a:chExt cx="809625" cy="809625"/>
            </a:xfrm>
          </p:grpSpPr>
          <p:sp>
            <p:nvSpPr>
              <p:cNvPr id="1386" name="Google Shape;1386;p19"/>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7" name="Google Shape;1387;p19"/>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88" name="Google Shape;1388;p19"/>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89" name="Google Shape;1389;p19"/>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90" name="Google Shape;1390;p19"/>
          <p:cNvGrpSpPr/>
          <p:nvPr/>
        </p:nvGrpSpPr>
        <p:grpSpPr>
          <a:xfrm flipH="1">
            <a:off x="8149902" y="4185804"/>
            <a:ext cx="567745" cy="476885"/>
            <a:chOff x="2076453" y="1626619"/>
            <a:chExt cx="3249831" cy="2729734"/>
          </a:xfrm>
        </p:grpSpPr>
        <p:grpSp>
          <p:nvGrpSpPr>
            <p:cNvPr id="1391" name="Google Shape;1391;p19"/>
            <p:cNvGrpSpPr/>
            <p:nvPr/>
          </p:nvGrpSpPr>
          <p:grpSpPr>
            <a:xfrm>
              <a:off x="2076453" y="2309959"/>
              <a:ext cx="833410" cy="861198"/>
              <a:chOff x="2076453" y="2309959"/>
              <a:chExt cx="833410" cy="861198"/>
            </a:xfrm>
          </p:grpSpPr>
          <p:sp>
            <p:nvSpPr>
              <p:cNvPr id="1392" name="Google Shape;1392;p19"/>
              <p:cNvSpPr/>
              <p:nvPr/>
            </p:nvSpPr>
            <p:spPr>
              <a:xfrm>
                <a:off x="2114495" y="2348061"/>
                <a:ext cx="757273" cy="784470"/>
              </a:xfrm>
              <a:custGeom>
                <a:avLst/>
                <a:gdLst/>
                <a:ahLst/>
                <a:cxnLst/>
                <a:rect l="l" t="t" r="r" b="b"/>
                <a:pathLst>
                  <a:path w="757273" h="784470" extrusionOk="0">
                    <a:moveTo>
                      <a:pt x="573364" y="781759"/>
                    </a:moveTo>
                    <a:cubicBezTo>
                      <a:pt x="354289" y="791284"/>
                      <a:pt x="18819" y="788902"/>
                      <a:pt x="1864" y="543634"/>
                    </a:cubicBezTo>
                    <a:cubicBezTo>
                      <a:pt x="-17186" y="267409"/>
                      <a:pt x="112449" y="18044"/>
                      <a:pt x="268564" y="709"/>
                    </a:cubicBezTo>
                    <a:cubicBezTo>
                      <a:pt x="354289" y="-8816"/>
                      <a:pt x="413344" y="78052"/>
                      <a:pt x="554314" y="238834"/>
                    </a:cubicBezTo>
                    <a:cubicBezTo>
                      <a:pt x="700523" y="405616"/>
                      <a:pt x="773199" y="490960"/>
                      <a:pt x="754339" y="591259"/>
                    </a:cubicBezTo>
                    <a:cubicBezTo>
                      <a:pt x="731289" y="713464"/>
                      <a:pt x="592224" y="780997"/>
                      <a:pt x="573364" y="781759"/>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3" name="Google Shape;1393;p19"/>
              <p:cNvSpPr/>
              <p:nvPr/>
            </p:nvSpPr>
            <p:spPr>
              <a:xfrm>
                <a:off x="2076453" y="2309959"/>
                <a:ext cx="833410" cy="861198"/>
              </a:xfrm>
              <a:custGeom>
                <a:avLst/>
                <a:gdLst/>
                <a:ahLst/>
                <a:cxnLst/>
                <a:rect l="l" t="t" r="r" b="b"/>
                <a:pathLst>
                  <a:path w="833410" h="861198" extrusionOk="0">
                    <a:moveTo>
                      <a:pt x="492534" y="861198"/>
                    </a:moveTo>
                    <a:cubicBezTo>
                      <a:pt x="294700" y="861198"/>
                      <a:pt x="18665" y="827385"/>
                      <a:pt x="1901" y="584402"/>
                    </a:cubicBezTo>
                    <a:cubicBezTo>
                      <a:pt x="-18101" y="293604"/>
                      <a:pt x="122297" y="20998"/>
                      <a:pt x="302415" y="996"/>
                    </a:cubicBezTo>
                    <a:cubicBezTo>
                      <a:pt x="395855" y="-9291"/>
                      <a:pt x="456053" y="60622"/>
                      <a:pt x="565400" y="187686"/>
                    </a:cubicBezTo>
                    <a:cubicBezTo>
                      <a:pt x="582450" y="207498"/>
                      <a:pt x="600928" y="228929"/>
                      <a:pt x="621026" y="251884"/>
                    </a:cubicBezTo>
                    <a:cubicBezTo>
                      <a:pt x="765425" y="416572"/>
                      <a:pt x="852579" y="515917"/>
                      <a:pt x="829814" y="636504"/>
                    </a:cubicBezTo>
                    <a:cubicBezTo>
                      <a:pt x="802954" y="779093"/>
                      <a:pt x="646744" y="856531"/>
                      <a:pt x="613025" y="857960"/>
                    </a:cubicBezTo>
                    <a:cubicBezTo>
                      <a:pt x="579878" y="859389"/>
                      <a:pt x="538349" y="861198"/>
                      <a:pt x="492534" y="861198"/>
                    </a:cubicBezTo>
                    <a:close/>
                    <a:moveTo>
                      <a:pt x="318893" y="76243"/>
                    </a:moveTo>
                    <a:cubicBezTo>
                      <a:pt x="316226" y="76243"/>
                      <a:pt x="313559" y="76434"/>
                      <a:pt x="310797" y="76719"/>
                    </a:cubicBezTo>
                    <a:cubicBezTo>
                      <a:pt x="185448" y="90626"/>
                      <a:pt x="59242" y="308463"/>
                      <a:pt x="77911" y="579163"/>
                    </a:cubicBezTo>
                    <a:cubicBezTo>
                      <a:pt x="91627" y="778045"/>
                      <a:pt x="367471" y="792238"/>
                      <a:pt x="607215" y="781951"/>
                    </a:cubicBezTo>
                    <a:cubicBezTo>
                      <a:pt x="631789" y="774807"/>
                      <a:pt x="737231" y="716323"/>
                      <a:pt x="754852" y="622312"/>
                    </a:cubicBezTo>
                    <a:cubicBezTo>
                      <a:pt x="770092" y="541635"/>
                      <a:pt x="707227" y="465816"/>
                      <a:pt x="563590" y="302081"/>
                    </a:cubicBezTo>
                    <a:cubicBezTo>
                      <a:pt x="543302" y="278935"/>
                      <a:pt x="524728" y="257313"/>
                      <a:pt x="507488" y="237311"/>
                    </a:cubicBezTo>
                    <a:cubicBezTo>
                      <a:pt x="411095" y="125107"/>
                      <a:pt x="366994" y="76243"/>
                      <a:pt x="318893" y="76243"/>
                    </a:cubicBezTo>
                    <a:close/>
                    <a:moveTo>
                      <a:pt x="609787" y="781855"/>
                    </a:moveTo>
                    <a:cubicBezTo>
                      <a:pt x="609596" y="781855"/>
                      <a:pt x="609406" y="781855"/>
                      <a:pt x="609120" y="781855"/>
                    </a:cubicBezTo>
                    <a:cubicBezTo>
                      <a:pt x="609310" y="781855"/>
                      <a:pt x="609596" y="781855"/>
                      <a:pt x="609787" y="781855"/>
                    </a:cubicBezTo>
                    <a:lnTo>
                      <a:pt x="609787" y="781855"/>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394" name="Google Shape;1394;p19"/>
            <p:cNvGrpSpPr/>
            <p:nvPr/>
          </p:nvGrpSpPr>
          <p:grpSpPr>
            <a:xfrm>
              <a:off x="2450412" y="1626619"/>
              <a:ext cx="1134652" cy="1350990"/>
              <a:chOff x="2450412" y="1626619"/>
              <a:chExt cx="1134652" cy="1350990"/>
            </a:xfrm>
          </p:grpSpPr>
          <p:sp>
            <p:nvSpPr>
              <p:cNvPr id="1395" name="Google Shape;1395;p19"/>
              <p:cNvSpPr/>
              <p:nvPr/>
            </p:nvSpPr>
            <p:spPr>
              <a:xfrm>
                <a:off x="2488545" y="1664676"/>
                <a:ext cx="1058213" cy="1274864"/>
              </a:xfrm>
              <a:custGeom>
                <a:avLst/>
                <a:gdLst/>
                <a:ahLst/>
                <a:cxnLst/>
                <a:rect l="l" t="t" r="r" b="b"/>
                <a:pathLst>
                  <a:path w="1058213" h="1274864" extrusionOk="0">
                    <a:moveTo>
                      <a:pt x="365049" y="1247212"/>
                    </a:moveTo>
                    <a:cubicBezTo>
                      <a:pt x="349524" y="1215779"/>
                      <a:pt x="329712" y="1186728"/>
                      <a:pt x="311519" y="1156819"/>
                    </a:cubicBezTo>
                    <a:cubicBezTo>
                      <a:pt x="265323" y="1081096"/>
                      <a:pt x="215793" y="1007467"/>
                      <a:pt x="169597" y="931744"/>
                    </a:cubicBezTo>
                    <a:cubicBezTo>
                      <a:pt x="80252" y="785440"/>
                      <a:pt x="-6902" y="620562"/>
                      <a:pt x="433" y="443968"/>
                    </a:cubicBezTo>
                    <a:cubicBezTo>
                      <a:pt x="2433" y="395962"/>
                      <a:pt x="11767" y="348337"/>
                      <a:pt x="27864" y="303094"/>
                    </a:cubicBezTo>
                    <a:cubicBezTo>
                      <a:pt x="111304" y="69445"/>
                      <a:pt x="381623" y="11438"/>
                      <a:pt x="601746" y="2866"/>
                    </a:cubicBezTo>
                    <a:cubicBezTo>
                      <a:pt x="712141" y="-1421"/>
                      <a:pt x="841966" y="-9898"/>
                      <a:pt x="937216" y="56206"/>
                    </a:cubicBezTo>
                    <a:cubicBezTo>
                      <a:pt x="1084949" y="158790"/>
                      <a:pt x="1063899" y="349861"/>
                      <a:pt x="1044658" y="505309"/>
                    </a:cubicBezTo>
                    <a:cubicBezTo>
                      <a:pt x="1039324" y="548267"/>
                      <a:pt x="1030180" y="591225"/>
                      <a:pt x="1020465" y="633421"/>
                    </a:cubicBezTo>
                    <a:cubicBezTo>
                      <a:pt x="1012369" y="668377"/>
                      <a:pt x="1003225" y="703048"/>
                      <a:pt x="992842" y="737434"/>
                    </a:cubicBezTo>
                    <a:cubicBezTo>
                      <a:pt x="933787" y="933839"/>
                      <a:pt x="829774" y="1105861"/>
                      <a:pt x="675565" y="1241782"/>
                    </a:cubicBezTo>
                    <a:cubicBezTo>
                      <a:pt x="613081" y="1296932"/>
                      <a:pt x="377242" y="1271881"/>
                      <a:pt x="365049" y="124721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6" name="Google Shape;1396;p19"/>
              <p:cNvSpPr/>
              <p:nvPr/>
            </p:nvSpPr>
            <p:spPr>
              <a:xfrm>
                <a:off x="2450412" y="1626619"/>
                <a:ext cx="1134652" cy="1350990"/>
              </a:xfrm>
              <a:custGeom>
                <a:avLst/>
                <a:gdLst/>
                <a:ahLst/>
                <a:cxnLst/>
                <a:rect l="l" t="t" r="r" b="b"/>
                <a:pathLst>
                  <a:path w="1134652" h="1350990" extrusionOk="0">
                    <a:moveTo>
                      <a:pt x="564060" y="1350991"/>
                    </a:moveTo>
                    <a:cubicBezTo>
                      <a:pt x="516149" y="1350991"/>
                      <a:pt x="470525" y="1345847"/>
                      <a:pt x="441378" y="1340037"/>
                    </a:cubicBezTo>
                    <a:cubicBezTo>
                      <a:pt x="398611" y="1331560"/>
                      <a:pt x="378323" y="1320892"/>
                      <a:pt x="368988" y="1302032"/>
                    </a:cubicBezTo>
                    <a:lnTo>
                      <a:pt x="368988" y="1302032"/>
                    </a:lnTo>
                    <a:cubicBezTo>
                      <a:pt x="358606" y="1280887"/>
                      <a:pt x="345842" y="1260694"/>
                      <a:pt x="332412" y="1239263"/>
                    </a:cubicBezTo>
                    <a:cubicBezTo>
                      <a:pt x="327269" y="1231071"/>
                      <a:pt x="322125" y="1222879"/>
                      <a:pt x="317077" y="1214688"/>
                    </a:cubicBezTo>
                    <a:cubicBezTo>
                      <a:pt x="294026" y="1176874"/>
                      <a:pt x="269642" y="1138774"/>
                      <a:pt x="246020" y="1102007"/>
                    </a:cubicBezTo>
                    <a:cubicBezTo>
                      <a:pt x="222589" y="1065431"/>
                      <a:pt x="198300" y="1027617"/>
                      <a:pt x="175154" y="989707"/>
                    </a:cubicBezTo>
                    <a:cubicBezTo>
                      <a:pt x="79904" y="833688"/>
                      <a:pt x="-7154" y="664048"/>
                      <a:pt x="466" y="480501"/>
                    </a:cubicBezTo>
                    <a:cubicBezTo>
                      <a:pt x="2657" y="428590"/>
                      <a:pt x="12563" y="377440"/>
                      <a:pt x="30088" y="328387"/>
                    </a:cubicBezTo>
                    <a:cubicBezTo>
                      <a:pt x="101621" y="128171"/>
                      <a:pt x="311933" y="15586"/>
                      <a:pt x="638355" y="2917"/>
                    </a:cubicBezTo>
                    <a:lnTo>
                      <a:pt x="653119" y="2346"/>
                    </a:lnTo>
                    <a:cubicBezTo>
                      <a:pt x="766752" y="-2226"/>
                      <a:pt x="895530" y="-7370"/>
                      <a:pt x="996971" y="63115"/>
                    </a:cubicBezTo>
                    <a:cubicBezTo>
                      <a:pt x="1166135" y="180559"/>
                      <a:pt x="1139751" y="393061"/>
                      <a:pt x="1120511" y="548128"/>
                    </a:cubicBezTo>
                    <a:cubicBezTo>
                      <a:pt x="1114891" y="593658"/>
                      <a:pt x="1105175" y="638425"/>
                      <a:pt x="1095650" y="680145"/>
                    </a:cubicBezTo>
                    <a:cubicBezTo>
                      <a:pt x="1087459" y="715768"/>
                      <a:pt x="1077934" y="751582"/>
                      <a:pt x="1067456" y="786539"/>
                    </a:cubicBezTo>
                    <a:cubicBezTo>
                      <a:pt x="1004401" y="996280"/>
                      <a:pt x="893816" y="1171921"/>
                      <a:pt x="738939" y="1308509"/>
                    </a:cubicBezTo>
                    <a:cubicBezTo>
                      <a:pt x="701982" y="1340989"/>
                      <a:pt x="630830" y="1350991"/>
                      <a:pt x="564060" y="1350991"/>
                    </a:cubicBezTo>
                    <a:close/>
                    <a:moveTo>
                      <a:pt x="432996" y="1259646"/>
                    </a:moveTo>
                    <a:cubicBezTo>
                      <a:pt x="474906" y="1275648"/>
                      <a:pt x="648261" y="1286792"/>
                      <a:pt x="688552" y="1251264"/>
                    </a:cubicBezTo>
                    <a:cubicBezTo>
                      <a:pt x="832665" y="1124296"/>
                      <a:pt x="935535" y="960466"/>
                      <a:pt x="994495" y="764536"/>
                    </a:cubicBezTo>
                    <a:cubicBezTo>
                      <a:pt x="1004496" y="731199"/>
                      <a:pt x="1013640" y="697004"/>
                      <a:pt x="1021451" y="663000"/>
                    </a:cubicBezTo>
                    <a:cubicBezTo>
                      <a:pt x="1030595" y="623281"/>
                      <a:pt x="1039739" y="580799"/>
                      <a:pt x="1044977" y="538794"/>
                    </a:cubicBezTo>
                    <a:cubicBezTo>
                      <a:pt x="1066790" y="362677"/>
                      <a:pt x="1074981" y="209991"/>
                      <a:pt x="953633" y="125695"/>
                    </a:cubicBezTo>
                    <a:cubicBezTo>
                      <a:pt x="873146" y="69783"/>
                      <a:pt x="757894" y="74450"/>
                      <a:pt x="656262" y="78546"/>
                    </a:cubicBezTo>
                    <a:lnTo>
                      <a:pt x="641403" y="79117"/>
                    </a:lnTo>
                    <a:cubicBezTo>
                      <a:pt x="344509" y="90643"/>
                      <a:pt x="162962" y="183130"/>
                      <a:pt x="101907" y="354009"/>
                    </a:cubicBezTo>
                    <a:cubicBezTo>
                      <a:pt x="86953" y="395824"/>
                      <a:pt x="78476" y="439448"/>
                      <a:pt x="76666" y="483644"/>
                    </a:cubicBezTo>
                    <a:cubicBezTo>
                      <a:pt x="69903" y="646903"/>
                      <a:pt x="151246" y="804256"/>
                      <a:pt x="240305" y="949988"/>
                    </a:cubicBezTo>
                    <a:cubicBezTo>
                      <a:pt x="262975" y="987136"/>
                      <a:pt x="287073" y="1024664"/>
                      <a:pt x="310219" y="1060859"/>
                    </a:cubicBezTo>
                    <a:cubicBezTo>
                      <a:pt x="334031" y="1098007"/>
                      <a:pt x="358701" y="1136488"/>
                      <a:pt x="382228" y="1175064"/>
                    </a:cubicBezTo>
                    <a:cubicBezTo>
                      <a:pt x="387086" y="1182970"/>
                      <a:pt x="392038" y="1190875"/>
                      <a:pt x="396992" y="1198781"/>
                    </a:cubicBezTo>
                    <a:cubicBezTo>
                      <a:pt x="409184" y="1218212"/>
                      <a:pt x="421757" y="1238310"/>
                      <a:pt x="432996" y="1259646"/>
                    </a:cubicBezTo>
                    <a:close/>
                    <a:moveTo>
                      <a:pt x="428138" y="1257550"/>
                    </a:moveTo>
                    <a:lnTo>
                      <a:pt x="428138" y="125755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397" name="Google Shape;1397;p19"/>
            <p:cNvSpPr/>
            <p:nvPr/>
          </p:nvSpPr>
          <p:spPr>
            <a:xfrm>
              <a:off x="2573302" y="1796319"/>
              <a:ext cx="315384" cy="972875"/>
            </a:xfrm>
            <a:custGeom>
              <a:avLst/>
              <a:gdLst/>
              <a:ahLst/>
              <a:cxnLst/>
              <a:rect l="l" t="t" r="r" b="b"/>
              <a:pathLst>
                <a:path w="315384" h="972875" extrusionOk="0">
                  <a:moveTo>
                    <a:pt x="314582" y="971550"/>
                  </a:moveTo>
                  <a:cubicBezTo>
                    <a:pt x="297247" y="940403"/>
                    <a:pt x="-10125" y="627031"/>
                    <a:pt x="257" y="323850"/>
                  </a:cubicBezTo>
                  <a:cubicBezTo>
                    <a:pt x="9306" y="61151"/>
                    <a:pt x="248574" y="28480"/>
                    <a:pt x="286007" y="0"/>
                  </a:cubicBezTo>
                  <a:cubicBezTo>
                    <a:pt x="200282" y="95250"/>
                    <a:pt x="135131" y="162211"/>
                    <a:pt x="143132" y="361950"/>
                  </a:cubicBezTo>
                  <a:cubicBezTo>
                    <a:pt x="154943" y="656844"/>
                    <a:pt x="328584" y="996791"/>
                    <a:pt x="314582" y="97155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8" name="Google Shape;1398;p19"/>
            <p:cNvSpPr/>
            <p:nvPr/>
          </p:nvSpPr>
          <p:spPr>
            <a:xfrm>
              <a:off x="2477570" y="2626797"/>
              <a:ext cx="2030383" cy="1729556"/>
            </a:xfrm>
            <a:custGeom>
              <a:avLst/>
              <a:gdLst/>
              <a:ahLst/>
              <a:cxnLst/>
              <a:rect l="l" t="t" r="r" b="b"/>
              <a:pathLst>
                <a:path w="2030383" h="1729556" extrusionOk="0">
                  <a:moveTo>
                    <a:pt x="1923170" y="315189"/>
                  </a:moveTo>
                  <a:cubicBezTo>
                    <a:pt x="1782771" y="104591"/>
                    <a:pt x="1543027" y="33154"/>
                    <a:pt x="1366719" y="10389"/>
                  </a:cubicBezTo>
                  <a:cubicBezTo>
                    <a:pt x="1150216" y="-17710"/>
                    <a:pt x="909424" y="11818"/>
                    <a:pt x="706065" y="91351"/>
                  </a:cubicBezTo>
                  <a:cubicBezTo>
                    <a:pt x="641010" y="116783"/>
                    <a:pt x="68843" y="354241"/>
                    <a:pt x="5883" y="855542"/>
                  </a:cubicBezTo>
                  <a:cubicBezTo>
                    <a:pt x="-14691" y="1019087"/>
                    <a:pt x="18932" y="1181012"/>
                    <a:pt x="103133" y="1323601"/>
                  </a:cubicBezTo>
                  <a:cubicBezTo>
                    <a:pt x="180857" y="1455236"/>
                    <a:pt x="297348" y="1565155"/>
                    <a:pt x="440032" y="1641545"/>
                  </a:cubicBezTo>
                  <a:cubicBezTo>
                    <a:pt x="558237" y="1704791"/>
                    <a:pt x="681015" y="1729556"/>
                    <a:pt x="800839" y="1729556"/>
                  </a:cubicBezTo>
                  <a:cubicBezTo>
                    <a:pt x="1148883" y="1729556"/>
                    <a:pt x="1472161" y="1520578"/>
                    <a:pt x="1585223" y="1438758"/>
                  </a:cubicBezTo>
                  <a:cubicBezTo>
                    <a:pt x="1683235" y="1367797"/>
                    <a:pt x="1981368" y="1152055"/>
                    <a:pt x="2024611" y="788486"/>
                  </a:cubicBezTo>
                  <a:cubicBezTo>
                    <a:pt x="2045471" y="612655"/>
                    <a:pt x="2009371" y="444538"/>
                    <a:pt x="1923170" y="31518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99" name="Google Shape;1399;p19"/>
            <p:cNvSpPr/>
            <p:nvPr/>
          </p:nvSpPr>
          <p:spPr>
            <a:xfrm>
              <a:off x="3573684" y="2205894"/>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0" name="Google Shape;1400;p19"/>
            <p:cNvSpPr/>
            <p:nvPr/>
          </p:nvSpPr>
          <p:spPr>
            <a:xfrm>
              <a:off x="3697509" y="2871120"/>
              <a:ext cx="1439498" cy="893864"/>
            </a:xfrm>
            <a:custGeom>
              <a:avLst/>
              <a:gdLst/>
              <a:ahLst/>
              <a:cxnLst/>
              <a:rect l="l" t="t" r="r" b="b"/>
              <a:pathLst>
                <a:path w="1439498" h="893864" extrusionOk="0">
                  <a:moveTo>
                    <a:pt x="1432084" y="89630"/>
                  </a:moveTo>
                  <a:cubicBezTo>
                    <a:pt x="1489805" y="465963"/>
                    <a:pt x="1204246" y="821912"/>
                    <a:pt x="794290" y="884777"/>
                  </a:cubicBezTo>
                  <a:cubicBezTo>
                    <a:pt x="450628" y="937451"/>
                    <a:pt x="128968" y="755809"/>
                    <a:pt x="0" y="477774"/>
                  </a:cubicBezTo>
                  <a:cubicBezTo>
                    <a:pt x="168116" y="671417"/>
                    <a:pt x="442627" y="788289"/>
                    <a:pt x="731806" y="743998"/>
                  </a:cubicBezTo>
                  <a:cubicBezTo>
                    <a:pt x="1129474" y="683038"/>
                    <a:pt x="1416082" y="360236"/>
                    <a:pt x="1411605" y="0"/>
                  </a:cubicBezTo>
                  <a:cubicBezTo>
                    <a:pt x="1420558" y="29051"/>
                    <a:pt x="1427416" y="58865"/>
                    <a:pt x="1432084" y="89630"/>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1" name="Google Shape;1401;p19"/>
            <p:cNvSpPr/>
            <p:nvPr/>
          </p:nvSpPr>
          <p:spPr>
            <a:xfrm>
              <a:off x="3535584" y="2167794"/>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2" y="76200"/>
                    <a:pt x="76200" y="415862"/>
                    <a:pt x="76200" y="833437"/>
                  </a:cubicBezTo>
                  <a:cubicBezTo>
                    <a:pt x="76200" y="1251013"/>
                    <a:pt x="415862"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2" name="Google Shape;1402;p19"/>
            <p:cNvSpPr/>
            <p:nvPr/>
          </p:nvSpPr>
          <p:spPr>
            <a:xfrm>
              <a:off x="2246090" y="3884009"/>
              <a:ext cx="375284" cy="111857"/>
            </a:xfrm>
            <a:custGeom>
              <a:avLst/>
              <a:gdLst/>
              <a:ahLst/>
              <a:cxnLst/>
              <a:rect l="l" t="t" r="r" b="b"/>
              <a:pathLst>
                <a:path w="375284" h="111857" extrusionOk="0">
                  <a:moveTo>
                    <a:pt x="332899" y="0"/>
                  </a:moveTo>
                  <a:cubicBezTo>
                    <a:pt x="334804" y="4763"/>
                    <a:pt x="285464" y="22003"/>
                    <a:pt x="280321" y="23717"/>
                  </a:cubicBezTo>
                  <a:cubicBezTo>
                    <a:pt x="256508" y="31528"/>
                    <a:pt x="231648" y="35814"/>
                    <a:pt x="206788" y="38005"/>
                  </a:cubicBezTo>
                  <a:cubicBezTo>
                    <a:pt x="138303" y="43910"/>
                    <a:pt x="68580" y="37909"/>
                    <a:pt x="0" y="35909"/>
                  </a:cubicBezTo>
                  <a:cubicBezTo>
                    <a:pt x="5048" y="36100"/>
                    <a:pt x="14192" y="43434"/>
                    <a:pt x="18669" y="45625"/>
                  </a:cubicBezTo>
                  <a:cubicBezTo>
                    <a:pt x="34576" y="53721"/>
                    <a:pt x="50768" y="61341"/>
                    <a:pt x="67151" y="68580"/>
                  </a:cubicBezTo>
                  <a:cubicBezTo>
                    <a:pt x="100203" y="83153"/>
                    <a:pt x="135065" y="96393"/>
                    <a:pt x="170783" y="104299"/>
                  </a:cubicBezTo>
                  <a:cubicBezTo>
                    <a:pt x="208407" y="112681"/>
                    <a:pt x="245174" y="112585"/>
                    <a:pt x="283464" y="111061"/>
                  </a:cubicBezTo>
                  <a:cubicBezTo>
                    <a:pt x="314135" y="109823"/>
                    <a:pt x="344805" y="107537"/>
                    <a:pt x="375285" y="104108"/>
                  </a:cubicBezTo>
                  <a:cubicBezTo>
                    <a:pt x="375095" y="104108"/>
                    <a:pt x="332899" y="95"/>
                    <a:pt x="332899"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03" name="Google Shape;1403;p19"/>
            <p:cNvGrpSpPr/>
            <p:nvPr/>
          </p:nvGrpSpPr>
          <p:grpSpPr>
            <a:xfrm>
              <a:off x="3468909" y="2291619"/>
              <a:ext cx="809625" cy="809625"/>
              <a:chOff x="3468909" y="2291619"/>
              <a:chExt cx="809625" cy="809625"/>
            </a:xfrm>
          </p:grpSpPr>
          <p:sp>
            <p:nvSpPr>
              <p:cNvPr id="1404" name="Google Shape;1404;p19"/>
              <p:cNvSpPr/>
              <p:nvPr/>
            </p:nvSpPr>
            <p:spPr>
              <a:xfrm>
                <a:off x="348795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5" name="Google Shape;1405;p19"/>
              <p:cNvSpPr/>
              <p:nvPr/>
            </p:nvSpPr>
            <p:spPr>
              <a:xfrm>
                <a:off x="346890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06" name="Google Shape;1406;p19"/>
            <p:cNvSpPr/>
            <p:nvPr/>
          </p:nvSpPr>
          <p:spPr>
            <a:xfrm>
              <a:off x="3659409" y="2444114"/>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3" y="111538"/>
                  </a:cubicBezTo>
                  <a:cubicBezTo>
                    <a:pt x="4477"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7" name="Google Shape;1407;p19"/>
            <p:cNvSpPr/>
            <p:nvPr/>
          </p:nvSpPr>
          <p:spPr>
            <a:xfrm>
              <a:off x="4030921" y="3320356"/>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2" y="21490"/>
                    <a:pt x="14346" y="8345"/>
                  </a:cubicBezTo>
                  <a:cubicBezTo>
                    <a:pt x="30824" y="-4799"/>
                    <a:pt x="54732" y="-2132"/>
                    <a:pt x="67876" y="14346"/>
                  </a:cubicBezTo>
                  <a:cubicBezTo>
                    <a:pt x="78735" y="27967"/>
                    <a:pt x="178747"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8" name="Google Shape;1408;p19"/>
            <p:cNvSpPr/>
            <p:nvPr/>
          </p:nvSpPr>
          <p:spPr>
            <a:xfrm>
              <a:off x="4427836" y="1752514"/>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7" y="147818"/>
                  </a:cubicBezTo>
                  <a:cubicBezTo>
                    <a:pt x="41008" y="257355"/>
                    <a:pt x="9099" y="391086"/>
                    <a:pt x="146" y="456237"/>
                  </a:cubicBezTo>
                  <a:cubicBezTo>
                    <a:pt x="-997" y="464238"/>
                    <a:pt x="4718"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8" y="141627"/>
                  </a:cubicBezTo>
                  <a:cubicBezTo>
                    <a:pt x="511829" y="146199"/>
                    <a:pt x="516782" y="150009"/>
                    <a:pt x="522115" y="153247"/>
                  </a:cubicBezTo>
                  <a:cubicBezTo>
                    <a:pt x="546214" y="167725"/>
                    <a:pt x="585266" y="166106"/>
                    <a:pt x="607841"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09" name="Google Shape;1409;p19"/>
            <p:cNvSpPr/>
            <p:nvPr/>
          </p:nvSpPr>
          <p:spPr>
            <a:xfrm>
              <a:off x="3704008" y="1752514"/>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7" y="-772"/>
                    <a:pt x="136090" y="752"/>
                  </a:cubicBezTo>
                  <a:cubicBezTo>
                    <a:pt x="150759" y="2276"/>
                    <a:pt x="165237" y="4562"/>
                    <a:pt x="179619" y="7610"/>
                  </a:cubicBezTo>
                  <a:cubicBezTo>
                    <a:pt x="186954" y="9229"/>
                    <a:pt x="194574" y="9896"/>
                    <a:pt x="201908" y="11706"/>
                  </a:cubicBezTo>
                  <a:cubicBezTo>
                    <a:pt x="262773" y="22659"/>
                    <a:pt x="373453" y="54663"/>
                    <a:pt x="470418" y="147818"/>
                  </a:cubicBezTo>
                  <a:cubicBezTo>
                    <a:pt x="584527" y="257355"/>
                    <a:pt x="616436" y="391086"/>
                    <a:pt x="625390" y="456237"/>
                  </a:cubicBezTo>
                  <a:cubicBezTo>
                    <a:pt x="626532" y="464238"/>
                    <a:pt x="620818" y="471573"/>
                    <a:pt x="612721" y="472430"/>
                  </a:cubicBezTo>
                  <a:cubicBezTo>
                    <a:pt x="605101" y="473192"/>
                    <a:pt x="598148" y="467858"/>
                    <a:pt x="597100" y="460238"/>
                  </a:cubicBezTo>
                  <a:cubicBezTo>
                    <a:pt x="588718" y="398706"/>
                    <a:pt x="558619" y="272024"/>
                    <a:pt x="450606" y="168392"/>
                  </a:cubicBezTo>
                  <a:cubicBezTo>
                    <a:pt x="361738" y="83048"/>
                    <a:pt x="261344" y="34280"/>
                    <a:pt x="202194" y="40757"/>
                  </a:cubicBezTo>
                  <a:cubicBezTo>
                    <a:pt x="178572" y="43329"/>
                    <a:pt x="158569" y="64188"/>
                    <a:pt x="149044" y="84762"/>
                  </a:cubicBezTo>
                  <a:cubicBezTo>
                    <a:pt x="143615" y="96478"/>
                    <a:pt x="138376" y="108289"/>
                    <a:pt x="132376" y="119719"/>
                  </a:cubicBezTo>
                  <a:cubicBezTo>
                    <a:pt x="128280" y="127434"/>
                    <a:pt x="123803" y="135150"/>
                    <a:pt x="117898" y="141627"/>
                  </a:cubicBezTo>
                  <a:cubicBezTo>
                    <a:pt x="113706" y="146199"/>
                    <a:pt x="108753" y="150009"/>
                    <a:pt x="103419" y="153247"/>
                  </a:cubicBezTo>
                  <a:cubicBezTo>
                    <a:pt x="79321"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0" name="Google Shape;1410;p19"/>
            <p:cNvSpPr/>
            <p:nvPr/>
          </p:nvSpPr>
          <p:spPr>
            <a:xfrm>
              <a:off x="2602134" y="3034569"/>
              <a:ext cx="914400" cy="1238539"/>
            </a:xfrm>
            <a:custGeom>
              <a:avLst/>
              <a:gdLst/>
              <a:ahLst/>
              <a:cxnLst/>
              <a:rect l="l" t="t" r="r" b="b"/>
              <a:pathLst>
                <a:path w="914400" h="1238539" extrusionOk="0">
                  <a:moveTo>
                    <a:pt x="0" y="295275"/>
                  </a:moveTo>
                  <a:cubicBezTo>
                    <a:pt x="29147" y="236792"/>
                    <a:pt x="71628" y="166402"/>
                    <a:pt x="133350" y="95250"/>
                  </a:cubicBezTo>
                  <a:cubicBezTo>
                    <a:pt x="165735" y="57912"/>
                    <a:pt x="198120" y="26384"/>
                    <a:pt x="228600" y="0"/>
                  </a:cubicBezTo>
                  <a:cubicBezTo>
                    <a:pt x="225933" y="37243"/>
                    <a:pt x="231267" y="75152"/>
                    <a:pt x="237553" y="111728"/>
                  </a:cubicBezTo>
                  <a:cubicBezTo>
                    <a:pt x="245936" y="160687"/>
                    <a:pt x="257651" y="209074"/>
                    <a:pt x="270891" y="256889"/>
                  </a:cubicBezTo>
                  <a:cubicBezTo>
                    <a:pt x="299180" y="358712"/>
                    <a:pt x="333851" y="458724"/>
                    <a:pt x="378428" y="554546"/>
                  </a:cubicBezTo>
                  <a:cubicBezTo>
                    <a:pt x="422720" y="649605"/>
                    <a:pt x="475583" y="740664"/>
                    <a:pt x="536258" y="826294"/>
                  </a:cubicBezTo>
                  <a:cubicBezTo>
                    <a:pt x="584454" y="894398"/>
                    <a:pt x="637413" y="959168"/>
                    <a:pt x="695325" y="1019175"/>
                  </a:cubicBezTo>
                  <a:cubicBezTo>
                    <a:pt x="777145" y="1103948"/>
                    <a:pt x="854869" y="1166431"/>
                    <a:pt x="914400" y="1209675"/>
                  </a:cubicBezTo>
                  <a:cubicBezTo>
                    <a:pt x="849821" y="1225868"/>
                    <a:pt x="761714" y="1240822"/>
                    <a:pt x="657225" y="1238250"/>
                  </a:cubicBezTo>
                  <a:cubicBezTo>
                    <a:pt x="574453" y="1236155"/>
                    <a:pt x="503396" y="1223677"/>
                    <a:pt x="447675" y="1209675"/>
                  </a:cubicBezTo>
                  <a:cubicBezTo>
                    <a:pt x="366903" y="1126903"/>
                    <a:pt x="275272" y="1003078"/>
                    <a:pt x="180975" y="847725"/>
                  </a:cubicBezTo>
                  <a:cubicBezTo>
                    <a:pt x="19050" y="581025"/>
                    <a:pt x="18764" y="429768"/>
                    <a:pt x="0" y="295275"/>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1" name="Google Shape;1411;p19"/>
            <p:cNvSpPr/>
            <p:nvPr/>
          </p:nvSpPr>
          <p:spPr>
            <a:xfrm>
              <a:off x="3078384" y="2729769"/>
              <a:ext cx="981075" cy="1409700"/>
            </a:xfrm>
            <a:custGeom>
              <a:avLst/>
              <a:gdLst/>
              <a:ahLst/>
              <a:cxnLst/>
              <a:rect l="l" t="t" r="r" b="b"/>
              <a:pathLst>
                <a:path w="981075" h="1409700" extrusionOk="0">
                  <a:moveTo>
                    <a:pt x="0" y="133350"/>
                  </a:moveTo>
                  <a:cubicBezTo>
                    <a:pt x="95250" y="66675"/>
                    <a:pt x="200025" y="28575"/>
                    <a:pt x="295275" y="0"/>
                  </a:cubicBezTo>
                  <a:cubicBezTo>
                    <a:pt x="301371" y="141637"/>
                    <a:pt x="331089" y="397669"/>
                    <a:pt x="476250" y="676275"/>
                  </a:cubicBezTo>
                  <a:cubicBezTo>
                    <a:pt x="632555" y="976313"/>
                    <a:pt x="864394" y="1163384"/>
                    <a:pt x="981075" y="1247775"/>
                  </a:cubicBezTo>
                  <a:cubicBezTo>
                    <a:pt x="942975" y="1276350"/>
                    <a:pt x="891159" y="1307497"/>
                    <a:pt x="838200" y="1343025"/>
                  </a:cubicBezTo>
                  <a:cubicBezTo>
                    <a:pt x="793147" y="1373219"/>
                    <a:pt x="750475" y="1394555"/>
                    <a:pt x="714375" y="1409700"/>
                  </a:cubicBezTo>
                  <a:cubicBezTo>
                    <a:pt x="590741" y="1316546"/>
                    <a:pt x="389477" y="1140333"/>
                    <a:pt x="228600" y="857250"/>
                  </a:cubicBezTo>
                  <a:cubicBezTo>
                    <a:pt x="61341" y="563023"/>
                    <a:pt x="14859" y="289274"/>
                    <a:pt x="0" y="133350"/>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2" name="Google Shape;1412;p19"/>
            <p:cNvSpPr/>
            <p:nvPr/>
          </p:nvSpPr>
          <p:spPr>
            <a:xfrm>
              <a:off x="2958179" y="4137945"/>
              <a:ext cx="558355" cy="135163"/>
            </a:xfrm>
            <a:custGeom>
              <a:avLst/>
              <a:gdLst/>
              <a:ahLst/>
              <a:cxnLst/>
              <a:rect l="l" t="t" r="r" b="b"/>
              <a:pathLst>
                <a:path w="558355" h="135163" extrusionOk="0">
                  <a:moveTo>
                    <a:pt x="558356" y="106299"/>
                  </a:moveTo>
                  <a:cubicBezTo>
                    <a:pt x="493776" y="122492"/>
                    <a:pt x="405670" y="137446"/>
                    <a:pt x="301181" y="134874"/>
                  </a:cubicBezTo>
                  <a:cubicBezTo>
                    <a:pt x="218408" y="132779"/>
                    <a:pt x="147352" y="120301"/>
                    <a:pt x="91631" y="106299"/>
                  </a:cubicBezTo>
                  <a:cubicBezTo>
                    <a:pt x="62389" y="76391"/>
                    <a:pt x="31718" y="40958"/>
                    <a:pt x="0" y="667"/>
                  </a:cubicBezTo>
                  <a:cubicBezTo>
                    <a:pt x="129826" y="14097"/>
                    <a:pt x="278987" y="16954"/>
                    <a:pt x="426625" y="0"/>
                  </a:cubicBezTo>
                  <a:cubicBezTo>
                    <a:pt x="475488" y="43625"/>
                    <a:pt x="520541" y="78867"/>
                    <a:pt x="558356" y="1062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3" name="Google Shape;1413;p19"/>
            <p:cNvSpPr/>
            <p:nvPr/>
          </p:nvSpPr>
          <p:spPr>
            <a:xfrm>
              <a:off x="3699986" y="3907345"/>
              <a:ext cx="359473" cy="232124"/>
            </a:xfrm>
            <a:custGeom>
              <a:avLst/>
              <a:gdLst/>
              <a:ahLst/>
              <a:cxnLst/>
              <a:rect l="l" t="t" r="r" b="b"/>
              <a:pathLst>
                <a:path w="359473" h="232124" extrusionOk="0">
                  <a:moveTo>
                    <a:pt x="359474" y="70199"/>
                  </a:moveTo>
                  <a:cubicBezTo>
                    <a:pt x="321374" y="98774"/>
                    <a:pt x="269558" y="129921"/>
                    <a:pt x="216599" y="165449"/>
                  </a:cubicBezTo>
                  <a:cubicBezTo>
                    <a:pt x="171545" y="195644"/>
                    <a:pt x="128873" y="216979"/>
                    <a:pt x="92774" y="232124"/>
                  </a:cubicBezTo>
                  <a:cubicBezTo>
                    <a:pt x="65246" y="211360"/>
                    <a:pt x="33909" y="186595"/>
                    <a:pt x="0" y="157258"/>
                  </a:cubicBezTo>
                  <a:cubicBezTo>
                    <a:pt x="114776" y="113633"/>
                    <a:pt x="199739" y="57626"/>
                    <a:pt x="268415" y="0"/>
                  </a:cubicBezTo>
                  <a:cubicBezTo>
                    <a:pt x="302990" y="28384"/>
                    <a:pt x="333946" y="51721"/>
                    <a:pt x="359474" y="70199"/>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14" name="Google Shape;1414;p19"/>
            <p:cNvGrpSpPr/>
            <p:nvPr/>
          </p:nvGrpSpPr>
          <p:grpSpPr>
            <a:xfrm>
              <a:off x="4516659" y="2291619"/>
              <a:ext cx="809625" cy="809625"/>
              <a:chOff x="4516659" y="2291619"/>
              <a:chExt cx="809625" cy="809625"/>
            </a:xfrm>
          </p:grpSpPr>
          <p:sp>
            <p:nvSpPr>
              <p:cNvPr id="1415" name="Google Shape;1415;p19"/>
              <p:cNvSpPr/>
              <p:nvPr/>
            </p:nvSpPr>
            <p:spPr>
              <a:xfrm>
                <a:off x="4535709" y="2310669"/>
                <a:ext cx="771525" cy="771525"/>
              </a:xfrm>
              <a:custGeom>
                <a:avLst/>
                <a:gdLst/>
                <a:ahLst/>
                <a:cxnLst/>
                <a:rect l="l" t="t" r="r" b="b"/>
                <a:pathLst>
                  <a:path w="771525" h="771525" extrusionOk="0">
                    <a:moveTo>
                      <a:pt x="771525" y="385762"/>
                    </a:moveTo>
                    <a:cubicBezTo>
                      <a:pt x="771525" y="598813"/>
                      <a:pt x="598813" y="771525"/>
                      <a:pt x="385763" y="771525"/>
                    </a:cubicBezTo>
                    <a:cubicBezTo>
                      <a:pt x="172712" y="771525"/>
                      <a:pt x="0" y="598813"/>
                      <a:pt x="0" y="385762"/>
                    </a:cubicBezTo>
                    <a:cubicBezTo>
                      <a:pt x="0" y="172712"/>
                      <a:pt x="172712" y="0"/>
                      <a:pt x="385763" y="0"/>
                    </a:cubicBezTo>
                    <a:cubicBezTo>
                      <a:pt x="598813"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6" name="Google Shape;1416;p19"/>
              <p:cNvSpPr/>
              <p:nvPr/>
            </p:nvSpPr>
            <p:spPr>
              <a:xfrm>
                <a:off x="4516659" y="2291619"/>
                <a:ext cx="809625" cy="809625"/>
              </a:xfrm>
              <a:custGeom>
                <a:avLst/>
                <a:gdLst/>
                <a:ahLst/>
                <a:cxnLst/>
                <a:rect l="l" t="t" r="r" b="b"/>
                <a:pathLst>
                  <a:path w="809625" h="809625" extrusionOk="0">
                    <a:moveTo>
                      <a:pt x="404813" y="809625"/>
                    </a:moveTo>
                    <a:cubicBezTo>
                      <a:pt x="181642" y="809625"/>
                      <a:pt x="0" y="627983"/>
                      <a:pt x="0" y="404813"/>
                    </a:cubicBezTo>
                    <a:cubicBezTo>
                      <a:pt x="0" y="181642"/>
                      <a:pt x="181642" y="0"/>
                      <a:pt x="404813" y="0"/>
                    </a:cubicBezTo>
                    <a:cubicBezTo>
                      <a:pt x="627983" y="0"/>
                      <a:pt x="809625" y="181642"/>
                      <a:pt x="809625" y="404813"/>
                    </a:cubicBezTo>
                    <a:cubicBezTo>
                      <a:pt x="809625" y="627983"/>
                      <a:pt x="628079" y="809625"/>
                      <a:pt x="404813" y="809625"/>
                    </a:cubicBezTo>
                    <a:close/>
                    <a:moveTo>
                      <a:pt x="404813" y="38100"/>
                    </a:moveTo>
                    <a:cubicBezTo>
                      <a:pt x="202597" y="38100"/>
                      <a:pt x="38100" y="202597"/>
                      <a:pt x="38100" y="404813"/>
                    </a:cubicBezTo>
                    <a:cubicBezTo>
                      <a:pt x="38100" y="607028"/>
                      <a:pt x="202597" y="771525"/>
                      <a:pt x="404813" y="771525"/>
                    </a:cubicBezTo>
                    <a:cubicBezTo>
                      <a:pt x="607028" y="771525"/>
                      <a:pt x="771525" y="607028"/>
                      <a:pt x="771525" y="404813"/>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17" name="Google Shape;1417;p19"/>
            <p:cNvSpPr/>
            <p:nvPr/>
          </p:nvSpPr>
          <p:spPr>
            <a:xfrm>
              <a:off x="4791729" y="2446241"/>
              <a:ext cx="352490" cy="352395"/>
            </a:xfrm>
            <a:custGeom>
              <a:avLst/>
              <a:gdLst/>
              <a:ahLst/>
              <a:cxnLst/>
              <a:rect l="l" t="t" r="r" b="b"/>
              <a:pathLst>
                <a:path w="352490" h="352395" extrusionOk="0">
                  <a:moveTo>
                    <a:pt x="341960" y="116269"/>
                  </a:moveTo>
                  <a:cubicBezTo>
                    <a:pt x="334340" y="121793"/>
                    <a:pt x="325863" y="126461"/>
                    <a:pt x="316528" y="129890"/>
                  </a:cubicBezTo>
                  <a:cubicBezTo>
                    <a:pt x="262140" y="149797"/>
                    <a:pt x="202038" y="121793"/>
                    <a:pt x="182130" y="67501"/>
                  </a:cubicBezTo>
                  <a:cubicBezTo>
                    <a:pt x="173844" y="44927"/>
                    <a:pt x="173939" y="21400"/>
                    <a:pt x="180702" y="64"/>
                  </a:cubicBezTo>
                  <a:cubicBezTo>
                    <a:pt x="159175" y="-508"/>
                    <a:pt x="137172" y="2731"/>
                    <a:pt x="115741" y="10637"/>
                  </a:cubicBezTo>
                  <a:cubicBezTo>
                    <a:pt x="24301" y="44069"/>
                    <a:pt x="-22657" y="145320"/>
                    <a:pt x="10776" y="236665"/>
                  </a:cubicBezTo>
                  <a:cubicBezTo>
                    <a:pt x="44208" y="328010"/>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18" name="Google Shape;1418;p19"/>
            <p:cNvSpPr/>
            <p:nvPr/>
          </p:nvSpPr>
          <p:spPr>
            <a:xfrm>
              <a:off x="2180343" y="2701194"/>
              <a:ext cx="412266" cy="352425"/>
            </a:xfrm>
            <a:custGeom>
              <a:avLst/>
              <a:gdLst/>
              <a:ahLst/>
              <a:cxnLst/>
              <a:rect l="l" t="t" r="r" b="b"/>
              <a:pathLst>
                <a:path w="412266" h="352425" extrusionOk="0">
                  <a:moveTo>
                    <a:pt x="21741" y="0"/>
                  </a:moveTo>
                  <a:cubicBezTo>
                    <a:pt x="11835" y="31147"/>
                    <a:pt x="-21788" y="131540"/>
                    <a:pt x="21741" y="219075"/>
                  </a:cubicBezTo>
                  <a:cubicBezTo>
                    <a:pt x="80130" y="336423"/>
                    <a:pt x="240816" y="352425"/>
                    <a:pt x="412266" y="352425"/>
                  </a:cubicBezTo>
                  <a:cubicBezTo>
                    <a:pt x="352926" y="334804"/>
                    <a:pt x="210432" y="308038"/>
                    <a:pt x="107466" y="190500"/>
                  </a:cubicBezTo>
                  <a:cubicBezTo>
                    <a:pt x="53079" y="128397"/>
                    <a:pt x="40791" y="66675"/>
                    <a:pt x="21741" y="0"/>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19" name="Google Shape;1419;p19"/>
          <p:cNvGrpSpPr/>
          <p:nvPr/>
        </p:nvGrpSpPr>
        <p:grpSpPr>
          <a:xfrm>
            <a:off x="711436" y="4065072"/>
            <a:ext cx="734046" cy="641644"/>
            <a:chOff x="5916127" y="1590589"/>
            <a:chExt cx="4201749" cy="3672836"/>
          </a:xfrm>
        </p:grpSpPr>
        <p:grpSp>
          <p:nvGrpSpPr>
            <p:cNvPr id="1420" name="Google Shape;1420;p19"/>
            <p:cNvGrpSpPr/>
            <p:nvPr/>
          </p:nvGrpSpPr>
          <p:grpSpPr>
            <a:xfrm>
              <a:off x="5916127" y="2814232"/>
              <a:ext cx="1535513" cy="2166104"/>
              <a:chOff x="5916127" y="2814232"/>
              <a:chExt cx="1535513" cy="2166104"/>
            </a:xfrm>
          </p:grpSpPr>
          <p:grpSp>
            <p:nvGrpSpPr>
              <p:cNvPr id="1421" name="Google Shape;1421;p19"/>
              <p:cNvGrpSpPr/>
              <p:nvPr/>
            </p:nvGrpSpPr>
            <p:grpSpPr>
              <a:xfrm>
                <a:off x="6331772" y="4075467"/>
                <a:ext cx="1082944" cy="904869"/>
                <a:chOff x="6331772" y="4075467"/>
                <a:chExt cx="1082944" cy="904869"/>
              </a:xfrm>
            </p:grpSpPr>
            <p:sp>
              <p:nvSpPr>
                <p:cNvPr id="1422" name="Google Shape;1422;p19"/>
                <p:cNvSpPr/>
                <p:nvPr/>
              </p:nvSpPr>
              <p:spPr>
                <a:xfrm>
                  <a:off x="6369673" y="4113792"/>
                  <a:ext cx="1006839" cy="827870"/>
                </a:xfrm>
                <a:custGeom>
                  <a:avLst/>
                  <a:gdLst/>
                  <a:ahLst/>
                  <a:cxnLst/>
                  <a:rect l="l" t="t" r="r" b="b"/>
                  <a:pathLst>
                    <a:path w="1006839" h="827870" extrusionOk="0">
                      <a:moveTo>
                        <a:pt x="1001247" y="344955"/>
                      </a:moveTo>
                      <a:cubicBezTo>
                        <a:pt x="885709" y="578032"/>
                        <a:pt x="691113" y="925218"/>
                        <a:pt x="426604" y="802251"/>
                      </a:cubicBezTo>
                      <a:cubicBezTo>
                        <a:pt x="128758" y="663852"/>
                        <a:pt x="-56027" y="386294"/>
                        <a:pt x="15315" y="214272"/>
                      </a:cubicBezTo>
                      <a:cubicBezTo>
                        <a:pt x="54558" y="119784"/>
                        <a:pt x="178573" y="108164"/>
                        <a:pt x="426318" y="53776"/>
                      </a:cubicBezTo>
                      <a:cubicBezTo>
                        <a:pt x="683303" y="-2612"/>
                        <a:pt x="813605" y="-29282"/>
                        <a:pt x="906950" y="47775"/>
                      </a:cubicBezTo>
                      <a:cubicBezTo>
                        <a:pt x="1020774" y="141692"/>
                        <a:pt x="1011249" y="324858"/>
                        <a:pt x="1001247"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3" name="Google Shape;1423;p19"/>
                <p:cNvSpPr/>
                <p:nvPr/>
              </p:nvSpPr>
              <p:spPr>
                <a:xfrm>
                  <a:off x="6331772" y="4075467"/>
                  <a:ext cx="1082944" cy="904869"/>
                </a:xfrm>
                <a:custGeom>
                  <a:avLst/>
                  <a:gdLst/>
                  <a:ahLst/>
                  <a:cxnLst/>
                  <a:rect l="l" t="t" r="r" b="b"/>
                  <a:pathLst>
                    <a:path w="1082944" h="904869" extrusionOk="0">
                      <a:moveTo>
                        <a:pt x="575472" y="904869"/>
                      </a:moveTo>
                      <a:cubicBezTo>
                        <a:pt x="535086" y="904869"/>
                        <a:pt x="492795" y="895726"/>
                        <a:pt x="448408" y="875151"/>
                      </a:cubicBezTo>
                      <a:cubicBezTo>
                        <a:pt x="138179" y="730943"/>
                        <a:pt x="-62989" y="433287"/>
                        <a:pt x="17974" y="238024"/>
                      </a:cubicBezTo>
                      <a:cubicBezTo>
                        <a:pt x="59217" y="138488"/>
                        <a:pt x="165135" y="116295"/>
                        <a:pt x="357349" y="76004"/>
                      </a:cubicBezTo>
                      <a:cubicBezTo>
                        <a:pt x="387734" y="69622"/>
                        <a:pt x="420595" y="62764"/>
                        <a:pt x="456028" y="54954"/>
                      </a:cubicBezTo>
                      <a:cubicBezTo>
                        <a:pt x="716251" y="-2196"/>
                        <a:pt x="859507" y="-33629"/>
                        <a:pt x="969140" y="56859"/>
                      </a:cubicBezTo>
                      <a:cubicBezTo>
                        <a:pt x="1098966" y="164015"/>
                        <a:pt x="1090584" y="365374"/>
                        <a:pt x="1073248" y="400235"/>
                      </a:cubicBezTo>
                      <a:lnTo>
                        <a:pt x="1073248" y="400235"/>
                      </a:lnTo>
                      <a:cubicBezTo>
                        <a:pt x="993905" y="560160"/>
                        <a:pt x="822931" y="904869"/>
                        <a:pt x="575472" y="904869"/>
                      </a:cubicBezTo>
                      <a:close/>
                      <a:moveTo>
                        <a:pt x="792165" y="76385"/>
                      </a:moveTo>
                      <a:cubicBezTo>
                        <a:pt x="718442" y="76385"/>
                        <a:pt x="618144" y="97245"/>
                        <a:pt x="472411" y="129249"/>
                      </a:cubicBezTo>
                      <a:cubicBezTo>
                        <a:pt x="436788" y="137059"/>
                        <a:pt x="403736" y="144012"/>
                        <a:pt x="373066" y="150394"/>
                      </a:cubicBezTo>
                      <a:cubicBezTo>
                        <a:pt x="188947" y="188970"/>
                        <a:pt x="113319" y="207068"/>
                        <a:pt x="88363" y="267075"/>
                      </a:cubicBezTo>
                      <a:cubicBezTo>
                        <a:pt x="29784" y="408236"/>
                        <a:pt x="185042" y="668650"/>
                        <a:pt x="480508" y="805905"/>
                      </a:cubicBezTo>
                      <a:cubicBezTo>
                        <a:pt x="700821" y="908299"/>
                        <a:pt x="875890" y="626168"/>
                        <a:pt x="1004097" y="368041"/>
                      </a:cubicBezTo>
                      <a:cubicBezTo>
                        <a:pt x="1011145" y="339846"/>
                        <a:pt x="1011431" y="190399"/>
                        <a:pt x="920657" y="115342"/>
                      </a:cubicBezTo>
                      <a:cubicBezTo>
                        <a:pt x="887415" y="88101"/>
                        <a:pt x="847220" y="76385"/>
                        <a:pt x="792165" y="76385"/>
                      </a:cubicBezTo>
                      <a:close/>
                      <a:moveTo>
                        <a:pt x="1005049" y="366326"/>
                      </a:moveTo>
                      <a:cubicBezTo>
                        <a:pt x="1004954" y="366421"/>
                        <a:pt x="1004954" y="366612"/>
                        <a:pt x="1004859" y="366707"/>
                      </a:cubicBezTo>
                      <a:cubicBezTo>
                        <a:pt x="1004859" y="366612"/>
                        <a:pt x="1004954" y="366421"/>
                        <a:pt x="1005049" y="366326"/>
                      </a:cubicBezTo>
                      <a:lnTo>
                        <a:pt x="1005049" y="366326"/>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24" name="Google Shape;1424;p19"/>
              <p:cNvGrpSpPr/>
              <p:nvPr/>
            </p:nvGrpSpPr>
            <p:grpSpPr>
              <a:xfrm>
                <a:off x="5916127" y="2814232"/>
                <a:ext cx="1535513" cy="1411057"/>
                <a:chOff x="5916127" y="2814232"/>
                <a:chExt cx="1535513" cy="1411057"/>
              </a:xfrm>
            </p:grpSpPr>
            <p:sp>
              <p:nvSpPr>
                <p:cNvPr id="1425" name="Google Shape;1425;p19"/>
                <p:cNvSpPr/>
                <p:nvPr/>
              </p:nvSpPr>
              <p:spPr>
                <a:xfrm>
                  <a:off x="5953203" y="2852753"/>
                  <a:ext cx="1460283" cy="1334492"/>
                </a:xfrm>
                <a:custGeom>
                  <a:avLst/>
                  <a:gdLst/>
                  <a:ahLst/>
                  <a:cxnLst/>
                  <a:rect l="l" t="t" r="r" b="b"/>
                  <a:pathLst>
                    <a:path w="1460283" h="1334492" extrusionOk="0">
                      <a:moveTo>
                        <a:pt x="1286178" y="1308910"/>
                      </a:moveTo>
                      <a:cubicBezTo>
                        <a:pt x="1244649" y="1307005"/>
                        <a:pt x="1203120" y="1311006"/>
                        <a:pt x="1161591" y="1312815"/>
                      </a:cubicBezTo>
                      <a:cubicBezTo>
                        <a:pt x="1056435" y="1317387"/>
                        <a:pt x="951660" y="1326722"/>
                        <a:pt x="846504" y="1331389"/>
                      </a:cubicBezTo>
                      <a:cubicBezTo>
                        <a:pt x="643336" y="1340343"/>
                        <a:pt x="422165" y="1336533"/>
                        <a:pt x="242905" y="1227757"/>
                      </a:cubicBezTo>
                      <a:cubicBezTo>
                        <a:pt x="194137" y="1198134"/>
                        <a:pt x="150036" y="1161273"/>
                        <a:pt x="112222" y="1118505"/>
                      </a:cubicBezTo>
                      <a:cubicBezTo>
                        <a:pt x="-82755" y="898001"/>
                        <a:pt x="11828" y="583962"/>
                        <a:pt x="128985" y="350409"/>
                      </a:cubicBezTo>
                      <a:cubicBezTo>
                        <a:pt x="187755" y="233252"/>
                        <a:pt x="253287" y="93615"/>
                        <a:pt x="376540" y="32560"/>
                      </a:cubicBezTo>
                      <a:cubicBezTo>
                        <a:pt x="567707" y="-62118"/>
                        <a:pt x="754207" y="69136"/>
                        <a:pt x="904606" y="178102"/>
                      </a:cubicBezTo>
                      <a:cubicBezTo>
                        <a:pt x="946231" y="208296"/>
                        <a:pt x="985569" y="242396"/>
                        <a:pt x="1023859" y="276590"/>
                      </a:cubicBezTo>
                      <a:cubicBezTo>
                        <a:pt x="1055578" y="304975"/>
                        <a:pt x="1086343" y="334407"/>
                        <a:pt x="1116061" y="364792"/>
                      </a:cubicBezTo>
                      <a:cubicBezTo>
                        <a:pt x="1286273" y="538623"/>
                        <a:pt x="1405431" y="745221"/>
                        <a:pt x="1458295" y="983155"/>
                      </a:cubicBezTo>
                      <a:cubicBezTo>
                        <a:pt x="1479916" y="1079834"/>
                        <a:pt x="1318848" y="1310434"/>
                        <a:pt x="1286178"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6" name="Google Shape;1426;p19"/>
                <p:cNvSpPr/>
                <p:nvPr/>
              </p:nvSpPr>
              <p:spPr>
                <a:xfrm>
                  <a:off x="5916127" y="2814232"/>
                  <a:ext cx="1535513" cy="1411057"/>
                </a:xfrm>
                <a:custGeom>
                  <a:avLst/>
                  <a:gdLst/>
                  <a:ahLst/>
                  <a:cxnLst/>
                  <a:rect l="l" t="t" r="r" b="b"/>
                  <a:pathLst>
                    <a:path w="1535513" h="1411057" extrusionOk="0">
                      <a:moveTo>
                        <a:pt x="760041" y="1411057"/>
                      </a:moveTo>
                      <a:cubicBezTo>
                        <a:pt x="584685" y="1411057"/>
                        <a:pt x="409425" y="1389340"/>
                        <a:pt x="260359" y="1298853"/>
                      </a:cubicBezTo>
                      <a:cubicBezTo>
                        <a:pt x="208352" y="1267325"/>
                        <a:pt x="161394" y="1228082"/>
                        <a:pt x="120913" y="1182267"/>
                      </a:cubicBezTo>
                      <a:cubicBezTo>
                        <a:pt x="-44060" y="995672"/>
                        <a:pt x="-40155" y="715446"/>
                        <a:pt x="132248" y="371880"/>
                      </a:cubicBezTo>
                      <a:lnTo>
                        <a:pt x="140058" y="356163"/>
                      </a:lnTo>
                      <a:cubicBezTo>
                        <a:pt x="199875" y="236529"/>
                        <a:pt x="267693" y="100989"/>
                        <a:pt x="396852" y="36885"/>
                      </a:cubicBezTo>
                      <a:cubicBezTo>
                        <a:pt x="611832" y="-69699"/>
                        <a:pt x="815476" y="77938"/>
                        <a:pt x="964161" y="185761"/>
                      </a:cubicBezTo>
                      <a:cubicBezTo>
                        <a:pt x="1007881" y="217479"/>
                        <a:pt x="1048743" y="253008"/>
                        <a:pt x="1086462" y="286726"/>
                      </a:cubicBezTo>
                      <a:cubicBezTo>
                        <a:pt x="1118657" y="315492"/>
                        <a:pt x="1150280" y="345781"/>
                        <a:pt x="1180474" y="376642"/>
                      </a:cubicBezTo>
                      <a:cubicBezTo>
                        <a:pt x="1361354" y="561332"/>
                        <a:pt x="1479845" y="775644"/>
                        <a:pt x="1532709" y="1013388"/>
                      </a:cubicBezTo>
                      <a:cubicBezTo>
                        <a:pt x="1553854" y="1108638"/>
                        <a:pt x="1450222" y="1270849"/>
                        <a:pt x="1396692" y="1334476"/>
                      </a:cubicBezTo>
                      <a:cubicBezTo>
                        <a:pt x="1364973" y="1372100"/>
                        <a:pt x="1343828" y="1386483"/>
                        <a:pt x="1321539" y="1385340"/>
                      </a:cubicBezTo>
                      <a:cubicBezTo>
                        <a:pt x="1293250" y="1384101"/>
                        <a:pt x="1264771" y="1385721"/>
                        <a:pt x="1234576" y="1387435"/>
                      </a:cubicBezTo>
                      <a:cubicBezTo>
                        <a:pt x="1223146" y="1388102"/>
                        <a:pt x="1211716" y="1388769"/>
                        <a:pt x="1200381" y="1389245"/>
                      </a:cubicBezTo>
                      <a:cubicBezTo>
                        <a:pt x="1147803" y="1391531"/>
                        <a:pt x="1094178" y="1395055"/>
                        <a:pt x="1042361" y="1398579"/>
                      </a:cubicBezTo>
                      <a:cubicBezTo>
                        <a:pt x="991022" y="1402008"/>
                        <a:pt x="937872" y="1405533"/>
                        <a:pt x="885294" y="1407819"/>
                      </a:cubicBezTo>
                      <a:cubicBezTo>
                        <a:pt x="843765" y="1409819"/>
                        <a:pt x="801855" y="1411057"/>
                        <a:pt x="760041" y="1411057"/>
                      </a:cubicBezTo>
                      <a:close/>
                      <a:moveTo>
                        <a:pt x="551634" y="76319"/>
                      </a:moveTo>
                      <a:cubicBezTo>
                        <a:pt x="511343" y="76319"/>
                        <a:pt x="471243" y="85177"/>
                        <a:pt x="430666" y="105275"/>
                      </a:cubicBezTo>
                      <a:cubicBezTo>
                        <a:pt x="324367" y="157948"/>
                        <a:pt x="262645" y="281392"/>
                        <a:pt x="208162" y="390358"/>
                      </a:cubicBezTo>
                      <a:lnTo>
                        <a:pt x="200256" y="406170"/>
                      </a:lnTo>
                      <a:cubicBezTo>
                        <a:pt x="40713" y="724019"/>
                        <a:pt x="33283" y="968240"/>
                        <a:pt x="177968" y="1131879"/>
                      </a:cubicBezTo>
                      <a:cubicBezTo>
                        <a:pt x="213306" y="1171884"/>
                        <a:pt x="254358" y="1206174"/>
                        <a:pt x="299793" y="1233797"/>
                      </a:cubicBezTo>
                      <a:cubicBezTo>
                        <a:pt x="467147" y="1335333"/>
                        <a:pt x="678411" y="1340953"/>
                        <a:pt x="881865" y="1331904"/>
                      </a:cubicBezTo>
                      <a:cubicBezTo>
                        <a:pt x="933586" y="1329618"/>
                        <a:pt x="986259" y="1326094"/>
                        <a:pt x="1037218" y="1322760"/>
                      </a:cubicBezTo>
                      <a:cubicBezTo>
                        <a:pt x="1089510" y="1319331"/>
                        <a:pt x="1143517" y="1315712"/>
                        <a:pt x="1196953" y="1313426"/>
                      </a:cubicBezTo>
                      <a:cubicBezTo>
                        <a:pt x="1208001" y="1312950"/>
                        <a:pt x="1219050" y="1312283"/>
                        <a:pt x="1230099" y="1311616"/>
                      </a:cubicBezTo>
                      <a:cubicBezTo>
                        <a:pt x="1258103" y="1309997"/>
                        <a:pt x="1286868" y="1308378"/>
                        <a:pt x="1316205" y="1309140"/>
                      </a:cubicBezTo>
                      <a:cubicBezTo>
                        <a:pt x="1354687" y="1278945"/>
                        <a:pt x="1473082" y="1096827"/>
                        <a:pt x="1458223" y="1030152"/>
                      </a:cubicBezTo>
                      <a:cubicBezTo>
                        <a:pt x="1408503" y="806410"/>
                        <a:pt x="1296679" y="604575"/>
                        <a:pt x="1125991" y="430173"/>
                      </a:cubicBezTo>
                      <a:cubicBezTo>
                        <a:pt x="1096940" y="400455"/>
                        <a:pt x="1066460" y="371403"/>
                        <a:pt x="1035599" y="343686"/>
                      </a:cubicBezTo>
                      <a:cubicBezTo>
                        <a:pt x="999499" y="311301"/>
                        <a:pt x="960351" y="277296"/>
                        <a:pt x="919394" y="247578"/>
                      </a:cubicBezTo>
                      <a:cubicBezTo>
                        <a:pt x="790616" y="154138"/>
                        <a:pt x="670982" y="76319"/>
                        <a:pt x="551634" y="76319"/>
                      </a:cubicBezTo>
                      <a:close/>
                      <a:moveTo>
                        <a:pt x="1324968" y="1309425"/>
                      </a:moveTo>
                      <a:cubicBezTo>
                        <a:pt x="1324968" y="1309425"/>
                        <a:pt x="1324968" y="1309425"/>
                        <a:pt x="1324968" y="1309425"/>
                      </a:cubicBezTo>
                      <a:lnTo>
                        <a:pt x="1324968" y="1309425"/>
                      </a:lnTo>
                      <a:cubicBezTo>
                        <a:pt x="1324968" y="1309425"/>
                        <a:pt x="1324968" y="1309425"/>
                        <a:pt x="1324968" y="130942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427" name="Google Shape;1427;p19"/>
            <p:cNvGrpSpPr/>
            <p:nvPr/>
          </p:nvGrpSpPr>
          <p:grpSpPr>
            <a:xfrm>
              <a:off x="6040232" y="3501675"/>
              <a:ext cx="1171621" cy="1354244"/>
              <a:chOff x="6040232" y="3501675"/>
              <a:chExt cx="1171621" cy="1354244"/>
            </a:xfrm>
          </p:grpSpPr>
          <p:sp>
            <p:nvSpPr>
              <p:cNvPr id="1428" name="Google Shape;1428;p19"/>
              <p:cNvSpPr/>
              <p:nvPr/>
            </p:nvSpPr>
            <p:spPr>
              <a:xfrm>
                <a:off x="6040232" y="3501675"/>
                <a:ext cx="813295" cy="592392"/>
              </a:xfrm>
              <a:custGeom>
                <a:avLst/>
                <a:gdLst/>
                <a:ahLst/>
                <a:cxnLst/>
                <a:rect l="l" t="t" r="r" b="b"/>
                <a:pathLst>
                  <a:path w="813295" h="592392" extrusionOk="0">
                    <a:moveTo>
                      <a:pt x="811766" y="592169"/>
                    </a:moveTo>
                    <a:cubicBezTo>
                      <a:pt x="776714" y="585883"/>
                      <a:pt x="339517" y="625888"/>
                      <a:pt x="111203" y="426148"/>
                    </a:cubicBezTo>
                    <a:cubicBezTo>
                      <a:pt x="-86632" y="253079"/>
                      <a:pt x="39479" y="47054"/>
                      <a:pt x="41003" y="0"/>
                    </a:cubicBezTo>
                    <a:cubicBezTo>
                      <a:pt x="60625" y="126682"/>
                      <a:pt x="71293" y="219456"/>
                      <a:pt x="231027" y="339566"/>
                    </a:cubicBezTo>
                    <a:cubicBezTo>
                      <a:pt x="466961" y="516731"/>
                      <a:pt x="840151" y="597217"/>
                      <a:pt x="811766"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29" name="Google Shape;1429;p19"/>
              <p:cNvSpPr/>
              <p:nvPr/>
            </p:nvSpPr>
            <p:spPr>
              <a:xfrm>
                <a:off x="6691883" y="4633150"/>
                <a:ext cx="519970" cy="222769"/>
              </a:xfrm>
              <a:custGeom>
                <a:avLst/>
                <a:gdLst/>
                <a:ahLst/>
                <a:cxnLst/>
                <a:rect l="l" t="t" r="r" b="b"/>
                <a:pathLst>
                  <a:path w="519970" h="222769" extrusionOk="0">
                    <a:moveTo>
                      <a:pt x="0" y="79724"/>
                    </a:moveTo>
                    <a:cubicBezTo>
                      <a:pt x="17907" y="107061"/>
                      <a:pt x="74390" y="196596"/>
                      <a:pt x="169736" y="218218"/>
                    </a:cubicBezTo>
                    <a:cubicBezTo>
                      <a:pt x="297561" y="247269"/>
                      <a:pt x="411575" y="132874"/>
                      <a:pt x="519970" y="0"/>
                    </a:cubicBezTo>
                    <a:cubicBezTo>
                      <a:pt x="468821" y="34861"/>
                      <a:pt x="357950" y="128302"/>
                      <a:pt x="201835" y="133731"/>
                    </a:cubicBezTo>
                    <a:cubicBezTo>
                      <a:pt x="119253" y="136684"/>
                      <a:pt x="63722" y="107156"/>
                      <a:pt x="0"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30" name="Google Shape;1430;p19"/>
            <p:cNvGrpSpPr/>
            <p:nvPr/>
          </p:nvGrpSpPr>
          <p:grpSpPr>
            <a:xfrm>
              <a:off x="8582268" y="2814463"/>
              <a:ext cx="1535608" cy="2165872"/>
              <a:chOff x="8582268" y="2814463"/>
              <a:chExt cx="1535608" cy="2165872"/>
            </a:xfrm>
          </p:grpSpPr>
          <p:grpSp>
            <p:nvGrpSpPr>
              <p:cNvPr id="1431" name="Google Shape;1431;p19"/>
              <p:cNvGrpSpPr/>
              <p:nvPr/>
            </p:nvGrpSpPr>
            <p:grpSpPr>
              <a:xfrm>
                <a:off x="8619191" y="4075403"/>
                <a:ext cx="1082950" cy="904932"/>
                <a:chOff x="8619191" y="4075403"/>
                <a:chExt cx="1082950" cy="904932"/>
              </a:xfrm>
            </p:grpSpPr>
            <p:sp>
              <p:nvSpPr>
                <p:cNvPr id="1432" name="Google Shape;1432;p19"/>
                <p:cNvSpPr/>
                <p:nvPr/>
              </p:nvSpPr>
              <p:spPr>
                <a:xfrm>
                  <a:off x="8657453" y="4113792"/>
                  <a:ext cx="1006781" cy="827870"/>
                </a:xfrm>
                <a:custGeom>
                  <a:avLst/>
                  <a:gdLst/>
                  <a:ahLst/>
                  <a:cxnLst/>
                  <a:rect l="l" t="t" r="r" b="b"/>
                  <a:pathLst>
                    <a:path w="1006781" h="827870" extrusionOk="0">
                      <a:moveTo>
                        <a:pt x="5534" y="344955"/>
                      </a:moveTo>
                      <a:cubicBezTo>
                        <a:pt x="121072" y="578032"/>
                        <a:pt x="315668" y="925218"/>
                        <a:pt x="580178" y="802251"/>
                      </a:cubicBezTo>
                      <a:cubicBezTo>
                        <a:pt x="878024" y="663852"/>
                        <a:pt x="1062809" y="386294"/>
                        <a:pt x="991467" y="214272"/>
                      </a:cubicBezTo>
                      <a:cubicBezTo>
                        <a:pt x="952224" y="119784"/>
                        <a:pt x="828208" y="108164"/>
                        <a:pt x="580463" y="53776"/>
                      </a:cubicBezTo>
                      <a:cubicBezTo>
                        <a:pt x="323479" y="-2612"/>
                        <a:pt x="193177" y="-29282"/>
                        <a:pt x="99832" y="47775"/>
                      </a:cubicBezTo>
                      <a:cubicBezTo>
                        <a:pt x="-13897" y="141692"/>
                        <a:pt x="-4372" y="324858"/>
                        <a:pt x="5534" y="344955"/>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3" name="Google Shape;1433;p19"/>
                <p:cNvSpPr/>
                <p:nvPr/>
              </p:nvSpPr>
              <p:spPr>
                <a:xfrm>
                  <a:off x="8619191" y="4075403"/>
                  <a:ext cx="1082950" cy="904932"/>
                </a:xfrm>
                <a:custGeom>
                  <a:avLst/>
                  <a:gdLst/>
                  <a:ahLst/>
                  <a:cxnLst/>
                  <a:rect l="l" t="t" r="r" b="b"/>
                  <a:pathLst>
                    <a:path w="1082950" h="904932" extrusionOk="0">
                      <a:moveTo>
                        <a:pt x="507473" y="904933"/>
                      </a:moveTo>
                      <a:cubicBezTo>
                        <a:pt x="260014" y="904933"/>
                        <a:pt x="89040" y="560223"/>
                        <a:pt x="9696" y="400203"/>
                      </a:cubicBezTo>
                      <a:lnTo>
                        <a:pt x="9696" y="400203"/>
                      </a:lnTo>
                      <a:cubicBezTo>
                        <a:pt x="-7639" y="365342"/>
                        <a:pt x="-16021" y="163983"/>
                        <a:pt x="113805" y="56827"/>
                      </a:cubicBezTo>
                      <a:cubicBezTo>
                        <a:pt x="223342" y="-33661"/>
                        <a:pt x="366694" y="-2133"/>
                        <a:pt x="626916" y="54922"/>
                      </a:cubicBezTo>
                      <a:cubicBezTo>
                        <a:pt x="662254" y="62732"/>
                        <a:pt x="695116" y="69590"/>
                        <a:pt x="725596" y="75972"/>
                      </a:cubicBezTo>
                      <a:cubicBezTo>
                        <a:pt x="917810" y="116263"/>
                        <a:pt x="1023728" y="138456"/>
                        <a:pt x="1064972" y="237992"/>
                      </a:cubicBezTo>
                      <a:cubicBezTo>
                        <a:pt x="1145934" y="433255"/>
                        <a:pt x="944861" y="731006"/>
                        <a:pt x="634537" y="875119"/>
                      </a:cubicBezTo>
                      <a:cubicBezTo>
                        <a:pt x="590245" y="895789"/>
                        <a:pt x="547859" y="904933"/>
                        <a:pt x="507473" y="904933"/>
                      </a:cubicBezTo>
                      <a:close/>
                      <a:moveTo>
                        <a:pt x="78943" y="368199"/>
                      </a:moveTo>
                      <a:cubicBezTo>
                        <a:pt x="207150" y="626231"/>
                        <a:pt x="382314" y="908362"/>
                        <a:pt x="602532" y="806063"/>
                      </a:cubicBezTo>
                      <a:cubicBezTo>
                        <a:pt x="897903" y="668808"/>
                        <a:pt x="1053160" y="408394"/>
                        <a:pt x="994677" y="267234"/>
                      </a:cubicBezTo>
                      <a:cubicBezTo>
                        <a:pt x="969816" y="207227"/>
                        <a:pt x="894093" y="189129"/>
                        <a:pt x="709975" y="150553"/>
                      </a:cubicBezTo>
                      <a:cubicBezTo>
                        <a:pt x="679304" y="144171"/>
                        <a:pt x="646252" y="137218"/>
                        <a:pt x="610629" y="129407"/>
                      </a:cubicBezTo>
                      <a:cubicBezTo>
                        <a:pt x="355931" y="73495"/>
                        <a:pt x="240011" y="51493"/>
                        <a:pt x="162382" y="115596"/>
                      </a:cubicBezTo>
                      <a:cubicBezTo>
                        <a:pt x="71514" y="190558"/>
                        <a:pt x="71800" y="340005"/>
                        <a:pt x="78943" y="368199"/>
                      </a:cubicBezTo>
                      <a:close/>
                      <a:moveTo>
                        <a:pt x="77991" y="366389"/>
                      </a:moveTo>
                      <a:cubicBezTo>
                        <a:pt x="78086" y="366580"/>
                        <a:pt x="78181" y="366675"/>
                        <a:pt x="78181" y="366770"/>
                      </a:cubicBezTo>
                      <a:cubicBezTo>
                        <a:pt x="78086" y="366675"/>
                        <a:pt x="78086" y="366485"/>
                        <a:pt x="77991" y="366389"/>
                      </a:cubicBezTo>
                      <a:lnTo>
                        <a:pt x="77991" y="366389"/>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434" name="Google Shape;1434;p19"/>
              <p:cNvGrpSpPr/>
              <p:nvPr/>
            </p:nvGrpSpPr>
            <p:grpSpPr>
              <a:xfrm>
                <a:off x="8582268" y="2814463"/>
                <a:ext cx="1535608" cy="1410826"/>
                <a:chOff x="8582268" y="2814463"/>
                <a:chExt cx="1535608" cy="1410826"/>
              </a:xfrm>
            </p:grpSpPr>
            <p:sp>
              <p:nvSpPr>
                <p:cNvPr id="1435" name="Google Shape;1435;p19"/>
                <p:cNvSpPr/>
                <p:nvPr/>
              </p:nvSpPr>
              <p:spPr>
                <a:xfrm>
                  <a:off x="8620517" y="2852753"/>
                  <a:ext cx="1460283" cy="1334492"/>
                </a:xfrm>
                <a:custGeom>
                  <a:avLst/>
                  <a:gdLst/>
                  <a:ahLst/>
                  <a:cxnLst/>
                  <a:rect l="l" t="t" r="r" b="b"/>
                  <a:pathLst>
                    <a:path w="1460283" h="1334492" extrusionOk="0">
                      <a:moveTo>
                        <a:pt x="174106" y="1308910"/>
                      </a:moveTo>
                      <a:cubicBezTo>
                        <a:pt x="215635" y="1307005"/>
                        <a:pt x="257164" y="1311006"/>
                        <a:pt x="298693" y="1312815"/>
                      </a:cubicBezTo>
                      <a:cubicBezTo>
                        <a:pt x="403849" y="1317387"/>
                        <a:pt x="508624" y="1326722"/>
                        <a:pt x="613780" y="1331389"/>
                      </a:cubicBezTo>
                      <a:cubicBezTo>
                        <a:pt x="816948" y="1340343"/>
                        <a:pt x="1038119" y="1336533"/>
                        <a:pt x="1217379" y="1227757"/>
                      </a:cubicBezTo>
                      <a:cubicBezTo>
                        <a:pt x="1266147" y="1198134"/>
                        <a:pt x="1310248" y="1161273"/>
                        <a:pt x="1348062" y="1118505"/>
                      </a:cubicBezTo>
                      <a:cubicBezTo>
                        <a:pt x="1543039" y="898001"/>
                        <a:pt x="1448456" y="583962"/>
                        <a:pt x="1331298" y="350409"/>
                      </a:cubicBezTo>
                      <a:cubicBezTo>
                        <a:pt x="1272529" y="233252"/>
                        <a:pt x="1206997" y="93615"/>
                        <a:pt x="1083744" y="32560"/>
                      </a:cubicBezTo>
                      <a:cubicBezTo>
                        <a:pt x="892577" y="-62118"/>
                        <a:pt x="706077" y="69136"/>
                        <a:pt x="555677" y="178102"/>
                      </a:cubicBezTo>
                      <a:cubicBezTo>
                        <a:pt x="514053" y="208296"/>
                        <a:pt x="474715" y="242396"/>
                        <a:pt x="436424" y="276590"/>
                      </a:cubicBezTo>
                      <a:cubicBezTo>
                        <a:pt x="404706" y="304975"/>
                        <a:pt x="373940" y="334407"/>
                        <a:pt x="344222" y="364792"/>
                      </a:cubicBezTo>
                      <a:cubicBezTo>
                        <a:pt x="174011" y="538623"/>
                        <a:pt x="54853" y="745221"/>
                        <a:pt x="1989" y="983155"/>
                      </a:cubicBezTo>
                      <a:cubicBezTo>
                        <a:pt x="-19633" y="1079834"/>
                        <a:pt x="141435" y="1310434"/>
                        <a:pt x="174106" y="130891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6" name="Google Shape;1436;p19"/>
                <p:cNvSpPr/>
                <p:nvPr/>
              </p:nvSpPr>
              <p:spPr>
                <a:xfrm>
                  <a:off x="8582268" y="2814463"/>
                  <a:ext cx="1535608" cy="1410826"/>
                </a:xfrm>
                <a:custGeom>
                  <a:avLst/>
                  <a:gdLst/>
                  <a:ahLst/>
                  <a:cxnLst/>
                  <a:rect l="l" t="t" r="r" b="b"/>
                  <a:pathLst>
                    <a:path w="1535608" h="1410826" extrusionOk="0">
                      <a:moveTo>
                        <a:pt x="775568" y="1410827"/>
                      </a:moveTo>
                      <a:cubicBezTo>
                        <a:pt x="733658" y="1410827"/>
                        <a:pt x="691843" y="1409589"/>
                        <a:pt x="650219" y="1407779"/>
                      </a:cubicBezTo>
                      <a:cubicBezTo>
                        <a:pt x="597641" y="1405493"/>
                        <a:pt x="544587" y="1401969"/>
                        <a:pt x="493152" y="1398539"/>
                      </a:cubicBezTo>
                      <a:cubicBezTo>
                        <a:pt x="441336" y="1395111"/>
                        <a:pt x="387710" y="1391586"/>
                        <a:pt x="335132" y="1389205"/>
                      </a:cubicBezTo>
                      <a:cubicBezTo>
                        <a:pt x="323702" y="1388729"/>
                        <a:pt x="312367" y="1388062"/>
                        <a:pt x="300937" y="1387395"/>
                      </a:cubicBezTo>
                      <a:cubicBezTo>
                        <a:pt x="270743" y="1385681"/>
                        <a:pt x="242358" y="1384062"/>
                        <a:pt x="213974" y="1385300"/>
                      </a:cubicBezTo>
                      <a:lnTo>
                        <a:pt x="213974" y="1385300"/>
                      </a:lnTo>
                      <a:cubicBezTo>
                        <a:pt x="191686" y="1386443"/>
                        <a:pt x="170445" y="1372060"/>
                        <a:pt x="138822" y="1334436"/>
                      </a:cubicBezTo>
                      <a:cubicBezTo>
                        <a:pt x="85291" y="1270809"/>
                        <a:pt x="-18341" y="1108598"/>
                        <a:pt x="2805" y="1013348"/>
                      </a:cubicBezTo>
                      <a:cubicBezTo>
                        <a:pt x="55668" y="775509"/>
                        <a:pt x="174159" y="561292"/>
                        <a:pt x="355039" y="376602"/>
                      </a:cubicBezTo>
                      <a:cubicBezTo>
                        <a:pt x="385233" y="345741"/>
                        <a:pt x="416952" y="315452"/>
                        <a:pt x="449051" y="286686"/>
                      </a:cubicBezTo>
                      <a:cubicBezTo>
                        <a:pt x="486675" y="252968"/>
                        <a:pt x="527537" y="217439"/>
                        <a:pt x="571352" y="185721"/>
                      </a:cubicBezTo>
                      <a:cubicBezTo>
                        <a:pt x="720037" y="77898"/>
                        <a:pt x="923682" y="-69644"/>
                        <a:pt x="1138661" y="36846"/>
                      </a:cubicBezTo>
                      <a:cubicBezTo>
                        <a:pt x="1267820" y="100854"/>
                        <a:pt x="1335638" y="236489"/>
                        <a:pt x="1395455" y="356028"/>
                      </a:cubicBezTo>
                      <a:lnTo>
                        <a:pt x="1403361" y="371744"/>
                      </a:lnTo>
                      <a:cubicBezTo>
                        <a:pt x="1575764" y="715311"/>
                        <a:pt x="1579669" y="995537"/>
                        <a:pt x="1414695" y="1182131"/>
                      </a:cubicBezTo>
                      <a:cubicBezTo>
                        <a:pt x="1374214" y="1227852"/>
                        <a:pt x="1327351" y="1267095"/>
                        <a:pt x="1275249" y="1298717"/>
                      </a:cubicBezTo>
                      <a:cubicBezTo>
                        <a:pt x="1126183" y="1389110"/>
                        <a:pt x="950923" y="1410827"/>
                        <a:pt x="775568" y="1410827"/>
                      </a:cubicBezTo>
                      <a:close/>
                      <a:moveTo>
                        <a:pt x="235405" y="1308623"/>
                      </a:moveTo>
                      <a:cubicBezTo>
                        <a:pt x="259218" y="1308623"/>
                        <a:pt x="282554" y="1309957"/>
                        <a:pt x="305414" y="1311290"/>
                      </a:cubicBezTo>
                      <a:cubicBezTo>
                        <a:pt x="316463" y="1311957"/>
                        <a:pt x="327512" y="1312529"/>
                        <a:pt x="338561" y="1313100"/>
                      </a:cubicBezTo>
                      <a:cubicBezTo>
                        <a:pt x="391996" y="1315386"/>
                        <a:pt x="446003" y="1319006"/>
                        <a:pt x="498296" y="1322435"/>
                      </a:cubicBezTo>
                      <a:cubicBezTo>
                        <a:pt x="549254" y="1325864"/>
                        <a:pt x="601927" y="1329293"/>
                        <a:pt x="653648" y="1331579"/>
                      </a:cubicBezTo>
                      <a:cubicBezTo>
                        <a:pt x="857102" y="1340628"/>
                        <a:pt x="1068462" y="1334913"/>
                        <a:pt x="1235721" y="1233471"/>
                      </a:cubicBezTo>
                      <a:cubicBezTo>
                        <a:pt x="1281250" y="1205849"/>
                        <a:pt x="1322208" y="1171559"/>
                        <a:pt x="1357545" y="1131554"/>
                      </a:cubicBezTo>
                      <a:cubicBezTo>
                        <a:pt x="1502230" y="967914"/>
                        <a:pt x="1494706" y="723693"/>
                        <a:pt x="1335257" y="405844"/>
                      </a:cubicBezTo>
                      <a:lnTo>
                        <a:pt x="1327351" y="390032"/>
                      </a:lnTo>
                      <a:cubicBezTo>
                        <a:pt x="1272868" y="281162"/>
                        <a:pt x="1211146" y="157718"/>
                        <a:pt x="1104848" y="105044"/>
                      </a:cubicBezTo>
                      <a:cubicBezTo>
                        <a:pt x="944256" y="25415"/>
                        <a:pt x="788427" y="122380"/>
                        <a:pt x="616120" y="247348"/>
                      </a:cubicBezTo>
                      <a:cubicBezTo>
                        <a:pt x="575162" y="277066"/>
                        <a:pt x="536110" y="311070"/>
                        <a:pt x="499915" y="343455"/>
                      </a:cubicBezTo>
                      <a:cubicBezTo>
                        <a:pt x="468958" y="371173"/>
                        <a:pt x="438574" y="400224"/>
                        <a:pt x="409522" y="429942"/>
                      </a:cubicBezTo>
                      <a:cubicBezTo>
                        <a:pt x="238739" y="604345"/>
                        <a:pt x="127011" y="806180"/>
                        <a:pt x="77290" y="1029922"/>
                      </a:cubicBezTo>
                      <a:cubicBezTo>
                        <a:pt x="62431" y="1096597"/>
                        <a:pt x="180827" y="1278715"/>
                        <a:pt x="219308" y="1308909"/>
                      </a:cubicBezTo>
                      <a:cubicBezTo>
                        <a:pt x="224642" y="1308719"/>
                        <a:pt x="230071" y="1308623"/>
                        <a:pt x="235405" y="1308623"/>
                      </a:cubicBezTo>
                      <a:close/>
                      <a:moveTo>
                        <a:pt x="210640" y="1309195"/>
                      </a:moveTo>
                      <a:cubicBezTo>
                        <a:pt x="210640" y="1309195"/>
                        <a:pt x="210545" y="1309195"/>
                        <a:pt x="210640" y="1309195"/>
                      </a:cubicBezTo>
                      <a:lnTo>
                        <a:pt x="210640" y="1309195"/>
                      </a:lnTo>
                      <a:cubicBezTo>
                        <a:pt x="210545" y="1309195"/>
                        <a:pt x="210640" y="1309195"/>
                        <a:pt x="210640" y="1309195"/>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grpSp>
          <p:nvGrpSpPr>
            <p:cNvPr id="1437" name="Google Shape;1437;p19"/>
            <p:cNvGrpSpPr/>
            <p:nvPr/>
          </p:nvGrpSpPr>
          <p:grpSpPr>
            <a:xfrm>
              <a:off x="8812053" y="3501675"/>
              <a:ext cx="1171620" cy="1354244"/>
              <a:chOff x="8812053" y="3501675"/>
              <a:chExt cx="1171620" cy="1354244"/>
            </a:xfrm>
          </p:grpSpPr>
          <p:sp>
            <p:nvSpPr>
              <p:cNvPr id="1438" name="Google Shape;1438;p19"/>
              <p:cNvSpPr/>
              <p:nvPr/>
            </p:nvSpPr>
            <p:spPr>
              <a:xfrm>
                <a:off x="9170378" y="3501675"/>
                <a:ext cx="813295" cy="592392"/>
              </a:xfrm>
              <a:custGeom>
                <a:avLst/>
                <a:gdLst/>
                <a:ahLst/>
                <a:cxnLst/>
                <a:rect l="l" t="t" r="r" b="b"/>
                <a:pathLst>
                  <a:path w="813295" h="592392" extrusionOk="0">
                    <a:moveTo>
                      <a:pt x="1529" y="592169"/>
                    </a:moveTo>
                    <a:cubicBezTo>
                      <a:pt x="36581" y="585883"/>
                      <a:pt x="473779" y="625888"/>
                      <a:pt x="702093" y="426148"/>
                    </a:cubicBezTo>
                    <a:cubicBezTo>
                      <a:pt x="899927" y="253079"/>
                      <a:pt x="773817" y="47054"/>
                      <a:pt x="772292" y="0"/>
                    </a:cubicBezTo>
                    <a:cubicBezTo>
                      <a:pt x="752671" y="126682"/>
                      <a:pt x="742003" y="219456"/>
                      <a:pt x="582269" y="339566"/>
                    </a:cubicBezTo>
                    <a:cubicBezTo>
                      <a:pt x="346335" y="516731"/>
                      <a:pt x="-26855" y="597217"/>
                      <a:pt x="1529" y="592169"/>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39" name="Google Shape;1439;p19"/>
              <p:cNvSpPr/>
              <p:nvPr/>
            </p:nvSpPr>
            <p:spPr>
              <a:xfrm>
                <a:off x="8812053" y="4633150"/>
                <a:ext cx="519969" cy="222769"/>
              </a:xfrm>
              <a:custGeom>
                <a:avLst/>
                <a:gdLst/>
                <a:ahLst/>
                <a:cxnLst/>
                <a:rect l="l" t="t" r="r" b="b"/>
                <a:pathLst>
                  <a:path w="519969" h="222769" extrusionOk="0">
                    <a:moveTo>
                      <a:pt x="519969" y="79724"/>
                    </a:moveTo>
                    <a:cubicBezTo>
                      <a:pt x="502062" y="107061"/>
                      <a:pt x="445579" y="196596"/>
                      <a:pt x="350234" y="218218"/>
                    </a:cubicBezTo>
                    <a:cubicBezTo>
                      <a:pt x="222409" y="247269"/>
                      <a:pt x="108395" y="132874"/>
                      <a:pt x="0" y="0"/>
                    </a:cubicBezTo>
                    <a:cubicBezTo>
                      <a:pt x="51149" y="34861"/>
                      <a:pt x="162020" y="128302"/>
                      <a:pt x="318135" y="133731"/>
                    </a:cubicBezTo>
                    <a:cubicBezTo>
                      <a:pt x="400716" y="136684"/>
                      <a:pt x="456247" y="107156"/>
                      <a:pt x="519969" y="79724"/>
                    </a:cubicBezTo>
                    <a:close/>
                  </a:path>
                </a:pathLst>
              </a:custGeom>
              <a:solidFill>
                <a:srgbClr val="E6E6E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40" name="Google Shape;1440;p19"/>
            <p:cNvSpPr/>
            <p:nvPr/>
          </p:nvSpPr>
          <p:spPr>
            <a:xfrm>
              <a:off x="7203361" y="2907077"/>
              <a:ext cx="1627085" cy="2083020"/>
            </a:xfrm>
            <a:custGeom>
              <a:avLst/>
              <a:gdLst/>
              <a:ahLst/>
              <a:cxnLst/>
              <a:rect l="l" t="t" r="r" b="b"/>
              <a:pathLst>
                <a:path w="1627085" h="2083020" extrusionOk="0">
                  <a:moveTo>
                    <a:pt x="793448" y="2048"/>
                  </a:moveTo>
                  <a:cubicBezTo>
                    <a:pt x="541226" y="23384"/>
                    <a:pt x="362918" y="198835"/>
                    <a:pt x="257857" y="342186"/>
                  </a:cubicBezTo>
                  <a:cubicBezTo>
                    <a:pt x="128793" y="518208"/>
                    <a:pt x="38306" y="743379"/>
                    <a:pt x="9826" y="959787"/>
                  </a:cubicBezTo>
                  <a:cubicBezTo>
                    <a:pt x="682" y="1029034"/>
                    <a:pt x="-67613" y="1644730"/>
                    <a:pt x="341010" y="1941910"/>
                  </a:cubicBezTo>
                  <a:cubicBezTo>
                    <a:pt x="474360" y="2038875"/>
                    <a:pt x="632285" y="2087547"/>
                    <a:pt x="797925" y="2082689"/>
                  </a:cubicBezTo>
                  <a:cubicBezTo>
                    <a:pt x="950705" y="2078213"/>
                    <a:pt x="1103201" y="2029254"/>
                    <a:pt x="1239027" y="1941148"/>
                  </a:cubicBezTo>
                  <a:cubicBezTo>
                    <a:pt x="1351518" y="1868186"/>
                    <a:pt x="1432480" y="1772651"/>
                    <a:pt x="1490296" y="1667685"/>
                  </a:cubicBezTo>
                  <a:cubicBezTo>
                    <a:pt x="1658318" y="1362885"/>
                    <a:pt x="1631362" y="978932"/>
                    <a:pt x="1614312" y="840344"/>
                  </a:cubicBezTo>
                  <a:cubicBezTo>
                    <a:pt x="1599548" y="720329"/>
                    <a:pt x="1554495" y="354950"/>
                    <a:pt x="1256934" y="141590"/>
                  </a:cubicBezTo>
                  <a:cubicBezTo>
                    <a:pt x="1112916" y="38624"/>
                    <a:pt x="948324" y="-11001"/>
                    <a:pt x="793448" y="2048"/>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1" name="Google Shape;1441;p19"/>
            <p:cNvSpPr/>
            <p:nvPr/>
          </p:nvSpPr>
          <p:spPr>
            <a:xfrm>
              <a:off x="7221759" y="2043969"/>
              <a:ext cx="1590675" cy="1590675"/>
            </a:xfrm>
            <a:custGeom>
              <a:avLst/>
              <a:gdLst/>
              <a:ahLst/>
              <a:cxnLst/>
              <a:rect l="l" t="t" r="r" b="b"/>
              <a:pathLst>
                <a:path w="1590675" h="1590675" extrusionOk="0">
                  <a:moveTo>
                    <a:pt x="1590675" y="795337"/>
                  </a:moveTo>
                  <a:cubicBezTo>
                    <a:pt x="1590675" y="1234590"/>
                    <a:pt x="1234590" y="1590675"/>
                    <a:pt x="795338" y="1590675"/>
                  </a:cubicBezTo>
                  <a:cubicBezTo>
                    <a:pt x="356085" y="1590675"/>
                    <a:pt x="0" y="1234590"/>
                    <a:pt x="0" y="795337"/>
                  </a:cubicBezTo>
                  <a:cubicBezTo>
                    <a:pt x="0" y="356085"/>
                    <a:pt x="356085" y="0"/>
                    <a:pt x="795338" y="0"/>
                  </a:cubicBezTo>
                  <a:cubicBezTo>
                    <a:pt x="1234590" y="0"/>
                    <a:pt x="1590675" y="356085"/>
                    <a:pt x="1590675" y="795337"/>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2" name="Google Shape;1442;p19"/>
            <p:cNvSpPr/>
            <p:nvPr/>
          </p:nvSpPr>
          <p:spPr>
            <a:xfrm>
              <a:off x="7289768" y="2857976"/>
              <a:ext cx="1482598" cy="738333"/>
            </a:xfrm>
            <a:custGeom>
              <a:avLst/>
              <a:gdLst/>
              <a:ahLst/>
              <a:cxnLst/>
              <a:rect l="l" t="t" r="r" b="b"/>
              <a:pathLst>
                <a:path w="1482598" h="738333" extrusionOk="0">
                  <a:moveTo>
                    <a:pt x="1481518" y="92012"/>
                  </a:moveTo>
                  <a:cubicBezTo>
                    <a:pt x="1459611" y="472154"/>
                    <a:pt x="1106233" y="760857"/>
                    <a:pt x="692182" y="736949"/>
                  </a:cubicBezTo>
                  <a:cubicBezTo>
                    <a:pt x="345091" y="716947"/>
                    <a:pt x="68294" y="472345"/>
                    <a:pt x="0" y="173546"/>
                  </a:cubicBezTo>
                  <a:cubicBezTo>
                    <a:pt x="124110" y="397955"/>
                    <a:pt x="368236" y="569405"/>
                    <a:pt x="660368" y="586264"/>
                  </a:cubicBezTo>
                  <a:cubicBezTo>
                    <a:pt x="1062038" y="609409"/>
                    <a:pt x="1409509" y="353377"/>
                    <a:pt x="1480185" y="0"/>
                  </a:cubicBezTo>
                  <a:cubicBezTo>
                    <a:pt x="1482852" y="30385"/>
                    <a:pt x="1483328" y="60960"/>
                    <a:pt x="1481518" y="92012"/>
                  </a:cubicBezTo>
                  <a:close/>
                </a:path>
              </a:pathLst>
            </a:custGeom>
            <a:solidFill>
              <a:srgbClr val="FF943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3" name="Google Shape;1443;p19"/>
            <p:cNvSpPr/>
            <p:nvPr/>
          </p:nvSpPr>
          <p:spPr>
            <a:xfrm>
              <a:off x="7183659" y="2005869"/>
              <a:ext cx="1666875" cy="1666874"/>
            </a:xfrm>
            <a:custGeom>
              <a:avLst/>
              <a:gdLst/>
              <a:ahLst/>
              <a:cxnLst/>
              <a:rect l="l" t="t" r="r" b="b"/>
              <a:pathLst>
                <a:path w="1666875" h="1666874" extrusionOk="0">
                  <a:moveTo>
                    <a:pt x="833438" y="1666875"/>
                  </a:moveTo>
                  <a:cubicBezTo>
                    <a:pt x="373856" y="1666875"/>
                    <a:pt x="0" y="1293019"/>
                    <a:pt x="0" y="833437"/>
                  </a:cubicBezTo>
                  <a:cubicBezTo>
                    <a:pt x="0" y="373856"/>
                    <a:pt x="373856" y="0"/>
                    <a:pt x="833438" y="0"/>
                  </a:cubicBezTo>
                  <a:cubicBezTo>
                    <a:pt x="1293019" y="0"/>
                    <a:pt x="1666875" y="373856"/>
                    <a:pt x="1666875" y="833437"/>
                  </a:cubicBezTo>
                  <a:cubicBezTo>
                    <a:pt x="1666875" y="1293019"/>
                    <a:pt x="1293019" y="1666875"/>
                    <a:pt x="833438" y="1666875"/>
                  </a:cubicBezTo>
                  <a:close/>
                  <a:moveTo>
                    <a:pt x="833438" y="76200"/>
                  </a:moveTo>
                  <a:cubicBezTo>
                    <a:pt x="415861" y="76200"/>
                    <a:pt x="76200" y="415862"/>
                    <a:pt x="76200" y="833437"/>
                  </a:cubicBezTo>
                  <a:cubicBezTo>
                    <a:pt x="76200" y="1251013"/>
                    <a:pt x="415861" y="1590675"/>
                    <a:pt x="833438" y="1590675"/>
                  </a:cubicBezTo>
                  <a:cubicBezTo>
                    <a:pt x="1251014" y="1590675"/>
                    <a:pt x="1590675" y="1251013"/>
                    <a:pt x="1590675" y="833437"/>
                  </a:cubicBezTo>
                  <a:cubicBezTo>
                    <a:pt x="1590675" y="415862"/>
                    <a:pt x="1251014" y="76200"/>
                    <a:pt x="833438" y="762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44" name="Google Shape;1444;p19"/>
            <p:cNvGrpSpPr/>
            <p:nvPr/>
          </p:nvGrpSpPr>
          <p:grpSpPr>
            <a:xfrm>
              <a:off x="7116984" y="2129694"/>
              <a:ext cx="809625" cy="809624"/>
              <a:chOff x="7116984" y="2129694"/>
              <a:chExt cx="809625" cy="809624"/>
            </a:xfrm>
          </p:grpSpPr>
          <p:sp>
            <p:nvSpPr>
              <p:cNvPr id="1445" name="Google Shape;1445;p19"/>
              <p:cNvSpPr/>
              <p:nvPr/>
            </p:nvSpPr>
            <p:spPr>
              <a:xfrm>
                <a:off x="713603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6" name="Google Shape;1446;p19"/>
              <p:cNvSpPr/>
              <p:nvPr/>
            </p:nvSpPr>
            <p:spPr>
              <a:xfrm>
                <a:off x="711698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47" name="Google Shape;1447;p19"/>
            <p:cNvSpPr/>
            <p:nvPr/>
          </p:nvSpPr>
          <p:spPr>
            <a:xfrm>
              <a:off x="7307484" y="2282189"/>
              <a:ext cx="352425" cy="352425"/>
            </a:xfrm>
            <a:custGeom>
              <a:avLst/>
              <a:gdLst/>
              <a:ahLst/>
              <a:cxnLst/>
              <a:rect l="l" t="t" r="r" b="b"/>
              <a:pathLst>
                <a:path w="352425" h="352425" extrusionOk="0">
                  <a:moveTo>
                    <a:pt x="176975" y="0"/>
                  </a:moveTo>
                  <a:cubicBezTo>
                    <a:pt x="179546" y="9049"/>
                    <a:pt x="180975" y="18669"/>
                    <a:pt x="180975" y="28575"/>
                  </a:cubicBezTo>
                  <a:cubicBezTo>
                    <a:pt x="180975" y="86487"/>
                    <a:pt x="134112" y="133350"/>
                    <a:pt x="76200" y="133350"/>
                  </a:cubicBezTo>
                  <a:cubicBezTo>
                    <a:pt x="52197" y="133350"/>
                    <a:pt x="30099" y="125158"/>
                    <a:pt x="12382" y="111538"/>
                  </a:cubicBezTo>
                  <a:cubicBezTo>
                    <a:pt x="4476" y="131540"/>
                    <a:pt x="0" y="153352"/>
                    <a:pt x="0" y="176213"/>
                  </a:cubicBezTo>
                  <a:cubicBezTo>
                    <a:pt x="0" y="273558"/>
                    <a:pt x="78867" y="352425"/>
                    <a:pt x="176213" y="352425"/>
                  </a:cubicBezTo>
                  <a:cubicBezTo>
                    <a:pt x="273558" y="352425"/>
                    <a:pt x="352425" y="273558"/>
                    <a:pt x="352425" y="176213"/>
                  </a:cubicBezTo>
                  <a:cubicBezTo>
                    <a:pt x="352425" y="79058"/>
                    <a:pt x="273939" y="381"/>
                    <a:pt x="176975" y="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8" name="Google Shape;1448;p19"/>
            <p:cNvSpPr/>
            <p:nvPr/>
          </p:nvSpPr>
          <p:spPr>
            <a:xfrm>
              <a:off x="7678996" y="3158431"/>
              <a:ext cx="657225" cy="219228"/>
            </a:xfrm>
            <a:custGeom>
              <a:avLst/>
              <a:gdLst/>
              <a:ahLst/>
              <a:cxnLst/>
              <a:rect l="l" t="t" r="r" b="b"/>
              <a:pathLst>
                <a:path w="657225" h="219228" extrusionOk="0">
                  <a:moveTo>
                    <a:pt x="332671" y="219229"/>
                  </a:moveTo>
                  <a:cubicBezTo>
                    <a:pt x="143886" y="219229"/>
                    <a:pt x="29681" y="88546"/>
                    <a:pt x="8345" y="61876"/>
                  </a:cubicBezTo>
                  <a:cubicBezTo>
                    <a:pt x="-4799" y="45397"/>
                    <a:pt x="-2133" y="21490"/>
                    <a:pt x="14346" y="8345"/>
                  </a:cubicBezTo>
                  <a:cubicBezTo>
                    <a:pt x="30824" y="-4799"/>
                    <a:pt x="54732" y="-2132"/>
                    <a:pt x="67877" y="14346"/>
                  </a:cubicBezTo>
                  <a:cubicBezTo>
                    <a:pt x="78735" y="27967"/>
                    <a:pt x="178748" y="147315"/>
                    <a:pt x="341911" y="142933"/>
                  </a:cubicBezTo>
                  <a:cubicBezTo>
                    <a:pt x="480785" y="139123"/>
                    <a:pt x="566986" y="50160"/>
                    <a:pt x="590132" y="23014"/>
                  </a:cubicBezTo>
                  <a:cubicBezTo>
                    <a:pt x="603753" y="7012"/>
                    <a:pt x="627851" y="5107"/>
                    <a:pt x="643853" y="18727"/>
                  </a:cubicBezTo>
                  <a:cubicBezTo>
                    <a:pt x="659855" y="32348"/>
                    <a:pt x="661760" y="56446"/>
                    <a:pt x="648139" y="72448"/>
                  </a:cubicBezTo>
                  <a:cubicBezTo>
                    <a:pt x="619850" y="105691"/>
                    <a:pt x="514313" y="214561"/>
                    <a:pt x="343911" y="219229"/>
                  </a:cubicBezTo>
                  <a:cubicBezTo>
                    <a:pt x="340101" y="219133"/>
                    <a:pt x="336386" y="219229"/>
                    <a:pt x="332671" y="21922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49" name="Google Shape;1449;p19"/>
            <p:cNvSpPr/>
            <p:nvPr/>
          </p:nvSpPr>
          <p:spPr>
            <a:xfrm>
              <a:off x="8075911" y="1590589"/>
              <a:ext cx="625535" cy="472502"/>
            </a:xfrm>
            <a:custGeom>
              <a:avLst/>
              <a:gdLst/>
              <a:ahLst/>
              <a:cxnLst/>
              <a:rect l="l" t="t" r="r" b="b"/>
              <a:pathLst>
                <a:path w="625535" h="472502" extrusionOk="0">
                  <a:moveTo>
                    <a:pt x="598411" y="29517"/>
                  </a:moveTo>
                  <a:cubicBezTo>
                    <a:pt x="580885" y="11039"/>
                    <a:pt x="556596" y="5610"/>
                    <a:pt x="532307" y="2181"/>
                  </a:cubicBezTo>
                  <a:cubicBezTo>
                    <a:pt x="518020" y="180"/>
                    <a:pt x="503828" y="-772"/>
                    <a:pt x="489445" y="752"/>
                  </a:cubicBezTo>
                  <a:cubicBezTo>
                    <a:pt x="474776" y="2276"/>
                    <a:pt x="460298" y="4562"/>
                    <a:pt x="445915" y="7610"/>
                  </a:cubicBezTo>
                  <a:cubicBezTo>
                    <a:pt x="438581" y="9229"/>
                    <a:pt x="430961" y="9896"/>
                    <a:pt x="423627" y="11706"/>
                  </a:cubicBezTo>
                  <a:cubicBezTo>
                    <a:pt x="362762" y="22659"/>
                    <a:pt x="252082" y="54663"/>
                    <a:pt x="155118" y="147818"/>
                  </a:cubicBezTo>
                  <a:cubicBezTo>
                    <a:pt x="41008" y="257355"/>
                    <a:pt x="9099" y="391086"/>
                    <a:pt x="146" y="456237"/>
                  </a:cubicBezTo>
                  <a:cubicBezTo>
                    <a:pt x="-997" y="464238"/>
                    <a:pt x="4717" y="471573"/>
                    <a:pt x="12814" y="472430"/>
                  </a:cubicBezTo>
                  <a:cubicBezTo>
                    <a:pt x="20434" y="473192"/>
                    <a:pt x="27387" y="467858"/>
                    <a:pt x="28435" y="460238"/>
                  </a:cubicBezTo>
                  <a:cubicBezTo>
                    <a:pt x="36817" y="398706"/>
                    <a:pt x="66916" y="272024"/>
                    <a:pt x="174929" y="168392"/>
                  </a:cubicBezTo>
                  <a:cubicBezTo>
                    <a:pt x="263798" y="83048"/>
                    <a:pt x="364191" y="34280"/>
                    <a:pt x="423341" y="40757"/>
                  </a:cubicBezTo>
                  <a:cubicBezTo>
                    <a:pt x="446963" y="43329"/>
                    <a:pt x="466966" y="64188"/>
                    <a:pt x="476491" y="84762"/>
                  </a:cubicBezTo>
                  <a:cubicBezTo>
                    <a:pt x="481920" y="96478"/>
                    <a:pt x="487159" y="108289"/>
                    <a:pt x="493160" y="119719"/>
                  </a:cubicBezTo>
                  <a:cubicBezTo>
                    <a:pt x="497255" y="127434"/>
                    <a:pt x="501732" y="135150"/>
                    <a:pt x="507637" y="141627"/>
                  </a:cubicBezTo>
                  <a:cubicBezTo>
                    <a:pt x="511828" y="146199"/>
                    <a:pt x="516781" y="150009"/>
                    <a:pt x="522115" y="153247"/>
                  </a:cubicBezTo>
                  <a:cubicBezTo>
                    <a:pt x="546214" y="167725"/>
                    <a:pt x="585266" y="166106"/>
                    <a:pt x="607840" y="143722"/>
                  </a:cubicBezTo>
                  <a:cubicBezTo>
                    <a:pt x="638892" y="113147"/>
                    <a:pt x="624795" y="57235"/>
                    <a:pt x="598411"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0" name="Google Shape;1450;p19"/>
            <p:cNvSpPr/>
            <p:nvPr/>
          </p:nvSpPr>
          <p:spPr>
            <a:xfrm>
              <a:off x="7352083" y="1590589"/>
              <a:ext cx="625535" cy="472502"/>
            </a:xfrm>
            <a:custGeom>
              <a:avLst/>
              <a:gdLst/>
              <a:ahLst/>
              <a:cxnLst/>
              <a:rect l="l" t="t" r="r" b="b"/>
              <a:pathLst>
                <a:path w="625535" h="472502" extrusionOk="0">
                  <a:moveTo>
                    <a:pt x="27124" y="29517"/>
                  </a:moveTo>
                  <a:cubicBezTo>
                    <a:pt x="44650" y="11039"/>
                    <a:pt x="68939" y="5610"/>
                    <a:pt x="93228" y="2181"/>
                  </a:cubicBezTo>
                  <a:cubicBezTo>
                    <a:pt x="107515" y="180"/>
                    <a:pt x="121708" y="-772"/>
                    <a:pt x="136090" y="752"/>
                  </a:cubicBezTo>
                  <a:cubicBezTo>
                    <a:pt x="150759" y="2276"/>
                    <a:pt x="165237" y="4562"/>
                    <a:pt x="179619" y="7610"/>
                  </a:cubicBezTo>
                  <a:cubicBezTo>
                    <a:pt x="186954" y="9229"/>
                    <a:pt x="194574" y="9896"/>
                    <a:pt x="201908" y="11706"/>
                  </a:cubicBezTo>
                  <a:cubicBezTo>
                    <a:pt x="262773" y="22659"/>
                    <a:pt x="373454" y="54663"/>
                    <a:pt x="470418" y="147818"/>
                  </a:cubicBezTo>
                  <a:cubicBezTo>
                    <a:pt x="584527" y="257355"/>
                    <a:pt x="616436" y="391086"/>
                    <a:pt x="625390" y="456237"/>
                  </a:cubicBezTo>
                  <a:cubicBezTo>
                    <a:pt x="626533" y="464238"/>
                    <a:pt x="620818" y="471573"/>
                    <a:pt x="612722" y="472430"/>
                  </a:cubicBezTo>
                  <a:cubicBezTo>
                    <a:pt x="605102" y="473192"/>
                    <a:pt x="598148" y="467858"/>
                    <a:pt x="597100" y="460238"/>
                  </a:cubicBezTo>
                  <a:cubicBezTo>
                    <a:pt x="588718" y="398706"/>
                    <a:pt x="558620" y="272024"/>
                    <a:pt x="450606" y="168392"/>
                  </a:cubicBezTo>
                  <a:cubicBezTo>
                    <a:pt x="361737" y="83048"/>
                    <a:pt x="261344" y="34280"/>
                    <a:pt x="202194" y="40757"/>
                  </a:cubicBezTo>
                  <a:cubicBezTo>
                    <a:pt x="178572" y="43329"/>
                    <a:pt x="158570" y="64188"/>
                    <a:pt x="149045" y="84762"/>
                  </a:cubicBezTo>
                  <a:cubicBezTo>
                    <a:pt x="143615" y="96478"/>
                    <a:pt x="138377" y="108289"/>
                    <a:pt x="132376" y="119719"/>
                  </a:cubicBezTo>
                  <a:cubicBezTo>
                    <a:pt x="128280" y="127434"/>
                    <a:pt x="123803" y="135150"/>
                    <a:pt x="117898" y="141627"/>
                  </a:cubicBezTo>
                  <a:cubicBezTo>
                    <a:pt x="113707" y="146199"/>
                    <a:pt x="108753" y="150009"/>
                    <a:pt x="103419" y="153247"/>
                  </a:cubicBezTo>
                  <a:cubicBezTo>
                    <a:pt x="79322" y="167725"/>
                    <a:pt x="40269" y="166106"/>
                    <a:pt x="17694" y="143722"/>
                  </a:cubicBezTo>
                  <a:cubicBezTo>
                    <a:pt x="-13357" y="113147"/>
                    <a:pt x="740" y="57235"/>
                    <a:pt x="27124" y="29517"/>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1" name="Google Shape;1451;p19"/>
            <p:cNvSpPr/>
            <p:nvPr/>
          </p:nvSpPr>
          <p:spPr>
            <a:xfrm>
              <a:off x="7319867" y="4312062"/>
              <a:ext cx="1390459" cy="469070"/>
            </a:xfrm>
            <a:custGeom>
              <a:avLst/>
              <a:gdLst/>
              <a:ahLst/>
              <a:cxnLst/>
              <a:rect l="l" t="t" r="r" b="b"/>
              <a:pathLst>
                <a:path w="1390459" h="469070" extrusionOk="0">
                  <a:moveTo>
                    <a:pt x="148209" y="359474"/>
                  </a:moveTo>
                  <a:cubicBezTo>
                    <a:pt x="111062" y="305657"/>
                    <a:pt x="69914" y="234505"/>
                    <a:pt x="37433" y="146113"/>
                  </a:cubicBezTo>
                  <a:cubicBezTo>
                    <a:pt x="20384" y="99727"/>
                    <a:pt x="8477" y="56102"/>
                    <a:pt x="0" y="16669"/>
                  </a:cubicBezTo>
                  <a:cubicBezTo>
                    <a:pt x="31338" y="36957"/>
                    <a:pt x="67056" y="50578"/>
                    <a:pt x="102108" y="62770"/>
                  </a:cubicBezTo>
                  <a:cubicBezTo>
                    <a:pt x="148971" y="79058"/>
                    <a:pt x="197072" y="92202"/>
                    <a:pt x="245364" y="103632"/>
                  </a:cubicBezTo>
                  <a:cubicBezTo>
                    <a:pt x="348234" y="128111"/>
                    <a:pt x="452533" y="146018"/>
                    <a:pt x="557975" y="153162"/>
                  </a:cubicBezTo>
                  <a:cubicBezTo>
                    <a:pt x="662654" y="160306"/>
                    <a:pt x="767905" y="157925"/>
                    <a:pt x="872109" y="146113"/>
                  </a:cubicBezTo>
                  <a:cubicBezTo>
                    <a:pt x="954977" y="136779"/>
                    <a:pt x="1037273" y="121634"/>
                    <a:pt x="1117854" y="99917"/>
                  </a:cubicBezTo>
                  <a:cubicBezTo>
                    <a:pt x="1231582" y="69247"/>
                    <a:pt x="1323880" y="31242"/>
                    <a:pt x="1390459" y="0"/>
                  </a:cubicBezTo>
                  <a:cubicBezTo>
                    <a:pt x="1373410" y="64389"/>
                    <a:pt x="1344073" y="148685"/>
                    <a:pt x="1291304" y="238982"/>
                  </a:cubicBezTo>
                  <a:cubicBezTo>
                    <a:pt x="1249489" y="310515"/>
                    <a:pt x="1204246" y="366617"/>
                    <a:pt x="1165098" y="408718"/>
                  </a:cubicBezTo>
                  <a:cubicBezTo>
                    <a:pt x="1053560" y="439484"/>
                    <a:pt x="900970" y="459962"/>
                    <a:pt x="719328" y="467487"/>
                  </a:cubicBezTo>
                  <a:cubicBezTo>
                    <a:pt x="407670" y="480727"/>
                    <a:pt x="275082" y="407956"/>
                    <a:pt x="148209" y="359474"/>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2" name="Google Shape;1452;p19"/>
            <p:cNvSpPr/>
            <p:nvPr/>
          </p:nvSpPr>
          <p:spPr>
            <a:xfrm>
              <a:off x="7285133" y="3706082"/>
              <a:ext cx="1470967" cy="472319"/>
            </a:xfrm>
            <a:custGeom>
              <a:avLst/>
              <a:gdLst/>
              <a:ahLst/>
              <a:cxnLst/>
              <a:rect l="l" t="t" r="r" b="b"/>
              <a:pathLst>
                <a:path w="1470967" h="472319" extrusionOk="0">
                  <a:moveTo>
                    <a:pt x="4159" y="322993"/>
                  </a:moveTo>
                  <a:cubicBezTo>
                    <a:pt x="-8224" y="207359"/>
                    <a:pt x="9016" y="97250"/>
                    <a:pt x="29971" y="0"/>
                  </a:cubicBezTo>
                  <a:cubicBezTo>
                    <a:pt x="156940" y="62960"/>
                    <a:pt x="395445" y="160592"/>
                    <a:pt x="709580" y="168021"/>
                  </a:cubicBezTo>
                  <a:cubicBezTo>
                    <a:pt x="1047718" y="175927"/>
                    <a:pt x="1323561" y="63246"/>
                    <a:pt x="1453768" y="1810"/>
                  </a:cubicBezTo>
                  <a:cubicBezTo>
                    <a:pt x="1460436" y="48958"/>
                    <a:pt x="1462627" y="109347"/>
                    <a:pt x="1468246" y="172879"/>
                  </a:cubicBezTo>
                  <a:cubicBezTo>
                    <a:pt x="1472913" y="226886"/>
                    <a:pt x="1471009" y="274511"/>
                    <a:pt x="1466818" y="313468"/>
                  </a:cubicBezTo>
                  <a:cubicBezTo>
                    <a:pt x="1325562" y="376809"/>
                    <a:pt x="1074102" y="467868"/>
                    <a:pt x="748537" y="472154"/>
                  </a:cubicBezTo>
                  <a:cubicBezTo>
                    <a:pt x="410019" y="476726"/>
                    <a:pt x="147795" y="385191"/>
                    <a:pt x="4159" y="322993"/>
                  </a:cubicBezTo>
                  <a:close/>
                </a:path>
              </a:pathLst>
            </a:custGeom>
            <a:solidFill>
              <a:srgbClr val="FCCC1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3" name="Google Shape;1453;p19"/>
            <p:cNvSpPr/>
            <p:nvPr/>
          </p:nvSpPr>
          <p:spPr>
            <a:xfrm>
              <a:off x="7926600" y="4930050"/>
              <a:ext cx="199304" cy="333375"/>
            </a:xfrm>
            <a:custGeom>
              <a:avLst/>
              <a:gdLst/>
              <a:ahLst/>
              <a:cxnLst/>
              <a:rect l="l" t="t" r="r" b="b"/>
              <a:pathLst>
                <a:path w="237267" h="333375" extrusionOk="0">
                  <a:moveTo>
                    <a:pt x="0" y="0"/>
                  </a:moveTo>
                  <a:lnTo>
                    <a:pt x="114300" y="333375"/>
                  </a:lnTo>
                  <a:lnTo>
                    <a:pt x="237268" y="0"/>
                  </a:ln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454" name="Google Shape;1454;p19"/>
            <p:cNvGrpSpPr/>
            <p:nvPr/>
          </p:nvGrpSpPr>
          <p:grpSpPr>
            <a:xfrm>
              <a:off x="8164734" y="2129694"/>
              <a:ext cx="809625" cy="809624"/>
              <a:chOff x="8164734" y="2129694"/>
              <a:chExt cx="809625" cy="809624"/>
            </a:xfrm>
          </p:grpSpPr>
          <p:sp>
            <p:nvSpPr>
              <p:cNvPr id="1455" name="Google Shape;1455;p19"/>
              <p:cNvSpPr/>
              <p:nvPr/>
            </p:nvSpPr>
            <p:spPr>
              <a:xfrm>
                <a:off x="8183784" y="2148744"/>
                <a:ext cx="771525" cy="771525"/>
              </a:xfrm>
              <a:custGeom>
                <a:avLst/>
                <a:gdLst/>
                <a:ahLst/>
                <a:cxnLst/>
                <a:rect l="l" t="t" r="r" b="b"/>
                <a:pathLst>
                  <a:path w="771525" h="771525" extrusionOk="0">
                    <a:moveTo>
                      <a:pt x="771525" y="385762"/>
                    </a:moveTo>
                    <a:cubicBezTo>
                      <a:pt x="771525" y="598813"/>
                      <a:pt x="598814" y="771525"/>
                      <a:pt x="385763" y="771525"/>
                    </a:cubicBezTo>
                    <a:cubicBezTo>
                      <a:pt x="172712" y="771525"/>
                      <a:pt x="0" y="598813"/>
                      <a:pt x="0" y="385762"/>
                    </a:cubicBezTo>
                    <a:cubicBezTo>
                      <a:pt x="0" y="172712"/>
                      <a:pt x="172712" y="0"/>
                      <a:pt x="385763" y="0"/>
                    </a:cubicBezTo>
                    <a:cubicBezTo>
                      <a:pt x="598814" y="0"/>
                      <a:pt x="771525" y="172712"/>
                      <a:pt x="771525" y="385762"/>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56" name="Google Shape;1456;p19"/>
              <p:cNvSpPr/>
              <p:nvPr/>
            </p:nvSpPr>
            <p:spPr>
              <a:xfrm>
                <a:off x="8164734" y="2129694"/>
                <a:ext cx="809625" cy="809624"/>
              </a:xfrm>
              <a:custGeom>
                <a:avLst/>
                <a:gdLst/>
                <a:ahLst/>
                <a:cxnLst/>
                <a:rect l="l" t="t" r="r" b="b"/>
                <a:pathLst>
                  <a:path w="809625" h="809624" extrusionOk="0">
                    <a:moveTo>
                      <a:pt x="404813" y="809625"/>
                    </a:moveTo>
                    <a:cubicBezTo>
                      <a:pt x="181642" y="809625"/>
                      <a:pt x="0" y="627983"/>
                      <a:pt x="0" y="404812"/>
                    </a:cubicBezTo>
                    <a:cubicBezTo>
                      <a:pt x="0" y="181642"/>
                      <a:pt x="181642" y="0"/>
                      <a:pt x="404813" y="0"/>
                    </a:cubicBezTo>
                    <a:cubicBezTo>
                      <a:pt x="627983" y="0"/>
                      <a:pt x="809625" y="181642"/>
                      <a:pt x="809625" y="404812"/>
                    </a:cubicBezTo>
                    <a:cubicBezTo>
                      <a:pt x="809625" y="627983"/>
                      <a:pt x="628079" y="809625"/>
                      <a:pt x="404813" y="809625"/>
                    </a:cubicBezTo>
                    <a:close/>
                    <a:moveTo>
                      <a:pt x="404813" y="38100"/>
                    </a:moveTo>
                    <a:cubicBezTo>
                      <a:pt x="202597" y="38100"/>
                      <a:pt x="38100" y="202597"/>
                      <a:pt x="38100" y="404812"/>
                    </a:cubicBezTo>
                    <a:cubicBezTo>
                      <a:pt x="38100" y="607028"/>
                      <a:pt x="202597" y="771525"/>
                      <a:pt x="404813" y="771525"/>
                    </a:cubicBezTo>
                    <a:cubicBezTo>
                      <a:pt x="607028" y="771525"/>
                      <a:pt x="771525" y="607028"/>
                      <a:pt x="771525" y="404812"/>
                    </a:cubicBezTo>
                    <a:cubicBezTo>
                      <a:pt x="771525" y="202597"/>
                      <a:pt x="607028" y="38100"/>
                      <a:pt x="404813" y="38100"/>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457" name="Google Shape;1457;p19"/>
            <p:cNvSpPr/>
            <p:nvPr/>
          </p:nvSpPr>
          <p:spPr>
            <a:xfrm>
              <a:off x="8439804" y="2284316"/>
              <a:ext cx="352490" cy="352406"/>
            </a:xfrm>
            <a:custGeom>
              <a:avLst/>
              <a:gdLst/>
              <a:ahLst/>
              <a:cxnLst/>
              <a:rect l="l" t="t" r="r" b="b"/>
              <a:pathLst>
                <a:path w="352490" h="352406" extrusionOk="0">
                  <a:moveTo>
                    <a:pt x="341960" y="116269"/>
                  </a:moveTo>
                  <a:cubicBezTo>
                    <a:pt x="334340" y="121793"/>
                    <a:pt x="325863" y="126461"/>
                    <a:pt x="316528" y="129890"/>
                  </a:cubicBezTo>
                  <a:cubicBezTo>
                    <a:pt x="262141" y="149797"/>
                    <a:pt x="202038" y="121793"/>
                    <a:pt x="182130" y="67501"/>
                  </a:cubicBezTo>
                  <a:cubicBezTo>
                    <a:pt x="173844" y="44927"/>
                    <a:pt x="173939" y="21400"/>
                    <a:pt x="180701" y="64"/>
                  </a:cubicBezTo>
                  <a:cubicBezTo>
                    <a:pt x="159175" y="-508"/>
                    <a:pt x="137172" y="2731"/>
                    <a:pt x="115741" y="10637"/>
                  </a:cubicBezTo>
                  <a:cubicBezTo>
                    <a:pt x="24301" y="44069"/>
                    <a:pt x="-22657" y="145320"/>
                    <a:pt x="10776" y="236665"/>
                  </a:cubicBezTo>
                  <a:cubicBezTo>
                    <a:pt x="44209" y="328105"/>
                    <a:pt x="145459" y="375063"/>
                    <a:pt x="236804" y="341630"/>
                  </a:cubicBezTo>
                  <a:cubicBezTo>
                    <a:pt x="327958" y="308293"/>
                    <a:pt x="374916" y="207518"/>
                    <a:pt x="341960" y="116269"/>
                  </a:cubicBezTo>
                  <a:close/>
                </a:path>
              </a:pathLst>
            </a:custGeom>
            <a:solidFill>
              <a:srgbClr val="00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25"/>
          <p:cNvSpPr txBox="1">
            <a:spLocks noGrp="1"/>
          </p:cNvSpPr>
          <p:nvPr>
            <p:ph type="title"/>
          </p:nvPr>
        </p:nvSpPr>
        <p:spPr>
          <a:xfrm>
            <a:off x="1767150" y="1943850"/>
            <a:ext cx="8657700" cy="2665500"/>
          </a:xfrm>
          <a:prstGeom prst="rect">
            <a:avLst/>
          </a:prstGeom>
        </p:spPr>
        <p:txBody>
          <a:bodyPr spcFirstLastPara="1" wrap="square" lIns="121900" tIns="121900" rIns="121900" bIns="121900" anchor="ctr" anchorCtr="0">
            <a:noAutofit/>
          </a:bodyPr>
          <a:lstStyle/>
          <a:p>
            <a:pPr marL="0" lvl="0" indent="0" algn="ctr" rtl="0">
              <a:spcBef>
                <a:spcPts val="0"/>
              </a:spcBef>
              <a:spcAft>
                <a:spcPts val="0"/>
              </a:spcAft>
              <a:buNone/>
            </a:pPr>
            <a:r>
              <a:rPr lang="ja-JP" altLang="en-US" sz="6500" dirty="0"/>
              <a:t>定義や内容詳細</a:t>
            </a:r>
            <a:endParaRPr sz="6500" dirty="0"/>
          </a:p>
        </p:txBody>
      </p:sp>
      <p:sp>
        <p:nvSpPr>
          <p:cNvPr id="1533" name="Google Shape;1533;p25"/>
          <p:cNvSpPr txBox="1">
            <a:spLocks noGrp="1"/>
          </p:cNvSpPr>
          <p:nvPr>
            <p:ph type="subTitle" idx="1"/>
          </p:nvPr>
        </p:nvSpPr>
        <p:spPr>
          <a:xfrm>
            <a:off x="1498250" y="4800900"/>
            <a:ext cx="9174900" cy="530100"/>
          </a:xfrm>
          <a:prstGeom prst="rect">
            <a:avLst/>
          </a:prstGeom>
        </p:spPr>
        <p:txBody>
          <a:bodyPr spcFirstLastPara="1" wrap="square" lIns="121900" tIns="121900" rIns="121900" bIns="121900" anchor="t" anchorCtr="0">
            <a:noAutofit/>
          </a:bodyPr>
          <a:lstStyle/>
          <a:p>
            <a:pPr marL="0" lvl="0" indent="0" algn="ctr" rtl="0">
              <a:spcBef>
                <a:spcPts val="0"/>
              </a:spcBef>
              <a:spcAft>
                <a:spcPts val="2100"/>
              </a:spcAft>
              <a:buNone/>
            </a:pPr>
            <a:r>
              <a:rPr lang="en" dirty="0"/>
              <a:t>Whats in the Spec</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7"/>
        <p:cNvGrpSpPr/>
        <p:nvPr/>
      </p:nvGrpSpPr>
      <p:grpSpPr>
        <a:xfrm>
          <a:off x="0" y="0"/>
          <a:ext cx="0" cy="0"/>
          <a:chOff x="0" y="0"/>
          <a:chExt cx="0" cy="0"/>
        </a:xfrm>
      </p:grpSpPr>
      <p:sp>
        <p:nvSpPr>
          <p:cNvPr id="1543" name="Google Shape;1543;p26">
            <a:hlinkClick r:id="rId3" action="ppaction://hlinksldjump"/>
          </p:cNvPr>
          <p:cNvSpPr/>
          <p:nvPr/>
        </p:nvSpPr>
        <p:spPr>
          <a:xfrm>
            <a:off x="3975490"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ホスト</a:t>
            </a:r>
            <a:endParaRPr sz="1800" b="0" i="0" u="none" strike="noStrike" cap="none" dirty="0">
              <a:solidFill>
                <a:srgbClr val="000000"/>
              </a:solidFill>
              <a:latin typeface="Chelsea Market"/>
              <a:ea typeface="Chelsea Market"/>
              <a:cs typeface="Chelsea Market"/>
              <a:sym typeface="Chelsea Market"/>
            </a:endParaRPr>
          </a:p>
        </p:txBody>
      </p:sp>
      <p:sp>
        <p:nvSpPr>
          <p:cNvPr id="1544" name="Google Shape;1544;p26">
            <a:hlinkClick r:id="rId4" action="ppaction://hlinksldjump"/>
          </p:cNvPr>
          <p:cNvSpPr/>
          <p:nvPr/>
        </p:nvSpPr>
        <p:spPr>
          <a:xfrm>
            <a:off x="6187062"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クライエント</a:t>
            </a:r>
            <a:endParaRPr sz="1800" b="0" i="0" u="none" strike="noStrike" cap="none" dirty="0">
              <a:solidFill>
                <a:srgbClr val="000000"/>
              </a:solidFill>
              <a:latin typeface="Chelsea Market"/>
              <a:ea typeface="Chelsea Market"/>
              <a:cs typeface="Chelsea Market"/>
              <a:sym typeface="Chelsea Market"/>
            </a:endParaRPr>
          </a:p>
        </p:txBody>
      </p:sp>
      <p:sp>
        <p:nvSpPr>
          <p:cNvPr id="1545" name="Google Shape;1545;p26">
            <a:hlinkClick r:id="rId5" action="ppaction://hlinksldjump"/>
          </p:cNvPr>
          <p:cNvSpPr/>
          <p:nvPr/>
        </p:nvSpPr>
        <p:spPr>
          <a:xfrm>
            <a:off x="8398635"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サーバー</a:t>
            </a:r>
            <a:endParaRPr sz="1800" b="0" i="0" u="none" strike="noStrike" cap="none" dirty="0">
              <a:solidFill>
                <a:srgbClr val="000000"/>
              </a:solidFill>
              <a:latin typeface="Chelsea Market"/>
              <a:ea typeface="Chelsea Market"/>
              <a:cs typeface="Chelsea Market"/>
              <a:sym typeface="Chelsea Market"/>
            </a:endParaRPr>
          </a:p>
        </p:txBody>
      </p:sp>
      <p:sp>
        <p:nvSpPr>
          <p:cNvPr id="5" name="Google Shape;1546;p26">
            <a:hlinkClick r:id="rId6" action="ppaction://hlinksldjump"/>
            <a:extLst>
              <a:ext uri="{FF2B5EF4-FFF2-40B4-BE49-F238E27FC236}">
                <a16:creationId xmlns:a16="http://schemas.microsoft.com/office/drawing/2014/main" id="{1144A8F9-D1BB-B787-8A56-83AD14E0AB52}"/>
              </a:ext>
            </a:extLst>
          </p:cNvPr>
          <p:cNvSpPr/>
          <p:nvPr/>
        </p:nvSpPr>
        <p:spPr>
          <a:xfrm>
            <a:off x="2869703"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チャットアプリ</a:t>
            </a:r>
            <a:endParaRPr lang="en-US" altLang="ja-JP" sz="1800" b="0" i="0" u="none" strike="noStrike" cap="none" dirty="0">
              <a:solidFill>
                <a:srgbClr val="000000"/>
              </a:solidFill>
              <a:latin typeface="Chelsea Market"/>
              <a:ea typeface="Chelsea Market"/>
              <a:cs typeface="Chelsea Market"/>
              <a:sym typeface="Chelsea Market"/>
            </a:endParaRPr>
          </a:p>
          <a:p>
            <a:pPr marL="0" marR="0" lvl="0" indent="0" algn="ctr" rtl="0">
              <a:lnSpc>
                <a:spcPct val="100000"/>
              </a:lnSpc>
              <a:spcBef>
                <a:spcPts val="0"/>
              </a:spcBef>
              <a:spcAft>
                <a:spcPts val="0"/>
              </a:spcAft>
              <a:buClr>
                <a:srgbClr val="000000"/>
              </a:buClr>
              <a:buSzPts val="1800"/>
              <a:buFont typeface="Arial"/>
              <a:buNone/>
            </a:pPr>
            <a:r>
              <a:rPr lang="en-US" sz="1800" dirty="0">
                <a:latin typeface="Chelsea Market"/>
                <a:ea typeface="Chelsea Market"/>
                <a:cs typeface="Chelsea Market"/>
                <a:sym typeface="Chelsea Market"/>
              </a:rPr>
              <a:t>(Claude</a:t>
            </a:r>
            <a:r>
              <a:rPr lang="ja-JP" altLang="en-US" sz="1800" dirty="0">
                <a:latin typeface="Chelsea Market"/>
                <a:ea typeface="Chelsea Market"/>
                <a:cs typeface="Chelsea Market"/>
                <a:sym typeface="Chelsea Market"/>
              </a:rPr>
              <a:t>デスクトップや他</a:t>
            </a:r>
            <a:r>
              <a:rPr lang="en-US" altLang="ja-JP" sz="1800" dirty="0">
                <a:latin typeface="Chelsea Market"/>
                <a:ea typeface="Chelsea Market"/>
                <a:cs typeface="Chelsea Market"/>
                <a:sym typeface="Chelsea Market"/>
              </a:rPr>
              <a:t>)</a:t>
            </a:r>
            <a:endParaRPr sz="1800" b="0" i="0" u="none" strike="noStrike" cap="none" dirty="0">
              <a:solidFill>
                <a:srgbClr val="000000"/>
              </a:solidFill>
              <a:latin typeface="Chelsea Market"/>
              <a:ea typeface="Chelsea Market"/>
              <a:cs typeface="Chelsea Market"/>
              <a:sym typeface="Chelsea Market"/>
            </a:endParaRPr>
          </a:p>
        </p:txBody>
      </p:sp>
      <p:sp>
        <p:nvSpPr>
          <p:cNvPr id="8" name="Google Shape;1547;p26">
            <a:hlinkClick r:id="rId7" action="ppaction://hlinksldjump"/>
            <a:extLst>
              <a:ext uri="{FF2B5EF4-FFF2-40B4-BE49-F238E27FC236}">
                <a16:creationId xmlns:a16="http://schemas.microsoft.com/office/drawing/2014/main" id="{DCE4D6AD-D74F-4A00-D24C-89DD7BFF5476}"/>
              </a:ext>
            </a:extLst>
          </p:cNvPr>
          <p:cNvSpPr/>
          <p:nvPr/>
        </p:nvSpPr>
        <p:spPr>
          <a:xfrm>
            <a:off x="5081276"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アプリ内の接続</a:t>
            </a:r>
            <a:endParaRPr sz="1800" b="0" i="0" u="none" strike="noStrike" cap="none" dirty="0">
              <a:solidFill>
                <a:srgbClr val="000000"/>
              </a:solidFill>
              <a:latin typeface="Chelsea Market"/>
              <a:ea typeface="Chelsea Market"/>
              <a:cs typeface="Chelsea Market"/>
              <a:sym typeface="Chelsea Market"/>
            </a:endParaRPr>
          </a:p>
        </p:txBody>
      </p:sp>
      <p:sp>
        <p:nvSpPr>
          <p:cNvPr id="9" name="Google Shape;1548;p26">
            <a:hlinkClick r:id="rId8" action="ppaction://hlinksldjump"/>
            <a:extLst>
              <a:ext uri="{FF2B5EF4-FFF2-40B4-BE49-F238E27FC236}">
                <a16:creationId xmlns:a16="http://schemas.microsoft.com/office/drawing/2014/main" id="{EF7540B8-7972-9ADF-A871-63F48A55F17B}"/>
              </a:ext>
            </a:extLst>
          </p:cNvPr>
          <p:cNvSpPr/>
          <p:nvPr/>
        </p:nvSpPr>
        <p:spPr>
          <a:xfrm>
            <a:off x="7292849" y="4140916"/>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err="1">
                <a:solidFill>
                  <a:srgbClr val="000000"/>
                </a:solidFill>
                <a:latin typeface="Chelsea Market"/>
                <a:ea typeface="Chelsea Market"/>
                <a:cs typeface="Chelsea Market"/>
                <a:sym typeface="Chelsea Market"/>
              </a:rPr>
              <a:t>FileSystem</a:t>
            </a:r>
            <a:r>
              <a:rPr lang="en-US" sz="1800" b="0" i="0" u="none" strike="noStrike" cap="none" dirty="0">
                <a:solidFill>
                  <a:srgbClr val="000000"/>
                </a:solidFill>
                <a:latin typeface="Chelsea Market"/>
                <a:ea typeface="Chelsea Market"/>
                <a:cs typeface="Chelsea Market"/>
                <a:sym typeface="Chelsea Market"/>
              </a:rPr>
              <a:t>,</a:t>
            </a:r>
          </a:p>
          <a:p>
            <a:pPr marL="0" marR="0" lvl="0" indent="0" algn="ctr" rtl="0">
              <a:lnSpc>
                <a:spcPct val="100000"/>
              </a:lnSpc>
              <a:spcBef>
                <a:spcPts val="0"/>
              </a:spcBef>
              <a:spcAft>
                <a:spcPts val="0"/>
              </a:spcAft>
              <a:buClr>
                <a:srgbClr val="000000"/>
              </a:buClr>
              <a:buSzPts val="1800"/>
              <a:buFont typeface="Arial"/>
              <a:buNone/>
            </a:pPr>
            <a:r>
              <a:rPr lang="en-US" sz="1800" dirty="0">
                <a:latin typeface="Chelsea Market"/>
                <a:ea typeface="Chelsea Market"/>
                <a:cs typeface="Chelsea Market"/>
                <a:sym typeface="Chelsea Market"/>
              </a:rPr>
              <a:t>Photoshop</a:t>
            </a:r>
          </a:p>
          <a:p>
            <a:pPr marL="0" marR="0" lvl="0" indent="0" algn="ctr" rtl="0">
              <a:lnSpc>
                <a:spcPct val="100000"/>
              </a:lnSpc>
              <a:spcBef>
                <a:spcPts val="0"/>
              </a:spcBef>
              <a:spcAft>
                <a:spcPts val="0"/>
              </a:spcAft>
              <a:buClr>
                <a:srgbClr val="000000"/>
              </a:buClr>
              <a:buSzPts val="1800"/>
              <a:buFont typeface="Arial"/>
              <a:buNone/>
            </a:pPr>
            <a:r>
              <a:rPr lang="en-US" sz="1800" dirty="0" err="1">
                <a:latin typeface="Chelsea Market"/>
                <a:ea typeface="Chelsea Market"/>
                <a:cs typeface="Chelsea Market"/>
                <a:sym typeface="Chelsea Market"/>
              </a:rPr>
              <a:t>Gravio</a:t>
            </a:r>
            <a:endParaRPr lang="en-US" sz="1800" dirty="0">
              <a:latin typeface="Chelsea Market"/>
              <a:ea typeface="Chelsea Market"/>
              <a:cs typeface="Chelsea Market"/>
              <a:sym typeface="Chelsea Market"/>
            </a:endParaRPr>
          </a:p>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その他</a:t>
            </a:r>
            <a:endParaRPr lang="en-US" altLang="ja-JP" sz="1800" b="0" i="0" u="none" strike="noStrike" cap="none" dirty="0">
              <a:solidFill>
                <a:srgbClr val="000000"/>
              </a:solidFill>
              <a:latin typeface="Chelsea Market"/>
              <a:ea typeface="Chelsea Market"/>
              <a:cs typeface="Chelsea Market"/>
              <a:sym typeface="Chelsea Market"/>
            </a:endParaRPr>
          </a:p>
        </p:txBody>
      </p:sp>
      <p:sp>
        <p:nvSpPr>
          <p:cNvPr id="11" name="Google Shape;1251;p19">
            <a:extLst>
              <a:ext uri="{FF2B5EF4-FFF2-40B4-BE49-F238E27FC236}">
                <a16:creationId xmlns:a16="http://schemas.microsoft.com/office/drawing/2014/main" id="{F1EB84E0-2631-6770-9316-92860ED4FED6}"/>
              </a:ext>
            </a:extLst>
          </p:cNvPr>
          <p:cNvSpPr txBox="1">
            <a:spLocks/>
          </p:cNvSpPr>
          <p:nvPr/>
        </p:nvSpPr>
        <p:spPr>
          <a:xfrm>
            <a:off x="957325" y="751875"/>
            <a:ext cx="10373700" cy="7635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ja-JP" altLang="en-US" sz="4000" dirty="0">
                <a:latin typeface="Chelsea Market"/>
                <a:cs typeface="Arial" panose="020B0604020202020204" pitchFamily="34" charset="0"/>
              </a:rPr>
              <a:t>定義の３部分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5" presetClass="emph" presetSubtype="0" fill="hold" grpId="1" nodeType="clickEffect">
                                  <p:stCondLst>
                                    <p:cond delay="0"/>
                                  </p:stCondLst>
                                  <p:childTnLst>
                                    <p:animClr clrSpc="hsl" dir="cw">
                                      <p:cBhvr override="childStyle">
                                        <p:cTn id="21" dur="500" fill="hold"/>
                                        <p:tgtEl>
                                          <p:spTgt spid="5"/>
                                        </p:tgtEl>
                                        <p:attrNameLst>
                                          <p:attrName>style.color</p:attrName>
                                        </p:attrNameLst>
                                      </p:cBhvr>
                                      <p:by>
                                        <p:hsl h="0" s="-70588" l="0"/>
                                      </p:by>
                                    </p:animClr>
                                    <p:animClr clrSpc="hsl" dir="cw">
                                      <p:cBhvr>
                                        <p:cTn id="22" dur="500" fill="hold"/>
                                        <p:tgtEl>
                                          <p:spTgt spid="5"/>
                                        </p:tgtEl>
                                        <p:attrNameLst>
                                          <p:attrName>fillcolor</p:attrName>
                                        </p:attrNameLst>
                                      </p:cBhvr>
                                      <p:by>
                                        <p:hsl h="0" s="-70588" l="0"/>
                                      </p:by>
                                    </p:animClr>
                                    <p:animClr clrSpc="hsl" dir="cw">
                                      <p:cBhvr>
                                        <p:cTn id="23" dur="500" fill="hold"/>
                                        <p:tgtEl>
                                          <p:spTgt spid="5"/>
                                        </p:tgtEl>
                                        <p:attrNameLst>
                                          <p:attrName>stroke.color</p:attrName>
                                        </p:attrNameLst>
                                      </p:cBhvr>
                                      <p:by>
                                        <p:hsl h="0" s="-70588" l="0"/>
                                      </p:by>
                                    </p:animClr>
                                    <p:set>
                                      <p:cBhvr>
                                        <p:cTn id="24" dur="500" fill="hold"/>
                                        <p:tgtEl>
                                          <p:spTgt spid="5"/>
                                        </p:tgtEl>
                                        <p:attrNameLst>
                                          <p:attrName>fill.type</p:attrName>
                                        </p:attrNameLst>
                                      </p:cBhvr>
                                      <p:to>
                                        <p:strVal val="solid"/>
                                      </p:to>
                                    </p:set>
                                  </p:childTnLst>
                                </p:cTn>
                              </p:par>
                              <p:par>
                                <p:cTn id="25" presetID="25" presetClass="emph" presetSubtype="0" fill="hold" grpId="1" nodeType="withEffect">
                                  <p:stCondLst>
                                    <p:cond delay="0"/>
                                  </p:stCondLst>
                                  <p:childTnLst>
                                    <p:animClr clrSpc="hsl" dir="cw">
                                      <p:cBhvr override="childStyle">
                                        <p:cTn id="26" dur="500" fill="hold"/>
                                        <p:tgtEl>
                                          <p:spTgt spid="8"/>
                                        </p:tgtEl>
                                        <p:attrNameLst>
                                          <p:attrName>style.color</p:attrName>
                                        </p:attrNameLst>
                                      </p:cBhvr>
                                      <p:by>
                                        <p:hsl h="0" s="-70588" l="0"/>
                                      </p:by>
                                    </p:animClr>
                                    <p:animClr clrSpc="hsl" dir="cw">
                                      <p:cBhvr>
                                        <p:cTn id="27" dur="500" fill="hold"/>
                                        <p:tgtEl>
                                          <p:spTgt spid="8"/>
                                        </p:tgtEl>
                                        <p:attrNameLst>
                                          <p:attrName>fillcolor</p:attrName>
                                        </p:attrNameLst>
                                      </p:cBhvr>
                                      <p:by>
                                        <p:hsl h="0" s="-70588" l="0"/>
                                      </p:by>
                                    </p:animClr>
                                    <p:animClr clrSpc="hsl" dir="cw">
                                      <p:cBhvr>
                                        <p:cTn id="28" dur="500" fill="hold"/>
                                        <p:tgtEl>
                                          <p:spTgt spid="8"/>
                                        </p:tgtEl>
                                        <p:attrNameLst>
                                          <p:attrName>stroke.color</p:attrName>
                                        </p:attrNameLst>
                                      </p:cBhvr>
                                      <p:by>
                                        <p:hsl h="0" s="-70588" l="0"/>
                                      </p:by>
                                    </p:animClr>
                                    <p:set>
                                      <p:cBhvr>
                                        <p:cTn id="29" dur="500" fill="hold"/>
                                        <p:tgtEl>
                                          <p:spTgt spid="8"/>
                                        </p:tgtEl>
                                        <p:attrNameLst>
                                          <p:attrName>fill.type</p:attrName>
                                        </p:attrNameLst>
                                      </p:cBhvr>
                                      <p:to>
                                        <p:strVal val="solid"/>
                                      </p:to>
                                    </p:set>
                                  </p:childTnLst>
                                </p:cTn>
                              </p:par>
                              <p:par>
                                <p:cTn id="30" presetID="25" presetClass="emph" presetSubtype="0" fill="hold" grpId="1" nodeType="withEffect">
                                  <p:stCondLst>
                                    <p:cond delay="0"/>
                                  </p:stCondLst>
                                  <p:childTnLst>
                                    <p:animClr clrSpc="hsl" dir="cw">
                                      <p:cBhvr override="childStyle">
                                        <p:cTn id="31" dur="500" fill="hold"/>
                                        <p:tgtEl>
                                          <p:spTgt spid="9"/>
                                        </p:tgtEl>
                                        <p:attrNameLst>
                                          <p:attrName>style.color</p:attrName>
                                        </p:attrNameLst>
                                      </p:cBhvr>
                                      <p:by>
                                        <p:hsl h="0" s="-70588" l="0"/>
                                      </p:by>
                                    </p:animClr>
                                    <p:animClr clrSpc="hsl" dir="cw">
                                      <p:cBhvr>
                                        <p:cTn id="32" dur="500" fill="hold"/>
                                        <p:tgtEl>
                                          <p:spTgt spid="9"/>
                                        </p:tgtEl>
                                        <p:attrNameLst>
                                          <p:attrName>fillcolor</p:attrName>
                                        </p:attrNameLst>
                                      </p:cBhvr>
                                      <p:by>
                                        <p:hsl h="0" s="-70588" l="0"/>
                                      </p:by>
                                    </p:animClr>
                                    <p:animClr clrSpc="hsl" dir="cw">
                                      <p:cBhvr>
                                        <p:cTn id="33" dur="500" fill="hold"/>
                                        <p:tgtEl>
                                          <p:spTgt spid="9"/>
                                        </p:tgtEl>
                                        <p:attrNameLst>
                                          <p:attrName>stroke.color</p:attrName>
                                        </p:attrNameLst>
                                      </p:cBhvr>
                                      <p:by>
                                        <p:hsl h="0" s="-70588" l="0"/>
                                      </p:by>
                                    </p:animClr>
                                    <p:set>
                                      <p:cBhvr>
                                        <p:cTn id="34" dur="500" fill="hold"/>
                                        <p:tgtEl>
                                          <p:spTgt spid="9"/>
                                        </p:tgtEl>
                                        <p:attrNameLst>
                                          <p:attrName>fill.type</p:attrName>
                                        </p:attrNameLst>
                                      </p:cBhvr>
                                      <p:to>
                                        <p:strVal val="solid"/>
                                      </p:to>
                                    </p:set>
                                  </p:childTnLst>
                                </p:cTn>
                              </p:par>
                              <p:par>
                                <p:cTn id="35" presetID="25" presetClass="emph" presetSubtype="0" fill="hold" grpId="0" nodeType="withEffect">
                                  <p:stCondLst>
                                    <p:cond delay="0"/>
                                  </p:stCondLst>
                                  <p:childTnLst>
                                    <p:animClr clrSpc="hsl" dir="cw">
                                      <p:cBhvr override="childStyle">
                                        <p:cTn id="36" dur="500" fill="hold"/>
                                        <p:tgtEl>
                                          <p:spTgt spid="1543"/>
                                        </p:tgtEl>
                                        <p:attrNameLst>
                                          <p:attrName>style.color</p:attrName>
                                        </p:attrNameLst>
                                      </p:cBhvr>
                                      <p:by>
                                        <p:hsl h="0" s="-70588" l="0"/>
                                      </p:by>
                                    </p:animClr>
                                    <p:animClr clrSpc="hsl" dir="cw">
                                      <p:cBhvr>
                                        <p:cTn id="37" dur="500" fill="hold"/>
                                        <p:tgtEl>
                                          <p:spTgt spid="1543"/>
                                        </p:tgtEl>
                                        <p:attrNameLst>
                                          <p:attrName>fillcolor</p:attrName>
                                        </p:attrNameLst>
                                      </p:cBhvr>
                                      <p:by>
                                        <p:hsl h="0" s="-70588" l="0"/>
                                      </p:by>
                                    </p:animClr>
                                    <p:animClr clrSpc="hsl" dir="cw">
                                      <p:cBhvr>
                                        <p:cTn id="38" dur="500" fill="hold"/>
                                        <p:tgtEl>
                                          <p:spTgt spid="1543"/>
                                        </p:tgtEl>
                                        <p:attrNameLst>
                                          <p:attrName>stroke.color</p:attrName>
                                        </p:attrNameLst>
                                      </p:cBhvr>
                                      <p:by>
                                        <p:hsl h="0" s="-70588" l="0"/>
                                      </p:by>
                                    </p:animClr>
                                    <p:set>
                                      <p:cBhvr>
                                        <p:cTn id="39" dur="500" fill="hold"/>
                                        <p:tgtEl>
                                          <p:spTgt spid="1543"/>
                                        </p:tgtEl>
                                        <p:attrNameLst>
                                          <p:attrName>fill.type</p:attrName>
                                        </p:attrNameLst>
                                      </p:cBhvr>
                                      <p:to>
                                        <p:strVal val="solid"/>
                                      </p:to>
                                    </p:set>
                                  </p:childTnLst>
                                </p:cTn>
                              </p:par>
                              <p:par>
                                <p:cTn id="40" presetID="25" presetClass="emph" presetSubtype="0" fill="hold" grpId="0" nodeType="withEffect">
                                  <p:stCondLst>
                                    <p:cond delay="0"/>
                                  </p:stCondLst>
                                  <p:childTnLst>
                                    <p:animClr clrSpc="hsl" dir="cw">
                                      <p:cBhvr override="childStyle">
                                        <p:cTn id="41" dur="500" fill="hold"/>
                                        <p:tgtEl>
                                          <p:spTgt spid="1544"/>
                                        </p:tgtEl>
                                        <p:attrNameLst>
                                          <p:attrName>style.color</p:attrName>
                                        </p:attrNameLst>
                                      </p:cBhvr>
                                      <p:by>
                                        <p:hsl h="0" s="-70588" l="0"/>
                                      </p:by>
                                    </p:animClr>
                                    <p:animClr clrSpc="hsl" dir="cw">
                                      <p:cBhvr>
                                        <p:cTn id="42" dur="500" fill="hold"/>
                                        <p:tgtEl>
                                          <p:spTgt spid="1544"/>
                                        </p:tgtEl>
                                        <p:attrNameLst>
                                          <p:attrName>fillcolor</p:attrName>
                                        </p:attrNameLst>
                                      </p:cBhvr>
                                      <p:by>
                                        <p:hsl h="0" s="-70588" l="0"/>
                                      </p:by>
                                    </p:animClr>
                                    <p:animClr clrSpc="hsl" dir="cw">
                                      <p:cBhvr>
                                        <p:cTn id="43" dur="500" fill="hold"/>
                                        <p:tgtEl>
                                          <p:spTgt spid="1544"/>
                                        </p:tgtEl>
                                        <p:attrNameLst>
                                          <p:attrName>stroke.color</p:attrName>
                                        </p:attrNameLst>
                                      </p:cBhvr>
                                      <p:by>
                                        <p:hsl h="0" s="-70588" l="0"/>
                                      </p:by>
                                    </p:animClr>
                                    <p:set>
                                      <p:cBhvr>
                                        <p:cTn id="44" dur="500" fill="hold"/>
                                        <p:tgtEl>
                                          <p:spTgt spid="154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 grpId="0" animBg="1"/>
      <p:bldP spid="1544" grpId="0" animBg="1"/>
      <p:bldP spid="5" grpId="0" animBg="1"/>
      <p:bldP spid="5" grpId="1" animBg="1"/>
      <p:bldP spid="8" grpId="0" animBg="1"/>
      <p:bldP spid="8" grpId="1" animBg="1"/>
      <p:bldP spid="9" grpId="0" animBg="1"/>
      <p:bldP spid="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7">
          <a:extLst>
            <a:ext uri="{FF2B5EF4-FFF2-40B4-BE49-F238E27FC236}">
              <a16:creationId xmlns:a16="http://schemas.microsoft.com/office/drawing/2014/main" id="{D50A2755-33AC-40B0-9D94-FBB339912F82}"/>
            </a:ext>
          </a:extLst>
        </p:cNvPr>
        <p:cNvGrpSpPr/>
        <p:nvPr/>
      </p:nvGrpSpPr>
      <p:grpSpPr>
        <a:xfrm>
          <a:off x="0" y="0"/>
          <a:ext cx="0" cy="0"/>
          <a:chOff x="0" y="0"/>
          <a:chExt cx="0" cy="0"/>
        </a:xfrm>
      </p:grpSpPr>
      <p:sp>
        <p:nvSpPr>
          <p:cNvPr id="1538" name="Google Shape;1538;p26">
            <a:hlinkClick r:id="rId3" action="ppaction://hlinksldjump"/>
            <a:extLst>
              <a:ext uri="{FF2B5EF4-FFF2-40B4-BE49-F238E27FC236}">
                <a16:creationId xmlns:a16="http://schemas.microsoft.com/office/drawing/2014/main" id="{BA175B11-E62C-A304-8C4E-DAA7AF3507B4}"/>
              </a:ext>
            </a:extLst>
          </p:cNvPr>
          <p:cNvSpPr/>
          <p:nvPr/>
        </p:nvSpPr>
        <p:spPr>
          <a:xfrm>
            <a:off x="658131"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helsea Market"/>
                <a:ea typeface="Chelsea Market"/>
                <a:cs typeface="Chelsea Market"/>
                <a:sym typeface="Chelsea Market"/>
              </a:rPr>
              <a:t>text/plain</a:t>
            </a:r>
            <a:r>
              <a:rPr lang="ja-JP" altLang="en-US" sz="1800" dirty="0">
                <a:latin typeface="Chelsea Market"/>
                <a:ea typeface="Chelsea Market"/>
                <a:cs typeface="Chelsea Market"/>
                <a:sym typeface="Chelsea Market"/>
              </a:rPr>
              <a:t>と</a:t>
            </a:r>
            <a:r>
              <a:rPr lang="ja-JP" altLang="en-US" sz="1800" b="0" i="0" u="none" strike="noStrike" cap="none" dirty="0">
                <a:solidFill>
                  <a:srgbClr val="000000"/>
                </a:solidFill>
                <a:latin typeface="Chelsea Market"/>
                <a:ea typeface="Chelsea Market"/>
                <a:cs typeface="Chelsea Market"/>
                <a:sym typeface="Chelsea Market"/>
              </a:rPr>
              <a:t>か</a:t>
            </a:r>
            <a:endParaRPr lang="en-US" sz="1800" b="0" i="0" u="none" strike="noStrike" cap="none" dirty="0">
              <a:solidFill>
                <a:srgbClr val="000000"/>
              </a:solidFill>
              <a:latin typeface="Chelsea Market"/>
              <a:ea typeface="Chelsea Market"/>
              <a:cs typeface="Chelsea Market"/>
              <a:sym typeface="Chelsea Market"/>
            </a:endParaRPr>
          </a:p>
          <a:p>
            <a:pPr marL="0" marR="0" lvl="0" indent="0" algn="ctr" rtl="0">
              <a:lnSpc>
                <a:spcPct val="100000"/>
              </a:lnSpc>
              <a:spcBef>
                <a:spcPts val="0"/>
              </a:spcBef>
              <a:spcAft>
                <a:spcPts val="0"/>
              </a:spcAft>
              <a:buClr>
                <a:srgbClr val="000000"/>
              </a:buClr>
              <a:buSzPts val="1800"/>
              <a:buFont typeface="Arial"/>
              <a:buNone/>
            </a:pPr>
            <a:r>
              <a:rPr lang="en-US" sz="1800" dirty="0">
                <a:latin typeface="Chelsea Market"/>
                <a:ea typeface="Chelsea Market"/>
                <a:cs typeface="Chelsea Market"/>
                <a:sym typeface="Chelsea Market"/>
              </a:rPr>
              <a:t>image/jpeg</a:t>
            </a:r>
            <a:r>
              <a:rPr lang="ja-JP" altLang="en-US" sz="1800" dirty="0">
                <a:latin typeface="Chelsea Market"/>
                <a:ea typeface="Chelsea Market"/>
                <a:cs typeface="Chelsea Market"/>
                <a:sym typeface="Chelsea Market"/>
              </a:rPr>
              <a:t>とか</a:t>
            </a:r>
            <a:endParaRPr lang="en-US" sz="1800" dirty="0">
              <a:latin typeface="Chelsea Market"/>
              <a:ea typeface="Chelsea Market"/>
              <a:cs typeface="Chelsea Market"/>
              <a:sym typeface="Chelsea Market"/>
            </a:endParaRPr>
          </a:p>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チャットに添付できる物</a:t>
            </a:r>
            <a:endParaRPr sz="1800" b="0" i="0" u="none" strike="noStrike" cap="none" dirty="0">
              <a:solidFill>
                <a:srgbClr val="000000"/>
              </a:solidFill>
              <a:latin typeface="Chelsea Market"/>
              <a:ea typeface="Chelsea Market"/>
              <a:cs typeface="Chelsea Market"/>
              <a:sym typeface="Chelsea Market"/>
            </a:endParaRPr>
          </a:p>
        </p:txBody>
      </p:sp>
      <p:sp>
        <p:nvSpPr>
          <p:cNvPr id="1539" name="Google Shape;1539;p26">
            <a:hlinkClick r:id="rId4" action="ppaction://hlinksldjump"/>
            <a:extLst>
              <a:ext uri="{FF2B5EF4-FFF2-40B4-BE49-F238E27FC236}">
                <a16:creationId xmlns:a16="http://schemas.microsoft.com/office/drawing/2014/main" id="{FBE4F832-2BE6-474F-3E15-D05E328A5E2A}"/>
              </a:ext>
            </a:extLst>
          </p:cNvPr>
          <p:cNvSpPr/>
          <p:nvPr/>
        </p:nvSpPr>
        <p:spPr>
          <a:xfrm>
            <a:off x="2869703"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dirty="0">
                <a:latin typeface="Chelsea Market"/>
                <a:ea typeface="Chelsea Market"/>
                <a:cs typeface="Chelsea Market"/>
                <a:sym typeface="Chelsea Market"/>
              </a:rPr>
              <a:t>事前に作成された文書</a:t>
            </a:r>
            <a:endParaRPr lang="en-US" altLang="ja-JP" sz="1800" dirty="0">
              <a:latin typeface="Chelsea Market"/>
              <a:ea typeface="Chelsea Market"/>
              <a:cs typeface="Chelsea Market"/>
              <a:sym typeface="Chelsea Market"/>
            </a:endParaRPr>
          </a:p>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フォームとか</a:t>
            </a:r>
            <a:endParaRPr sz="1800" b="0" i="0" u="none" strike="noStrike" cap="none" dirty="0">
              <a:solidFill>
                <a:srgbClr val="000000"/>
              </a:solidFill>
              <a:latin typeface="Chelsea Market"/>
              <a:ea typeface="Chelsea Market"/>
              <a:cs typeface="Chelsea Market"/>
              <a:sym typeface="Chelsea Market"/>
            </a:endParaRPr>
          </a:p>
        </p:txBody>
      </p:sp>
      <p:sp>
        <p:nvSpPr>
          <p:cNvPr id="1540" name="Google Shape;1540;p26">
            <a:hlinkClick r:id="rId5" action="ppaction://hlinksldjump"/>
            <a:extLst>
              <a:ext uri="{FF2B5EF4-FFF2-40B4-BE49-F238E27FC236}">
                <a16:creationId xmlns:a16="http://schemas.microsoft.com/office/drawing/2014/main" id="{ED10EC7D-FD60-EE0C-190F-3653E092767D}"/>
              </a:ext>
            </a:extLst>
          </p:cNvPr>
          <p:cNvSpPr/>
          <p:nvPr/>
        </p:nvSpPr>
        <p:spPr>
          <a:xfrm>
            <a:off x="5081276" y="381241"/>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関数や機能</a:t>
            </a:r>
            <a:endParaRPr sz="1800" b="0" i="0" u="none" strike="noStrike" cap="none" dirty="0">
              <a:solidFill>
                <a:srgbClr val="000000"/>
              </a:solidFill>
              <a:latin typeface="Chelsea Market"/>
              <a:ea typeface="Chelsea Market"/>
              <a:cs typeface="Chelsea Market"/>
              <a:sym typeface="Chelsea Market"/>
            </a:endParaRPr>
          </a:p>
        </p:txBody>
      </p:sp>
      <p:sp>
        <p:nvSpPr>
          <p:cNvPr id="1542" name="Google Shape;1542;p26">
            <a:hlinkClick r:id="rId6" action="ppaction://hlinksldjump"/>
            <a:extLst>
              <a:ext uri="{FF2B5EF4-FFF2-40B4-BE49-F238E27FC236}">
                <a16:creationId xmlns:a16="http://schemas.microsoft.com/office/drawing/2014/main" id="{573AEA67-F815-7B6B-9035-1ACBA417BB02}"/>
              </a:ext>
            </a:extLst>
          </p:cNvPr>
          <p:cNvSpPr/>
          <p:nvPr/>
        </p:nvSpPr>
        <p:spPr>
          <a:xfrm>
            <a:off x="1763917"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リソース</a:t>
            </a:r>
            <a:endParaRPr sz="1800" b="0" i="0" u="none" strike="noStrike" cap="none" dirty="0">
              <a:solidFill>
                <a:srgbClr val="000000"/>
              </a:solidFill>
              <a:latin typeface="Chelsea Market"/>
              <a:ea typeface="Chelsea Market"/>
              <a:cs typeface="Chelsea Market"/>
              <a:sym typeface="Chelsea Market"/>
            </a:endParaRPr>
          </a:p>
        </p:txBody>
      </p:sp>
      <p:sp>
        <p:nvSpPr>
          <p:cNvPr id="1543" name="Google Shape;1543;p26">
            <a:hlinkClick r:id="rId7" action="ppaction://hlinksldjump"/>
            <a:extLst>
              <a:ext uri="{FF2B5EF4-FFF2-40B4-BE49-F238E27FC236}">
                <a16:creationId xmlns:a16="http://schemas.microsoft.com/office/drawing/2014/main" id="{204F1E2A-096C-3C96-3AC2-3513AC474D14}"/>
              </a:ext>
            </a:extLst>
          </p:cNvPr>
          <p:cNvSpPr/>
          <p:nvPr/>
        </p:nvSpPr>
        <p:spPr>
          <a:xfrm>
            <a:off x="3975490"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プロンプト</a:t>
            </a:r>
            <a:endParaRPr sz="1800" b="0" i="0" u="none" strike="noStrike" cap="none" dirty="0">
              <a:solidFill>
                <a:srgbClr val="000000"/>
              </a:solidFill>
              <a:latin typeface="Chelsea Market"/>
              <a:ea typeface="Chelsea Market"/>
              <a:cs typeface="Chelsea Market"/>
              <a:sym typeface="Chelsea Market"/>
            </a:endParaRPr>
          </a:p>
        </p:txBody>
      </p:sp>
      <p:sp>
        <p:nvSpPr>
          <p:cNvPr id="1544" name="Google Shape;1544;p26">
            <a:hlinkClick r:id="rId8" action="ppaction://hlinksldjump"/>
            <a:extLst>
              <a:ext uri="{FF2B5EF4-FFF2-40B4-BE49-F238E27FC236}">
                <a16:creationId xmlns:a16="http://schemas.microsoft.com/office/drawing/2014/main" id="{D7F80D32-C53C-F604-057C-1E7D88DE7837}"/>
              </a:ext>
            </a:extLst>
          </p:cNvPr>
          <p:cNvSpPr/>
          <p:nvPr/>
        </p:nvSpPr>
        <p:spPr>
          <a:xfrm>
            <a:off x="6187062" y="2297938"/>
            <a:ext cx="2040850" cy="2233155"/>
          </a:xfrm>
          <a:custGeom>
            <a:avLst/>
            <a:gdLst/>
            <a:ahLst/>
            <a:cxnLst/>
            <a:rect l="l" t="t" r="r" b="b"/>
            <a:pathLst>
              <a:path w="2676525" h="2928728" extrusionOk="0">
                <a:moveTo>
                  <a:pt x="1203008" y="20961"/>
                </a:moveTo>
                <a:lnTo>
                  <a:pt x="84773" y="646753"/>
                </a:lnTo>
                <a:cubicBezTo>
                  <a:pt x="32385" y="676281"/>
                  <a:pt x="0" y="731526"/>
                  <a:pt x="0" y="791533"/>
                </a:cubicBezTo>
                <a:lnTo>
                  <a:pt x="0" y="2089791"/>
                </a:lnTo>
                <a:cubicBezTo>
                  <a:pt x="0" y="2147894"/>
                  <a:pt x="30480" y="2202186"/>
                  <a:pt x="80963" y="2231714"/>
                </a:cubicBezTo>
                <a:lnTo>
                  <a:pt x="1202055" y="2905131"/>
                </a:lnTo>
                <a:cubicBezTo>
                  <a:pt x="1252538" y="2935611"/>
                  <a:pt x="1316355" y="2936563"/>
                  <a:pt x="1367790" y="2907988"/>
                </a:cubicBezTo>
                <a:lnTo>
                  <a:pt x="2590800" y="2231714"/>
                </a:lnTo>
                <a:cubicBezTo>
                  <a:pt x="2643188" y="2202186"/>
                  <a:pt x="2676525" y="2146941"/>
                  <a:pt x="2676525" y="2086934"/>
                </a:cubicBezTo>
                <a:lnTo>
                  <a:pt x="2676525" y="860114"/>
                </a:lnTo>
                <a:cubicBezTo>
                  <a:pt x="2676525" y="800106"/>
                  <a:pt x="2644140" y="744861"/>
                  <a:pt x="2592705" y="715333"/>
                </a:cubicBezTo>
                <a:lnTo>
                  <a:pt x="1364933" y="21913"/>
                </a:lnTo>
                <a:cubicBezTo>
                  <a:pt x="1314450" y="-6662"/>
                  <a:pt x="1253490" y="-7614"/>
                  <a:pt x="1203008" y="20961"/>
                </a:cubicBezTo>
                <a:close/>
              </a:path>
            </a:pathLst>
          </a:custGeom>
          <a:solidFill>
            <a:schemeClr val="accent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ja-JP" altLang="en-US" sz="1800" b="0" i="0" u="none" strike="noStrike" cap="none" dirty="0">
                <a:solidFill>
                  <a:srgbClr val="000000"/>
                </a:solidFill>
                <a:latin typeface="Chelsea Market"/>
                <a:ea typeface="Chelsea Market"/>
                <a:cs typeface="Chelsea Market"/>
                <a:sym typeface="Chelsea Market"/>
              </a:rPr>
              <a:t>ツール</a:t>
            </a:r>
            <a:endParaRPr sz="1800" b="0" i="0" u="none" strike="noStrike" cap="none" dirty="0">
              <a:solidFill>
                <a:srgbClr val="000000"/>
              </a:solidFill>
              <a:latin typeface="Chelsea Market"/>
              <a:ea typeface="Chelsea Market"/>
              <a:cs typeface="Chelsea Market"/>
              <a:sym typeface="Chelsea Market"/>
            </a:endParaRPr>
          </a:p>
        </p:txBody>
      </p:sp>
      <p:sp>
        <p:nvSpPr>
          <p:cNvPr id="2" name="Google Shape;1251;p19">
            <a:extLst>
              <a:ext uri="{FF2B5EF4-FFF2-40B4-BE49-F238E27FC236}">
                <a16:creationId xmlns:a16="http://schemas.microsoft.com/office/drawing/2014/main" id="{C877C98E-2C79-F5A4-66AA-90928F3D6BB2}"/>
              </a:ext>
            </a:extLst>
          </p:cNvPr>
          <p:cNvSpPr txBox="1">
            <a:spLocks/>
          </p:cNvSpPr>
          <p:nvPr/>
        </p:nvSpPr>
        <p:spPr>
          <a:xfrm>
            <a:off x="1000212" y="5311263"/>
            <a:ext cx="10373700" cy="763500"/>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ja-JP" altLang="en-US" sz="4000" dirty="0">
                <a:latin typeface="Chelsea Market"/>
                <a:cs typeface="Arial" panose="020B0604020202020204" pitchFamily="34" charset="0"/>
              </a:rPr>
              <a:t>サーバーの３部分</a:t>
            </a:r>
          </a:p>
        </p:txBody>
      </p:sp>
    </p:spTree>
    <p:extLst>
      <p:ext uri="{BB962C8B-B14F-4D97-AF65-F5344CB8AC3E}">
        <p14:creationId xmlns:p14="http://schemas.microsoft.com/office/powerpoint/2010/main" val="135312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8"/>
                                        </p:tgtEl>
                                        <p:attrNameLst>
                                          <p:attrName>style.visibility</p:attrName>
                                        </p:attrNameLst>
                                      </p:cBhvr>
                                      <p:to>
                                        <p:strVal val="visible"/>
                                      </p:to>
                                    </p:set>
                                    <p:animEffect transition="in" filter="fade">
                                      <p:cBhvr>
                                        <p:cTn id="7" dur="500"/>
                                        <p:tgtEl>
                                          <p:spTgt spid="15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9"/>
                                        </p:tgtEl>
                                        <p:attrNameLst>
                                          <p:attrName>style.visibility</p:attrName>
                                        </p:attrNameLst>
                                      </p:cBhvr>
                                      <p:to>
                                        <p:strVal val="visible"/>
                                      </p:to>
                                    </p:set>
                                    <p:animEffect transition="in" filter="fade">
                                      <p:cBhvr>
                                        <p:cTn id="12" dur="500"/>
                                        <p:tgtEl>
                                          <p:spTgt spid="15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40"/>
                                        </p:tgtEl>
                                        <p:attrNameLst>
                                          <p:attrName>style.visibility</p:attrName>
                                        </p:attrNameLst>
                                      </p:cBhvr>
                                      <p:to>
                                        <p:strVal val="visible"/>
                                      </p:to>
                                    </p:set>
                                    <p:animEffect transition="in" filter="fade">
                                      <p:cBhvr>
                                        <p:cTn id="17" dur="500"/>
                                        <p:tgtEl>
                                          <p:spTgt spid="1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 grpId="0" animBg="1"/>
      <p:bldP spid="1539" grpId="0" animBg="1"/>
      <p:bldP spid="1540" grpId="0" animBg="1"/>
    </p:bldLst>
  </p:timing>
</p:sld>
</file>

<file path=ppt/theme/theme1.xml><?xml version="1.0" encoding="utf-8"?>
<a:theme xmlns:a="http://schemas.openxmlformats.org/drawingml/2006/main" name="SlidesMania">
  <a:themeElements>
    <a:clrScheme name="Simple Light">
      <a:dk1>
        <a:srgbClr val="000000"/>
      </a:dk1>
      <a:lt1>
        <a:srgbClr val="FDE58B"/>
      </a:lt1>
      <a:dk2>
        <a:srgbClr val="000000"/>
      </a:dk2>
      <a:lt2>
        <a:srgbClr val="EEEEEE"/>
      </a:lt2>
      <a:accent1>
        <a:srgbClr val="FCCC19"/>
      </a:accent1>
      <a:accent2>
        <a:srgbClr val="FF943F"/>
      </a:accent2>
      <a:accent3>
        <a:srgbClr val="000000"/>
      </a:accent3>
      <a:accent4>
        <a:srgbClr val="FEE599"/>
      </a:accent4>
      <a:accent5>
        <a:srgbClr val="000000"/>
      </a:accent5>
      <a:accent6>
        <a:srgbClr val="000000"/>
      </a:accent6>
      <a:hlink>
        <a:srgbClr val="BF9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1698</Words>
  <Application>Microsoft Office PowerPoint</Application>
  <PresentationFormat>Widescreen</PresentationFormat>
  <Paragraphs>190</Paragraphs>
  <Slides>36</Slides>
  <Notes>36</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Aldrich</vt:lpstr>
      <vt:lpstr>Baloo 2</vt:lpstr>
      <vt:lpstr>Chelsea Market</vt:lpstr>
      <vt:lpstr>Homemade Apple</vt:lpstr>
      <vt:lpstr>Abril Fatface</vt:lpstr>
      <vt:lpstr>Arial</vt:lpstr>
      <vt:lpstr>Calibri</vt:lpstr>
      <vt:lpstr>Lato</vt:lpstr>
      <vt:lpstr>Merriweather</vt:lpstr>
      <vt:lpstr>Poppins</vt:lpstr>
      <vt:lpstr>SlidesMania</vt:lpstr>
      <vt:lpstr>MCP</vt:lpstr>
      <vt:lpstr>MCPとは</vt:lpstr>
      <vt:lpstr>MCP概要</vt:lpstr>
      <vt:lpstr>MCPデモ</vt:lpstr>
      <vt:lpstr>PowerPoint Presentation</vt:lpstr>
      <vt:lpstr>いったい何が行った</vt:lpstr>
      <vt:lpstr>定義や内容詳細</vt:lpstr>
      <vt:lpstr>PowerPoint Presentation</vt:lpstr>
      <vt:lpstr>PowerPoint Presentation</vt:lpstr>
      <vt:lpstr>リソース</vt:lpstr>
      <vt:lpstr>プロンプト</vt:lpstr>
      <vt:lpstr>ツール</vt:lpstr>
      <vt:lpstr>通信方法</vt:lpstr>
      <vt:lpstr>Did you know?</vt:lpstr>
      <vt:lpstr>Today is Monday January 9th.</vt:lpstr>
      <vt:lpstr>Hello! I’m...</vt:lpstr>
      <vt:lpstr>Table of Contents.</vt:lpstr>
      <vt:lpstr>Did you know?</vt:lpstr>
      <vt:lpstr>Clearly, animals know more than we think, and think a great deal more than we know.</vt:lpstr>
      <vt:lpstr>BEES ARE AWESOME CHOICE BOARD</vt:lpstr>
      <vt:lpstr>PowerPoint Presentation</vt:lpstr>
      <vt:lpstr>Number One.</vt:lpstr>
      <vt:lpstr>Number Two.</vt:lpstr>
      <vt:lpstr>Number Three.</vt:lpstr>
      <vt:lpstr>Number Four.</vt:lpstr>
      <vt:lpstr>Number Five.</vt:lpstr>
      <vt:lpstr>Number Six</vt:lpstr>
      <vt:lpstr>Number Seven.</vt:lpstr>
      <vt:lpstr>Number Eight.</vt:lpstr>
      <vt:lpstr>Number Nine.</vt:lpstr>
      <vt:lpstr>Number Ten.</vt:lpstr>
      <vt:lpstr>Number Eleven.</vt:lpstr>
      <vt:lpstr>Number Twelve.</vt:lpstr>
      <vt:lpstr>Credits.</vt:lpstr>
      <vt:lpstr>Editable Icons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Flower Nicholas</cp:lastModifiedBy>
  <cp:revision>12</cp:revision>
  <dcterms:modified xsi:type="dcterms:W3CDTF">2025-05-19T05:15:16Z</dcterms:modified>
</cp:coreProperties>
</file>