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ebm" ContentType="video/webm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259" r:id="rId3"/>
    <p:sldId id="260" r:id="rId4"/>
    <p:sldId id="262" r:id="rId5"/>
    <p:sldId id="282" r:id="rId6"/>
    <p:sldId id="258" r:id="rId7"/>
    <p:sldId id="264" r:id="rId8"/>
    <p:sldId id="265" r:id="rId9"/>
    <p:sldId id="285" r:id="rId10"/>
    <p:sldId id="266" r:id="rId11"/>
    <p:sldId id="291" r:id="rId12"/>
    <p:sldId id="294" r:id="rId13"/>
    <p:sldId id="267" r:id="rId14"/>
    <p:sldId id="293" r:id="rId15"/>
    <p:sldId id="295" r:id="rId16"/>
    <p:sldId id="289" r:id="rId17"/>
    <p:sldId id="296" r:id="rId18"/>
    <p:sldId id="297" r:id="rId19"/>
    <p:sldId id="299" r:id="rId20"/>
    <p:sldId id="302" r:id="rId21"/>
    <p:sldId id="261" r:id="rId22"/>
    <p:sldId id="300" r:id="rId23"/>
    <p:sldId id="301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1" autoAdjust="0"/>
  </p:normalViewPr>
  <p:slideViewPr>
    <p:cSldViewPr snapToGrid="0">
      <p:cViewPr>
        <p:scale>
          <a:sx n="88" d="100"/>
          <a:sy n="88" d="100"/>
        </p:scale>
        <p:origin x="76" y="4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c8cbc5e8d9_0_19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c8cbc5e8d9_0_19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>
          <a:extLst>
            <a:ext uri="{FF2B5EF4-FFF2-40B4-BE49-F238E27FC236}">
              <a16:creationId xmlns:a16="http://schemas.microsoft.com/office/drawing/2014/main" id="{36795D6C-2917-71FC-F88E-2C91D1A36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c8cbc5e8d9_0_1893:notes">
            <a:extLst>
              <a:ext uri="{FF2B5EF4-FFF2-40B4-BE49-F238E27FC236}">
                <a16:creationId xmlns:a16="http://schemas.microsoft.com/office/drawing/2014/main" id="{793A6919-D230-AD8F-D38C-BDC1D6762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c8cbc5e8d9_0_1893:notes">
            <a:extLst>
              <a:ext uri="{FF2B5EF4-FFF2-40B4-BE49-F238E27FC236}">
                <a16:creationId xmlns:a16="http://schemas.microsoft.com/office/drawing/2014/main" id="{DD96A26F-70B3-440D-3DE3-0AA469210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how a Resource appears in Claude Desktop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876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>
          <a:extLst>
            <a:ext uri="{FF2B5EF4-FFF2-40B4-BE49-F238E27FC236}">
              <a16:creationId xmlns:a16="http://schemas.microsoft.com/office/drawing/2014/main" id="{B5836B8F-DB7E-2C9B-C4EC-2E6AF69C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c8cbc5e8d9_0_1893:notes">
            <a:extLst>
              <a:ext uri="{FF2B5EF4-FFF2-40B4-BE49-F238E27FC236}">
                <a16:creationId xmlns:a16="http://schemas.microsoft.com/office/drawing/2014/main" id="{A8D37FC5-7476-1CF3-2E18-BA8D5DCFE1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c8cbc5e8d9_0_1893:notes">
            <a:extLst>
              <a:ext uri="{FF2B5EF4-FFF2-40B4-BE49-F238E27FC236}">
                <a16:creationId xmlns:a16="http://schemas.microsoft.com/office/drawing/2014/main" id="{39F6CFEB-9583-0ECA-7514-FA8F03C1A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Here’s how a Resource appears in Claude Desktop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74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g1c8cbc5e8d9_0_2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9" name="Google Shape;1559;g1c8cbc5e8d9_0_2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>
          <a:extLst>
            <a:ext uri="{FF2B5EF4-FFF2-40B4-BE49-F238E27FC236}">
              <a16:creationId xmlns:a16="http://schemas.microsoft.com/office/drawing/2014/main" id="{333E8836-2E25-4F48-4F28-97ED6A090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1c8cbc5e8d9_0_1955:notes">
            <a:extLst>
              <a:ext uri="{FF2B5EF4-FFF2-40B4-BE49-F238E27FC236}">
                <a16:creationId xmlns:a16="http://schemas.microsoft.com/office/drawing/2014/main" id="{349A048C-3335-58F9-FFDB-8F910256C3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1c8cbc5e8d9_0_1955:notes">
            <a:extLst>
              <a:ext uri="{FF2B5EF4-FFF2-40B4-BE49-F238E27FC236}">
                <a16:creationId xmlns:a16="http://schemas.microsoft.com/office/drawing/2014/main" id="{79476C19-4947-D146-603C-F88E8AD5F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475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073618e6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073618e6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1">
          <a:extLst>
            <a:ext uri="{FF2B5EF4-FFF2-40B4-BE49-F238E27FC236}">
              <a16:creationId xmlns:a16="http://schemas.microsoft.com/office/drawing/2014/main" id="{D0BC0007-4659-BF65-9BBD-DC1084B2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a073618e60_0_80:notes">
            <a:extLst>
              <a:ext uri="{FF2B5EF4-FFF2-40B4-BE49-F238E27FC236}">
                <a16:creationId xmlns:a16="http://schemas.microsoft.com/office/drawing/2014/main" id="{6012F223-2312-BFB1-87B6-94C5BD3E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a073618e60_0_80:notes">
            <a:extLst>
              <a:ext uri="{FF2B5EF4-FFF2-40B4-BE49-F238E27FC236}">
                <a16:creationId xmlns:a16="http://schemas.microsoft.com/office/drawing/2014/main" id="{74336C85-7956-9E6B-DEF2-34EFAFA7CE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4972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9" name="Google Shape;124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1c8cbc5e8d9_0_1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1c8cbc5e8d9_0_1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c8cbc5e8d9_0_18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c8cbc5e8d9_0_18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4">
          <a:extLst>
            <a:ext uri="{FF2B5EF4-FFF2-40B4-BE49-F238E27FC236}">
              <a16:creationId xmlns:a16="http://schemas.microsoft.com/office/drawing/2014/main" id="{C7233C0B-476A-3D72-454E-70C2D3253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g1c8cbc5e8d9_0_1898:notes">
            <a:extLst>
              <a:ext uri="{FF2B5EF4-FFF2-40B4-BE49-F238E27FC236}">
                <a16:creationId xmlns:a16="http://schemas.microsoft.com/office/drawing/2014/main" id="{CE2E9320-D6EC-2F6D-935B-8B5078841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6" name="Google Shape;1536;g1c8cbc5e8d9_0_1898:notes">
            <a:extLst>
              <a:ext uri="{FF2B5EF4-FFF2-40B4-BE49-F238E27FC236}">
                <a16:creationId xmlns:a16="http://schemas.microsoft.com/office/drawing/2014/main" id="{48C5FCC1-67FF-7B98-7013-CDCBA62F2A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85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3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0" y="0"/>
            <a:ext cx="9912394" cy="6858000"/>
            <a:chOff x="0" y="0"/>
            <a:chExt cx="9912394" cy="6858000"/>
          </a:xfrm>
        </p:grpSpPr>
        <p:sp>
          <p:nvSpPr>
            <p:cNvPr id="12" name="Google Shape;12;p2"/>
            <p:cNvSpPr/>
            <p:nvPr/>
          </p:nvSpPr>
          <p:spPr>
            <a:xfrm>
              <a:off x="57022" y="0"/>
              <a:ext cx="9243631" cy="749551"/>
            </a:xfrm>
            <a:custGeom>
              <a:avLst/>
              <a:gdLst/>
              <a:ahLst/>
              <a:cxnLst/>
              <a:rect l="l" t="t" r="r" b="b"/>
              <a:pathLst>
                <a:path w="9243631" h="749551" extrusionOk="0">
                  <a:moveTo>
                    <a:pt x="8262149" y="0"/>
                  </a:moveTo>
                  <a:lnTo>
                    <a:pt x="9243631" y="0"/>
                  </a:lnTo>
                  <a:lnTo>
                    <a:pt x="9243631" y="440865"/>
                  </a:lnTo>
                  <a:cubicBezTo>
                    <a:pt x="9243631" y="462870"/>
                    <a:pt x="9231406" y="483128"/>
                    <a:pt x="9212196" y="493956"/>
                  </a:cubicBezTo>
                  <a:lnTo>
                    <a:pt x="8763718" y="741946"/>
                  </a:lnTo>
                  <a:cubicBezTo>
                    <a:pt x="8744857" y="752424"/>
                    <a:pt x="8721455" y="752075"/>
                    <a:pt x="8702943" y="740898"/>
                  </a:cubicBezTo>
                  <a:lnTo>
                    <a:pt x="8291838" y="493956"/>
                  </a:lnTo>
                  <a:cubicBezTo>
                    <a:pt x="8273326" y="483128"/>
                    <a:pt x="8262149" y="463219"/>
                    <a:pt x="8262149" y="441913"/>
                  </a:cubicBezTo>
                  <a:close/>
                  <a:moveTo>
                    <a:pt x="7081842" y="0"/>
                  </a:moveTo>
                  <a:lnTo>
                    <a:pt x="8063324" y="0"/>
                  </a:lnTo>
                  <a:lnTo>
                    <a:pt x="8063324" y="440865"/>
                  </a:lnTo>
                  <a:cubicBezTo>
                    <a:pt x="8063324" y="462870"/>
                    <a:pt x="8051099" y="483128"/>
                    <a:pt x="8031888" y="493956"/>
                  </a:cubicBezTo>
                  <a:lnTo>
                    <a:pt x="7583411" y="741946"/>
                  </a:lnTo>
                  <a:cubicBezTo>
                    <a:pt x="7564549" y="752424"/>
                    <a:pt x="7541148" y="752075"/>
                    <a:pt x="7522635" y="740898"/>
                  </a:cubicBezTo>
                  <a:lnTo>
                    <a:pt x="7111531" y="493956"/>
                  </a:lnTo>
                  <a:cubicBezTo>
                    <a:pt x="7093019" y="483128"/>
                    <a:pt x="7081842" y="463219"/>
                    <a:pt x="7081842" y="441913"/>
                  </a:cubicBezTo>
                  <a:close/>
                  <a:moveTo>
                    <a:pt x="5901536" y="0"/>
                  </a:moveTo>
                  <a:lnTo>
                    <a:pt x="6883017" y="0"/>
                  </a:lnTo>
                  <a:lnTo>
                    <a:pt x="6883017" y="440865"/>
                  </a:lnTo>
                  <a:cubicBezTo>
                    <a:pt x="6883017" y="462870"/>
                    <a:pt x="6870792" y="483128"/>
                    <a:pt x="6851581" y="493956"/>
                  </a:cubicBezTo>
                  <a:lnTo>
                    <a:pt x="6403104" y="741946"/>
                  </a:lnTo>
                  <a:cubicBezTo>
                    <a:pt x="6384242" y="752424"/>
                    <a:pt x="6360841" y="752075"/>
                    <a:pt x="6342328" y="740898"/>
                  </a:cubicBezTo>
                  <a:lnTo>
                    <a:pt x="5931224" y="493956"/>
                  </a:lnTo>
                  <a:cubicBezTo>
                    <a:pt x="5912713" y="483128"/>
                    <a:pt x="5901536" y="463219"/>
                    <a:pt x="5901536" y="441913"/>
                  </a:cubicBezTo>
                  <a:close/>
                  <a:moveTo>
                    <a:pt x="4721228" y="0"/>
                  </a:moveTo>
                  <a:lnTo>
                    <a:pt x="5702710" y="0"/>
                  </a:lnTo>
                  <a:lnTo>
                    <a:pt x="5702710" y="440865"/>
                  </a:lnTo>
                  <a:cubicBezTo>
                    <a:pt x="5702710" y="462870"/>
                    <a:pt x="5690485" y="483128"/>
                    <a:pt x="5671274" y="493956"/>
                  </a:cubicBezTo>
                  <a:lnTo>
                    <a:pt x="5222798" y="741946"/>
                  </a:lnTo>
                  <a:cubicBezTo>
                    <a:pt x="5203935" y="752424"/>
                    <a:pt x="5180534" y="752075"/>
                    <a:pt x="5162021" y="740898"/>
                  </a:cubicBezTo>
                  <a:lnTo>
                    <a:pt x="4750918" y="493956"/>
                  </a:lnTo>
                  <a:cubicBezTo>
                    <a:pt x="4732405" y="483128"/>
                    <a:pt x="4721228" y="463219"/>
                    <a:pt x="4721228" y="441913"/>
                  </a:cubicBezTo>
                  <a:close/>
                  <a:moveTo>
                    <a:pt x="3540921" y="0"/>
                  </a:moveTo>
                  <a:lnTo>
                    <a:pt x="4522403" y="0"/>
                  </a:lnTo>
                  <a:lnTo>
                    <a:pt x="4522403" y="440865"/>
                  </a:lnTo>
                  <a:cubicBezTo>
                    <a:pt x="4522403" y="462870"/>
                    <a:pt x="4510178" y="483128"/>
                    <a:pt x="4490967" y="493956"/>
                  </a:cubicBezTo>
                  <a:lnTo>
                    <a:pt x="4042490" y="741946"/>
                  </a:lnTo>
                  <a:cubicBezTo>
                    <a:pt x="4023628" y="752424"/>
                    <a:pt x="4000227" y="752075"/>
                    <a:pt x="3981715" y="740898"/>
                  </a:cubicBezTo>
                  <a:lnTo>
                    <a:pt x="3570610" y="493956"/>
                  </a:lnTo>
                  <a:cubicBezTo>
                    <a:pt x="3552098" y="483128"/>
                    <a:pt x="3540921" y="463219"/>
                    <a:pt x="3540921" y="441913"/>
                  </a:cubicBezTo>
                  <a:close/>
                  <a:moveTo>
                    <a:pt x="2360615" y="0"/>
                  </a:moveTo>
                  <a:lnTo>
                    <a:pt x="3342097" y="0"/>
                  </a:lnTo>
                  <a:lnTo>
                    <a:pt x="3342097" y="440865"/>
                  </a:lnTo>
                  <a:cubicBezTo>
                    <a:pt x="3342097" y="462870"/>
                    <a:pt x="3329872" y="483128"/>
                    <a:pt x="3310661" y="493956"/>
                  </a:cubicBezTo>
                  <a:lnTo>
                    <a:pt x="2862184" y="741946"/>
                  </a:lnTo>
                  <a:cubicBezTo>
                    <a:pt x="2843322" y="752424"/>
                    <a:pt x="2819920" y="752075"/>
                    <a:pt x="2801408" y="740898"/>
                  </a:cubicBezTo>
                  <a:lnTo>
                    <a:pt x="2390304" y="493956"/>
                  </a:lnTo>
                  <a:cubicBezTo>
                    <a:pt x="2371792" y="483128"/>
                    <a:pt x="2360615" y="463219"/>
                    <a:pt x="2360615" y="441913"/>
                  </a:cubicBezTo>
                  <a:close/>
                  <a:moveTo>
                    <a:pt x="1180307" y="0"/>
                  </a:moveTo>
                  <a:lnTo>
                    <a:pt x="2161789" y="0"/>
                  </a:lnTo>
                  <a:lnTo>
                    <a:pt x="2161789" y="440865"/>
                  </a:lnTo>
                  <a:cubicBezTo>
                    <a:pt x="2161789" y="462870"/>
                    <a:pt x="2149564" y="483128"/>
                    <a:pt x="2130354" y="493956"/>
                  </a:cubicBezTo>
                  <a:lnTo>
                    <a:pt x="1681876" y="741946"/>
                  </a:lnTo>
                  <a:cubicBezTo>
                    <a:pt x="1663014" y="752424"/>
                    <a:pt x="1639612" y="752075"/>
                    <a:pt x="1621101" y="740898"/>
                  </a:cubicBezTo>
                  <a:lnTo>
                    <a:pt x="1209996" y="493956"/>
                  </a:lnTo>
                  <a:cubicBezTo>
                    <a:pt x="1191484" y="483128"/>
                    <a:pt x="1180307" y="463219"/>
                    <a:pt x="1180307" y="441913"/>
                  </a:cubicBezTo>
                  <a:close/>
                  <a:moveTo>
                    <a:pt x="0" y="0"/>
                  </a:moveTo>
                  <a:lnTo>
                    <a:pt x="981482" y="0"/>
                  </a:lnTo>
                  <a:lnTo>
                    <a:pt x="981482" y="440865"/>
                  </a:lnTo>
                  <a:cubicBezTo>
                    <a:pt x="981482" y="462870"/>
                    <a:pt x="969257" y="483128"/>
                    <a:pt x="950046" y="493956"/>
                  </a:cubicBezTo>
                  <a:lnTo>
                    <a:pt x="501569" y="741946"/>
                  </a:lnTo>
                  <a:cubicBezTo>
                    <a:pt x="482707" y="752424"/>
                    <a:pt x="459306" y="752075"/>
                    <a:pt x="440794" y="740898"/>
                  </a:cubicBezTo>
                  <a:lnTo>
                    <a:pt x="29689" y="493956"/>
                  </a:lnTo>
                  <a:cubicBezTo>
                    <a:pt x="11177" y="483128"/>
                    <a:pt x="0" y="463219"/>
                    <a:pt x="0" y="441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0528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350836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531143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711450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891757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072064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252371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0" y="6609786"/>
              <a:ext cx="8787752" cy="248214"/>
            </a:xfrm>
            <a:custGeom>
              <a:avLst/>
              <a:gdLst/>
              <a:ahLst/>
              <a:cxnLst/>
              <a:rect l="l" t="t" r="r" b="b"/>
              <a:pathLst>
                <a:path w="8787752" h="248214" extrusionOk="0">
                  <a:moveTo>
                    <a:pt x="8332803" y="2"/>
                  </a:moveTo>
                  <a:cubicBezTo>
                    <a:pt x="8343020" y="90"/>
                    <a:pt x="8353236" y="2797"/>
                    <a:pt x="8362492" y="8036"/>
                  </a:cubicBezTo>
                  <a:lnTo>
                    <a:pt x="8787752" y="248214"/>
                  </a:lnTo>
                  <a:lnTo>
                    <a:pt x="7881815" y="248214"/>
                  </a:lnTo>
                  <a:lnTo>
                    <a:pt x="7893058" y="237165"/>
                  </a:lnTo>
                  <a:lnTo>
                    <a:pt x="8303114" y="7687"/>
                  </a:lnTo>
                  <a:cubicBezTo>
                    <a:pt x="8312370" y="2448"/>
                    <a:pt x="8322587" y="-85"/>
                    <a:pt x="8332803" y="2"/>
                  </a:cubicBezTo>
                  <a:close/>
                  <a:moveTo>
                    <a:pt x="7152496" y="2"/>
                  </a:moveTo>
                  <a:cubicBezTo>
                    <a:pt x="7162713" y="90"/>
                    <a:pt x="7172929" y="2797"/>
                    <a:pt x="7182185" y="8036"/>
                  </a:cubicBezTo>
                  <a:lnTo>
                    <a:pt x="7607446" y="248214"/>
                  </a:lnTo>
                  <a:lnTo>
                    <a:pt x="6701508" y="248214"/>
                  </a:lnTo>
                  <a:lnTo>
                    <a:pt x="6712751" y="237165"/>
                  </a:lnTo>
                  <a:lnTo>
                    <a:pt x="7122807" y="7687"/>
                  </a:lnTo>
                  <a:cubicBezTo>
                    <a:pt x="7132063" y="2448"/>
                    <a:pt x="7142280" y="-85"/>
                    <a:pt x="7152496" y="2"/>
                  </a:cubicBezTo>
                  <a:close/>
                  <a:moveTo>
                    <a:pt x="5972189" y="2"/>
                  </a:moveTo>
                  <a:cubicBezTo>
                    <a:pt x="5982406" y="90"/>
                    <a:pt x="5992622" y="2797"/>
                    <a:pt x="6001878" y="8036"/>
                  </a:cubicBezTo>
                  <a:lnTo>
                    <a:pt x="6427139" y="248214"/>
                  </a:lnTo>
                  <a:lnTo>
                    <a:pt x="5521201" y="248214"/>
                  </a:lnTo>
                  <a:lnTo>
                    <a:pt x="5532445" y="237165"/>
                  </a:lnTo>
                  <a:lnTo>
                    <a:pt x="5942500" y="7687"/>
                  </a:lnTo>
                  <a:cubicBezTo>
                    <a:pt x="5951756" y="2448"/>
                    <a:pt x="5961973" y="-85"/>
                    <a:pt x="5972189" y="2"/>
                  </a:cubicBezTo>
                  <a:close/>
                  <a:moveTo>
                    <a:pt x="4791882" y="2"/>
                  </a:moveTo>
                  <a:cubicBezTo>
                    <a:pt x="4802100" y="90"/>
                    <a:pt x="4812315" y="2797"/>
                    <a:pt x="4821571" y="8036"/>
                  </a:cubicBezTo>
                  <a:lnTo>
                    <a:pt x="5246832" y="248214"/>
                  </a:lnTo>
                  <a:lnTo>
                    <a:pt x="4340894" y="248214"/>
                  </a:lnTo>
                  <a:lnTo>
                    <a:pt x="4352137" y="237165"/>
                  </a:lnTo>
                  <a:lnTo>
                    <a:pt x="4762193" y="7687"/>
                  </a:lnTo>
                  <a:cubicBezTo>
                    <a:pt x="4771449" y="2448"/>
                    <a:pt x="4781666" y="-85"/>
                    <a:pt x="4791882" y="2"/>
                  </a:cubicBezTo>
                  <a:close/>
                  <a:moveTo>
                    <a:pt x="3611576" y="2"/>
                  </a:moveTo>
                  <a:cubicBezTo>
                    <a:pt x="3621792" y="90"/>
                    <a:pt x="3632008" y="2797"/>
                    <a:pt x="3641264" y="8036"/>
                  </a:cubicBezTo>
                  <a:lnTo>
                    <a:pt x="4066525" y="248214"/>
                  </a:lnTo>
                  <a:lnTo>
                    <a:pt x="3160586" y="248214"/>
                  </a:lnTo>
                  <a:lnTo>
                    <a:pt x="3171829" y="237165"/>
                  </a:lnTo>
                  <a:lnTo>
                    <a:pt x="3581886" y="7687"/>
                  </a:lnTo>
                  <a:cubicBezTo>
                    <a:pt x="3591143" y="2448"/>
                    <a:pt x="3601359" y="-85"/>
                    <a:pt x="3611576" y="2"/>
                  </a:cubicBezTo>
                  <a:close/>
                  <a:moveTo>
                    <a:pt x="2431268" y="2"/>
                  </a:moveTo>
                  <a:cubicBezTo>
                    <a:pt x="2441485" y="90"/>
                    <a:pt x="2451701" y="2797"/>
                    <a:pt x="2460958" y="8036"/>
                  </a:cubicBezTo>
                  <a:lnTo>
                    <a:pt x="2886219" y="248214"/>
                  </a:lnTo>
                  <a:lnTo>
                    <a:pt x="1980280" y="248214"/>
                  </a:lnTo>
                  <a:lnTo>
                    <a:pt x="1991523" y="237165"/>
                  </a:lnTo>
                  <a:lnTo>
                    <a:pt x="2401580" y="7687"/>
                  </a:lnTo>
                  <a:cubicBezTo>
                    <a:pt x="2410836" y="2448"/>
                    <a:pt x="2421052" y="-85"/>
                    <a:pt x="2431268" y="2"/>
                  </a:cubicBezTo>
                  <a:close/>
                  <a:moveTo>
                    <a:pt x="1250961" y="2"/>
                  </a:moveTo>
                  <a:cubicBezTo>
                    <a:pt x="1261177" y="90"/>
                    <a:pt x="1271394" y="2797"/>
                    <a:pt x="1280650" y="8036"/>
                  </a:cubicBezTo>
                  <a:lnTo>
                    <a:pt x="1705911" y="248214"/>
                  </a:lnTo>
                  <a:lnTo>
                    <a:pt x="799972" y="248214"/>
                  </a:lnTo>
                  <a:lnTo>
                    <a:pt x="811215" y="237165"/>
                  </a:lnTo>
                  <a:lnTo>
                    <a:pt x="1221272" y="7687"/>
                  </a:lnTo>
                  <a:cubicBezTo>
                    <a:pt x="1230527" y="2448"/>
                    <a:pt x="1240744" y="-85"/>
                    <a:pt x="1250961" y="2"/>
                  </a:cubicBezTo>
                  <a:close/>
                  <a:moveTo>
                    <a:pt x="70653" y="2"/>
                  </a:moveTo>
                  <a:cubicBezTo>
                    <a:pt x="80870" y="90"/>
                    <a:pt x="91087" y="2797"/>
                    <a:pt x="100343" y="8036"/>
                  </a:cubicBezTo>
                  <a:lnTo>
                    <a:pt x="525604" y="248214"/>
                  </a:lnTo>
                  <a:lnTo>
                    <a:pt x="0" y="248214"/>
                  </a:lnTo>
                  <a:lnTo>
                    <a:pt x="0" y="30612"/>
                  </a:lnTo>
                  <a:lnTo>
                    <a:pt x="40965" y="7687"/>
                  </a:lnTo>
                  <a:cubicBezTo>
                    <a:pt x="50221" y="2448"/>
                    <a:pt x="60437" y="-85"/>
                    <a:pt x="7065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" y="667689"/>
              <a:ext cx="505103" cy="1071127"/>
            </a:xfrm>
            <a:custGeom>
              <a:avLst/>
              <a:gdLst/>
              <a:ahLst/>
              <a:cxnLst/>
              <a:rect l="l" t="t" r="r" b="b"/>
              <a:pathLst>
                <a:path w="505103" h="1071127" extrusionOk="0">
                  <a:moveTo>
                    <a:pt x="0" y="0"/>
                  </a:moveTo>
                  <a:lnTo>
                    <a:pt x="24142" y="6533"/>
                  </a:lnTo>
                  <a:lnTo>
                    <a:pt x="474366" y="260810"/>
                  </a:lnTo>
                  <a:cubicBezTo>
                    <a:pt x="493228" y="271638"/>
                    <a:pt x="505103" y="291896"/>
                    <a:pt x="505103" y="313901"/>
                  </a:cubicBezTo>
                  <a:lnTo>
                    <a:pt x="505103" y="763776"/>
                  </a:lnTo>
                  <a:cubicBezTo>
                    <a:pt x="505103" y="785781"/>
                    <a:pt x="492879" y="806039"/>
                    <a:pt x="473668" y="816867"/>
                  </a:cubicBezTo>
                  <a:lnTo>
                    <a:pt x="25190" y="1064857"/>
                  </a:lnTo>
                  <a:lnTo>
                    <a:pt x="0" y="1071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3928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884236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064543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244850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425157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05464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785771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94328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274636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454943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635250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815557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95864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176171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0" y="2647386"/>
              <a:ext cx="542410" cy="1073965"/>
            </a:xfrm>
            <a:custGeom>
              <a:avLst/>
              <a:gdLst/>
              <a:ahLst/>
              <a:cxnLst/>
              <a:rect l="l" t="t" r="r" b="b"/>
              <a:pathLst>
                <a:path w="542410" h="1073965" extrusionOk="0">
                  <a:moveTo>
                    <a:pt x="31760" y="2"/>
                  </a:moveTo>
                  <a:cubicBezTo>
                    <a:pt x="41977" y="90"/>
                    <a:pt x="52193" y="2796"/>
                    <a:pt x="61449" y="8036"/>
                  </a:cubicBezTo>
                  <a:lnTo>
                    <a:pt x="511673" y="262313"/>
                  </a:lnTo>
                  <a:cubicBezTo>
                    <a:pt x="530535" y="273141"/>
                    <a:pt x="542410" y="293399"/>
                    <a:pt x="542410" y="315404"/>
                  </a:cubicBezTo>
                  <a:lnTo>
                    <a:pt x="542410" y="765279"/>
                  </a:lnTo>
                  <a:cubicBezTo>
                    <a:pt x="542410" y="787284"/>
                    <a:pt x="530186" y="807542"/>
                    <a:pt x="510975" y="818370"/>
                  </a:cubicBezTo>
                  <a:lnTo>
                    <a:pt x="62497" y="1066360"/>
                  </a:lnTo>
                  <a:cubicBezTo>
                    <a:pt x="43636" y="1076838"/>
                    <a:pt x="20234" y="1076489"/>
                    <a:pt x="1722" y="1065312"/>
                  </a:cubicBezTo>
                  <a:lnTo>
                    <a:pt x="0" y="1064278"/>
                  </a:lnTo>
                  <a:lnTo>
                    <a:pt x="0" y="8846"/>
                  </a:lnTo>
                  <a:lnTo>
                    <a:pt x="2071" y="7687"/>
                  </a:lnTo>
                  <a:cubicBezTo>
                    <a:pt x="11327" y="2447"/>
                    <a:pt x="21544" y="-85"/>
                    <a:pt x="3176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41236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921543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01850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4282157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462464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642771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70528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350836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531143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711450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91757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072064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52371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42821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923128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103436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83743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464050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644357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824664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28771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600" y="4628586"/>
              <a:ext cx="542410" cy="1073965"/>
            </a:xfrm>
            <a:custGeom>
              <a:avLst/>
              <a:gdLst/>
              <a:ahLst/>
              <a:cxnLst/>
              <a:rect l="l" t="t" r="r" b="b"/>
              <a:pathLst>
                <a:path w="542410" h="1073965" extrusionOk="0">
                  <a:moveTo>
                    <a:pt x="31760" y="2"/>
                  </a:moveTo>
                  <a:cubicBezTo>
                    <a:pt x="41977" y="90"/>
                    <a:pt x="52193" y="2796"/>
                    <a:pt x="61449" y="8036"/>
                  </a:cubicBezTo>
                  <a:lnTo>
                    <a:pt x="511673" y="262313"/>
                  </a:lnTo>
                  <a:cubicBezTo>
                    <a:pt x="530535" y="273141"/>
                    <a:pt x="542410" y="293399"/>
                    <a:pt x="542410" y="315404"/>
                  </a:cubicBezTo>
                  <a:lnTo>
                    <a:pt x="542410" y="765279"/>
                  </a:lnTo>
                  <a:cubicBezTo>
                    <a:pt x="542410" y="787284"/>
                    <a:pt x="530186" y="807542"/>
                    <a:pt x="510975" y="818370"/>
                  </a:cubicBezTo>
                  <a:lnTo>
                    <a:pt x="62497" y="1066360"/>
                  </a:lnTo>
                  <a:cubicBezTo>
                    <a:pt x="43636" y="1076838"/>
                    <a:pt x="20234" y="1076489"/>
                    <a:pt x="1722" y="1065312"/>
                  </a:cubicBezTo>
                  <a:lnTo>
                    <a:pt x="0" y="1064278"/>
                  </a:lnTo>
                  <a:lnTo>
                    <a:pt x="0" y="8846"/>
                  </a:lnTo>
                  <a:lnTo>
                    <a:pt x="2071" y="7687"/>
                  </a:lnTo>
                  <a:cubicBezTo>
                    <a:pt x="11327" y="2447"/>
                    <a:pt x="21544" y="-85"/>
                    <a:pt x="3176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129627" y="370618"/>
            <a:ext cx="9299703" cy="6233019"/>
            <a:chOff x="129627" y="370618"/>
            <a:chExt cx="9299703" cy="6233019"/>
          </a:xfrm>
        </p:grpSpPr>
        <p:sp>
          <p:nvSpPr>
            <p:cNvPr id="60" name="Google Shape;60;p2"/>
            <p:cNvSpPr/>
            <p:nvPr/>
          </p:nvSpPr>
          <p:spPr>
            <a:xfrm>
              <a:off x="243133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423441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03748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3784055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64362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144669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7324976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29627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309934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490242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70549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50856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031163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211470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8391777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76533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956841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137148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317455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497762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678069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7858376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66933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347241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527548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707855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888162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068469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248776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813841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994148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174455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354762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35069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6715376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243133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423441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603748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784055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64362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144669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7324976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815426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995733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3176041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356348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536655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716962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897269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9001376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/>
          <p:nvPr/>
        </p:nvSpPr>
        <p:spPr>
          <a:xfrm>
            <a:off x="1474200" y="950100"/>
            <a:ext cx="9243600" cy="4957800"/>
          </a:xfrm>
          <a:prstGeom prst="roundRect">
            <a:avLst>
              <a:gd name="adj" fmla="val 4504"/>
            </a:avLst>
          </a:prstGeom>
          <a:solidFill>
            <a:srgbClr val="FFFFFF">
              <a:alpha val="58819"/>
            </a:srgbClr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331309" y="4446016"/>
            <a:ext cx="2311930" cy="1941933"/>
            <a:chOff x="2076453" y="1626619"/>
            <a:chExt cx="3249831" cy="2729734"/>
          </a:xfrm>
        </p:grpSpPr>
        <p:grpSp>
          <p:nvGrpSpPr>
            <p:cNvPr id="112" name="Google Shape;112;p2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13" name="Google Shape;113;p2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5" name="Google Shape;115;p2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8" name="Google Shape;118;p2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" name="Google Shape;124;p2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25" name="Google Shape;125;p2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" name="Google Shape;135;p2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36" name="Google Shape;136;p2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" name="Google Shape;138;p2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"/>
          <p:cNvGrpSpPr/>
          <p:nvPr/>
        </p:nvGrpSpPr>
        <p:grpSpPr>
          <a:xfrm>
            <a:off x="9202879" y="4080297"/>
            <a:ext cx="2989124" cy="2612856"/>
            <a:chOff x="5916127" y="1590589"/>
            <a:chExt cx="4201749" cy="3672836"/>
          </a:xfrm>
        </p:grpSpPr>
        <p:grpSp>
          <p:nvGrpSpPr>
            <p:cNvPr id="141" name="Google Shape;141;p2"/>
            <p:cNvGrpSpPr/>
            <p:nvPr/>
          </p:nvGrpSpPr>
          <p:grpSpPr>
            <a:xfrm>
              <a:off x="5916127" y="2814232"/>
              <a:ext cx="1535513" cy="2166104"/>
              <a:chOff x="5916127" y="2814232"/>
              <a:chExt cx="1535513" cy="2166104"/>
            </a:xfrm>
          </p:grpSpPr>
          <p:grpSp>
            <p:nvGrpSpPr>
              <p:cNvPr id="142" name="Google Shape;142;p2"/>
              <p:cNvGrpSpPr/>
              <p:nvPr/>
            </p:nvGrpSpPr>
            <p:grpSpPr>
              <a:xfrm>
                <a:off x="6331772" y="4075467"/>
                <a:ext cx="1082944" cy="904869"/>
                <a:chOff x="6331772" y="4075467"/>
                <a:chExt cx="1082944" cy="904869"/>
              </a:xfrm>
            </p:grpSpPr>
            <p:sp>
              <p:nvSpPr>
                <p:cNvPr id="143" name="Google Shape;143;p2"/>
                <p:cNvSpPr/>
                <p:nvPr/>
              </p:nvSpPr>
              <p:spPr>
                <a:xfrm>
                  <a:off x="6369673" y="4113792"/>
                  <a:ext cx="1006839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839" h="827870" extrusionOk="0">
                      <a:moveTo>
                        <a:pt x="1001247" y="344955"/>
                      </a:moveTo>
                      <a:cubicBezTo>
                        <a:pt x="885709" y="578032"/>
                        <a:pt x="691113" y="925218"/>
                        <a:pt x="426604" y="802251"/>
                      </a:cubicBezTo>
                      <a:cubicBezTo>
                        <a:pt x="128758" y="663852"/>
                        <a:pt x="-56027" y="386294"/>
                        <a:pt x="15315" y="214272"/>
                      </a:cubicBezTo>
                      <a:cubicBezTo>
                        <a:pt x="54558" y="119784"/>
                        <a:pt x="178573" y="108164"/>
                        <a:pt x="426318" y="53776"/>
                      </a:cubicBezTo>
                      <a:cubicBezTo>
                        <a:pt x="683303" y="-2612"/>
                        <a:pt x="813605" y="-29282"/>
                        <a:pt x="906950" y="47775"/>
                      </a:cubicBezTo>
                      <a:cubicBezTo>
                        <a:pt x="1020774" y="141692"/>
                        <a:pt x="1011249" y="324858"/>
                        <a:pt x="1001247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6331772" y="4075467"/>
                  <a:ext cx="1082944" cy="90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44" h="904869" extrusionOk="0">
                      <a:moveTo>
                        <a:pt x="575472" y="904869"/>
                      </a:moveTo>
                      <a:cubicBezTo>
                        <a:pt x="535086" y="904869"/>
                        <a:pt x="492795" y="895726"/>
                        <a:pt x="448408" y="875151"/>
                      </a:cubicBezTo>
                      <a:cubicBezTo>
                        <a:pt x="138179" y="730943"/>
                        <a:pt x="-62989" y="433287"/>
                        <a:pt x="17974" y="238024"/>
                      </a:cubicBezTo>
                      <a:cubicBezTo>
                        <a:pt x="59217" y="138488"/>
                        <a:pt x="165135" y="116295"/>
                        <a:pt x="357349" y="76004"/>
                      </a:cubicBezTo>
                      <a:cubicBezTo>
                        <a:pt x="387734" y="69622"/>
                        <a:pt x="420595" y="62764"/>
                        <a:pt x="456028" y="54954"/>
                      </a:cubicBezTo>
                      <a:cubicBezTo>
                        <a:pt x="716251" y="-2196"/>
                        <a:pt x="859507" y="-33629"/>
                        <a:pt x="969140" y="56859"/>
                      </a:cubicBezTo>
                      <a:cubicBezTo>
                        <a:pt x="1098966" y="164015"/>
                        <a:pt x="1090584" y="365374"/>
                        <a:pt x="1073248" y="400235"/>
                      </a:cubicBezTo>
                      <a:lnTo>
                        <a:pt x="1073248" y="400235"/>
                      </a:lnTo>
                      <a:cubicBezTo>
                        <a:pt x="993905" y="560160"/>
                        <a:pt x="822931" y="904869"/>
                        <a:pt x="575472" y="904869"/>
                      </a:cubicBezTo>
                      <a:close/>
                      <a:moveTo>
                        <a:pt x="792165" y="76385"/>
                      </a:moveTo>
                      <a:cubicBezTo>
                        <a:pt x="718442" y="76385"/>
                        <a:pt x="618144" y="97245"/>
                        <a:pt x="472411" y="129249"/>
                      </a:cubicBezTo>
                      <a:cubicBezTo>
                        <a:pt x="436788" y="137059"/>
                        <a:pt x="403736" y="144012"/>
                        <a:pt x="373066" y="150394"/>
                      </a:cubicBezTo>
                      <a:cubicBezTo>
                        <a:pt x="188947" y="188970"/>
                        <a:pt x="113319" y="207068"/>
                        <a:pt x="88363" y="267075"/>
                      </a:cubicBezTo>
                      <a:cubicBezTo>
                        <a:pt x="29784" y="408236"/>
                        <a:pt x="185042" y="668650"/>
                        <a:pt x="480508" y="805905"/>
                      </a:cubicBezTo>
                      <a:cubicBezTo>
                        <a:pt x="700821" y="908299"/>
                        <a:pt x="875890" y="626168"/>
                        <a:pt x="1004097" y="368041"/>
                      </a:cubicBezTo>
                      <a:cubicBezTo>
                        <a:pt x="1011145" y="339846"/>
                        <a:pt x="1011431" y="190399"/>
                        <a:pt x="920657" y="115342"/>
                      </a:cubicBezTo>
                      <a:cubicBezTo>
                        <a:pt x="887415" y="88101"/>
                        <a:pt x="847220" y="76385"/>
                        <a:pt x="792165" y="76385"/>
                      </a:cubicBezTo>
                      <a:close/>
                      <a:moveTo>
                        <a:pt x="1005049" y="366326"/>
                      </a:moveTo>
                      <a:cubicBezTo>
                        <a:pt x="1004954" y="366421"/>
                        <a:pt x="1004954" y="366612"/>
                        <a:pt x="1004859" y="366707"/>
                      </a:cubicBezTo>
                      <a:cubicBezTo>
                        <a:pt x="1004859" y="366612"/>
                        <a:pt x="1004954" y="366421"/>
                        <a:pt x="1005049" y="366326"/>
                      </a:cubicBezTo>
                      <a:lnTo>
                        <a:pt x="1005049" y="3663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5" name="Google Shape;145;p2"/>
              <p:cNvGrpSpPr/>
              <p:nvPr/>
            </p:nvGrpSpPr>
            <p:grpSpPr>
              <a:xfrm>
                <a:off x="5916127" y="2814232"/>
                <a:ext cx="1535513" cy="1411057"/>
                <a:chOff x="5916127" y="2814232"/>
                <a:chExt cx="1535513" cy="1411057"/>
              </a:xfrm>
            </p:grpSpPr>
            <p:sp>
              <p:nvSpPr>
                <p:cNvPr id="146" name="Google Shape;146;p2"/>
                <p:cNvSpPr/>
                <p:nvPr/>
              </p:nvSpPr>
              <p:spPr>
                <a:xfrm>
                  <a:off x="5953203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286178" y="1308910"/>
                      </a:moveTo>
                      <a:cubicBezTo>
                        <a:pt x="1244649" y="1307005"/>
                        <a:pt x="1203120" y="1311006"/>
                        <a:pt x="1161591" y="1312815"/>
                      </a:cubicBezTo>
                      <a:cubicBezTo>
                        <a:pt x="1056435" y="1317387"/>
                        <a:pt x="951660" y="1326722"/>
                        <a:pt x="846504" y="1331389"/>
                      </a:cubicBezTo>
                      <a:cubicBezTo>
                        <a:pt x="643336" y="1340343"/>
                        <a:pt x="422165" y="1336533"/>
                        <a:pt x="242905" y="1227757"/>
                      </a:cubicBezTo>
                      <a:cubicBezTo>
                        <a:pt x="194137" y="1198134"/>
                        <a:pt x="150036" y="1161273"/>
                        <a:pt x="112222" y="1118505"/>
                      </a:cubicBezTo>
                      <a:cubicBezTo>
                        <a:pt x="-82755" y="898001"/>
                        <a:pt x="11828" y="583962"/>
                        <a:pt x="128985" y="350409"/>
                      </a:cubicBezTo>
                      <a:cubicBezTo>
                        <a:pt x="187755" y="233252"/>
                        <a:pt x="253287" y="93615"/>
                        <a:pt x="376540" y="32560"/>
                      </a:cubicBezTo>
                      <a:cubicBezTo>
                        <a:pt x="567707" y="-62118"/>
                        <a:pt x="754207" y="69136"/>
                        <a:pt x="904606" y="178102"/>
                      </a:cubicBezTo>
                      <a:cubicBezTo>
                        <a:pt x="946231" y="208296"/>
                        <a:pt x="985569" y="242396"/>
                        <a:pt x="1023859" y="276590"/>
                      </a:cubicBezTo>
                      <a:cubicBezTo>
                        <a:pt x="1055578" y="304975"/>
                        <a:pt x="1086343" y="334407"/>
                        <a:pt x="1116061" y="364792"/>
                      </a:cubicBezTo>
                      <a:cubicBezTo>
                        <a:pt x="1286273" y="538623"/>
                        <a:pt x="1405431" y="745221"/>
                        <a:pt x="1458295" y="983155"/>
                      </a:cubicBezTo>
                      <a:cubicBezTo>
                        <a:pt x="1479916" y="1079834"/>
                        <a:pt x="1318848" y="1310434"/>
                        <a:pt x="1286178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5916127" y="2814232"/>
                  <a:ext cx="1535513" cy="141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513" h="1411057" extrusionOk="0">
                      <a:moveTo>
                        <a:pt x="760041" y="1411057"/>
                      </a:moveTo>
                      <a:cubicBezTo>
                        <a:pt x="584685" y="1411057"/>
                        <a:pt x="409425" y="1389340"/>
                        <a:pt x="260359" y="1298853"/>
                      </a:cubicBezTo>
                      <a:cubicBezTo>
                        <a:pt x="208352" y="1267325"/>
                        <a:pt x="161394" y="1228082"/>
                        <a:pt x="120913" y="1182267"/>
                      </a:cubicBezTo>
                      <a:cubicBezTo>
                        <a:pt x="-44060" y="995672"/>
                        <a:pt x="-40155" y="715446"/>
                        <a:pt x="132248" y="371880"/>
                      </a:cubicBezTo>
                      <a:lnTo>
                        <a:pt x="140058" y="356163"/>
                      </a:lnTo>
                      <a:cubicBezTo>
                        <a:pt x="199875" y="236529"/>
                        <a:pt x="267693" y="100989"/>
                        <a:pt x="396852" y="36885"/>
                      </a:cubicBezTo>
                      <a:cubicBezTo>
                        <a:pt x="611832" y="-69699"/>
                        <a:pt x="815476" y="77938"/>
                        <a:pt x="964161" y="185761"/>
                      </a:cubicBezTo>
                      <a:cubicBezTo>
                        <a:pt x="1007881" y="217479"/>
                        <a:pt x="1048743" y="253008"/>
                        <a:pt x="1086462" y="286726"/>
                      </a:cubicBezTo>
                      <a:cubicBezTo>
                        <a:pt x="1118657" y="315492"/>
                        <a:pt x="1150280" y="345781"/>
                        <a:pt x="1180474" y="376642"/>
                      </a:cubicBezTo>
                      <a:cubicBezTo>
                        <a:pt x="1361354" y="561332"/>
                        <a:pt x="1479845" y="775644"/>
                        <a:pt x="1532709" y="1013388"/>
                      </a:cubicBezTo>
                      <a:cubicBezTo>
                        <a:pt x="1553854" y="1108638"/>
                        <a:pt x="1450222" y="1270849"/>
                        <a:pt x="1396692" y="1334476"/>
                      </a:cubicBezTo>
                      <a:cubicBezTo>
                        <a:pt x="1364973" y="1372100"/>
                        <a:pt x="1343828" y="1386483"/>
                        <a:pt x="1321539" y="1385340"/>
                      </a:cubicBezTo>
                      <a:cubicBezTo>
                        <a:pt x="1293250" y="1384101"/>
                        <a:pt x="1264771" y="1385721"/>
                        <a:pt x="1234576" y="1387435"/>
                      </a:cubicBezTo>
                      <a:cubicBezTo>
                        <a:pt x="1223146" y="1388102"/>
                        <a:pt x="1211716" y="1388769"/>
                        <a:pt x="1200381" y="1389245"/>
                      </a:cubicBezTo>
                      <a:cubicBezTo>
                        <a:pt x="1147803" y="1391531"/>
                        <a:pt x="1094178" y="1395055"/>
                        <a:pt x="1042361" y="1398579"/>
                      </a:cubicBezTo>
                      <a:cubicBezTo>
                        <a:pt x="991022" y="1402008"/>
                        <a:pt x="937872" y="1405533"/>
                        <a:pt x="885294" y="1407819"/>
                      </a:cubicBezTo>
                      <a:cubicBezTo>
                        <a:pt x="843765" y="1409819"/>
                        <a:pt x="801855" y="1411057"/>
                        <a:pt x="760041" y="1411057"/>
                      </a:cubicBezTo>
                      <a:close/>
                      <a:moveTo>
                        <a:pt x="551634" y="76319"/>
                      </a:moveTo>
                      <a:cubicBezTo>
                        <a:pt x="511343" y="76319"/>
                        <a:pt x="471243" y="85177"/>
                        <a:pt x="430666" y="105275"/>
                      </a:cubicBezTo>
                      <a:cubicBezTo>
                        <a:pt x="324367" y="157948"/>
                        <a:pt x="262645" y="281392"/>
                        <a:pt x="208162" y="390358"/>
                      </a:cubicBezTo>
                      <a:lnTo>
                        <a:pt x="200256" y="406170"/>
                      </a:lnTo>
                      <a:cubicBezTo>
                        <a:pt x="40713" y="724019"/>
                        <a:pt x="33283" y="968240"/>
                        <a:pt x="177968" y="1131879"/>
                      </a:cubicBezTo>
                      <a:cubicBezTo>
                        <a:pt x="213306" y="1171884"/>
                        <a:pt x="254358" y="1206174"/>
                        <a:pt x="299793" y="1233797"/>
                      </a:cubicBezTo>
                      <a:cubicBezTo>
                        <a:pt x="467147" y="1335333"/>
                        <a:pt x="678411" y="1340953"/>
                        <a:pt x="881865" y="1331904"/>
                      </a:cubicBezTo>
                      <a:cubicBezTo>
                        <a:pt x="933586" y="1329618"/>
                        <a:pt x="986259" y="1326094"/>
                        <a:pt x="1037218" y="1322760"/>
                      </a:cubicBezTo>
                      <a:cubicBezTo>
                        <a:pt x="1089510" y="1319331"/>
                        <a:pt x="1143517" y="1315712"/>
                        <a:pt x="1196953" y="1313426"/>
                      </a:cubicBezTo>
                      <a:cubicBezTo>
                        <a:pt x="1208001" y="1312950"/>
                        <a:pt x="1219050" y="1312283"/>
                        <a:pt x="1230099" y="1311616"/>
                      </a:cubicBezTo>
                      <a:cubicBezTo>
                        <a:pt x="1258103" y="1309997"/>
                        <a:pt x="1286868" y="1308378"/>
                        <a:pt x="1316205" y="1309140"/>
                      </a:cubicBezTo>
                      <a:cubicBezTo>
                        <a:pt x="1354687" y="1278945"/>
                        <a:pt x="1473082" y="1096827"/>
                        <a:pt x="1458223" y="1030152"/>
                      </a:cubicBezTo>
                      <a:cubicBezTo>
                        <a:pt x="1408503" y="806410"/>
                        <a:pt x="1296679" y="604575"/>
                        <a:pt x="1125991" y="430173"/>
                      </a:cubicBezTo>
                      <a:cubicBezTo>
                        <a:pt x="1096940" y="400455"/>
                        <a:pt x="1066460" y="371403"/>
                        <a:pt x="1035599" y="343686"/>
                      </a:cubicBezTo>
                      <a:cubicBezTo>
                        <a:pt x="999499" y="311301"/>
                        <a:pt x="960351" y="277296"/>
                        <a:pt x="919394" y="247578"/>
                      </a:cubicBezTo>
                      <a:cubicBezTo>
                        <a:pt x="790616" y="154138"/>
                        <a:pt x="670982" y="76319"/>
                        <a:pt x="551634" y="76319"/>
                      </a:cubicBezTo>
                      <a:close/>
                      <a:moveTo>
                        <a:pt x="1324968" y="1309425"/>
                      </a:moveTo>
                      <a:cubicBezTo>
                        <a:pt x="1324968" y="1309425"/>
                        <a:pt x="1324968" y="1309425"/>
                        <a:pt x="1324968" y="1309425"/>
                      </a:cubicBezTo>
                      <a:lnTo>
                        <a:pt x="1324968" y="1309425"/>
                      </a:lnTo>
                      <a:cubicBezTo>
                        <a:pt x="1324968" y="1309425"/>
                        <a:pt x="1324968" y="1309425"/>
                        <a:pt x="1324968" y="13094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8" name="Google Shape;148;p2"/>
            <p:cNvGrpSpPr/>
            <p:nvPr/>
          </p:nvGrpSpPr>
          <p:grpSpPr>
            <a:xfrm>
              <a:off x="6040232" y="3501675"/>
              <a:ext cx="1171621" cy="1354244"/>
              <a:chOff x="6040232" y="3501675"/>
              <a:chExt cx="1171621" cy="1354244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6040232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811766" y="592169"/>
                    </a:moveTo>
                    <a:cubicBezTo>
                      <a:pt x="776714" y="585883"/>
                      <a:pt x="339517" y="625888"/>
                      <a:pt x="111203" y="426148"/>
                    </a:cubicBezTo>
                    <a:cubicBezTo>
                      <a:pt x="-86632" y="253079"/>
                      <a:pt x="39479" y="47054"/>
                      <a:pt x="41003" y="0"/>
                    </a:cubicBezTo>
                    <a:cubicBezTo>
                      <a:pt x="60625" y="126682"/>
                      <a:pt x="71293" y="219456"/>
                      <a:pt x="231027" y="339566"/>
                    </a:cubicBezTo>
                    <a:cubicBezTo>
                      <a:pt x="466961" y="516731"/>
                      <a:pt x="840151" y="597217"/>
                      <a:pt x="811766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6691883" y="4633150"/>
                <a:ext cx="519970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70" h="222769" extrusionOk="0">
                    <a:moveTo>
                      <a:pt x="0" y="79724"/>
                    </a:moveTo>
                    <a:cubicBezTo>
                      <a:pt x="17907" y="107061"/>
                      <a:pt x="74390" y="196596"/>
                      <a:pt x="169736" y="218218"/>
                    </a:cubicBezTo>
                    <a:cubicBezTo>
                      <a:pt x="297561" y="247269"/>
                      <a:pt x="411575" y="132874"/>
                      <a:pt x="519970" y="0"/>
                    </a:cubicBezTo>
                    <a:cubicBezTo>
                      <a:pt x="468821" y="34861"/>
                      <a:pt x="357950" y="128302"/>
                      <a:pt x="201835" y="133731"/>
                    </a:cubicBezTo>
                    <a:cubicBezTo>
                      <a:pt x="119253" y="136684"/>
                      <a:pt x="63722" y="107156"/>
                      <a:pt x="0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1" name="Google Shape;151;p2"/>
            <p:cNvGrpSpPr/>
            <p:nvPr/>
          </p:nvGrpSpPr>
          <p:grpSpPr>
            <a:xfrm>
              <a:off x="8582268" y="2814463"/>
              <a:ext cx="1535608" cy="2165872"/>
              <a:chOff x="8582268" y="2814463"/>
              <a:chExt cx="1535608" cy="2165872"/>
            </a:xfrm>
          </p:grpSpPr>
          <p:grpSp>
            <p:nvGrpSpPr>
              <p:cNvPr id="152" name="Google Shape;152;p2"/>
              <p:cNvGrpSpPr/>
              <p:nvPr/>
            </p:nvGrpSpPr>
            <p:grpSpPr>
              <a:xfrm>
                <a:off x="8619191" y="4075403"/>
                <a:ext cx="1082950" cy="904932"/>
                <a:chOff x="8619191" y="4075403"/>
                <a:chExt cx="1082950" cy="904932"/>
              </a:xfrm>
            </p:grpSpPr>
            <p:sp>
              <p:nvSpPr>
                <p:cNvPr id="153" name="Google Shape;153;p2"/>
                <p:cNvSpPr/>
                <p:nvPr/>
              </p:nvSpPr>
              <p:spPr>
                <a:xfrm>
                  <a:off x="8657453" y="4113792"/>
                  <a:ext cx="1006781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81" h="827870" extrusionOk="0">
                      <a:moveTo>
                        <a:pt x="5534" y="344955"/>
                      </a:moveTo>
                      <a:cubicBezTo>
                        <a:pt x="121072" y="578032"/>
                        <a:pt x="315668" y="925218"/>
                        <a:pt x="580178" y="802251"/>
                      </a:cubicBezTo>
                      <a:cubicBezTo>
                        <a:pt x="878024" y="663852"/>
                        <a:pt x="1062809" y="386294"/>
                        <a:pt x="991467" y="214272"/>
                      </a:cubicBezTo>
                      <a:cubicBezTo>
                        <a:pt x="952224" y="119784"/>
                        <a:pt x="828208" y="108164"/>
                        <a:pt x="580463" y="53776"/>
                      </a:cubicBezTo>
                      <a:cubicBezTo>
                        <a:pt x="323479" y="-2612"/>
                        <a:pt x="193177" y="-29282"/>
                        <a:pt x="99832" y="47775"/>
                      </a:cubicBezTo>
                      <a:cubicBezTo>
                        <a:pt x="-13897" y="141692"/>
                        <a:pt x="-4372" y="324858"/>
                        <a:pt x="5534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8619191" y="4075403"/>
                  <a:ext cx="1082950" cy="90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50" h="904932" extrusionOk="0">
                      <a:moveTo>
                        <a:pt x="507473" y="904933"/>
                      </a:moveTo>
                      <a:cubicBezTo>
                        <a:pt x="260014" y="904933"/>
                        <a:pt x="89040" y="560223"/>
                        <a:pt x="9696" y="400203"/>
                      </a:cubicBezTo>
                      <a:lnTo>
                        <a:pt x="9696" y="400203"/>
                      </a:lnTo>
                      <a:cubicBezTo>
                        <a:pt x="-7639" y="365342"/>
                        <a:pt x="-16021" y="163983"/>
                        <a:pt x="113805" y="56827"/>
                      </a:cubicBezTo>
                      <a:cubicBezTo>
                        <a:pt x="223342" y="-33661"/>
                        <a:pt x="366694" y="-2133"/>
                        <a:pt x="626916" y="54922"/>
                      </a:cubicBezTo>
                      <a:cubicBezTo>
                        <a:pt x="662254" y="62732"/>
                        <a:pt x="695116" y="69590"/>
                        <a:pt x="725596" y="75972"/>
                      </a:cubicBezTo>
                      <a:cubicBezTo>
                        <a:pt x="917810" y="116263"/>
                        <a:pt x="1023728" y="138456"/>
                        <a:pt x="1064972" y="237992"/>
                      </a:cubicBezTo>
                      <a:cubicBezTo>
                        <a:pt x="1145934" y="433255"/>
                        <a:pt x="944861" y="731006"/>
                        <a:pt x="634537" y="875119"/>
                      </a:cubicBezTo>
                      <a:cubicBezTo>
                        <a:pt x="590245" y="895789"/>
                        <a:pt x="547859" y="904933"/>
                        <a:pt x="507473" y="904933"/>
                      </a:cubicBezTo>
                      <a:close/>
                      <a:moveTo>
                        <a:pt x="78943" y="368199"/>
                      </a:moveTo>
                      <a:cubicBezTo>
                        <a:pt x="207150" y="626231"/>
                        <a:pt x="382314" y="908362"/>
                        <a:pt x="602532" y="806063"/>
                      </a:cubicBezTo>
                      <a:cubicBezTo>
                        <a:pt x="897903" y="668808"/>
                        <a:pt x="1053160" y="408394"/>
                        <a:pt x="994677" y="267234"/>
                      </a:cubicBezTo>
                      <a:cubicBezTo>
                        <a:pt x="969816" y="207227"/>
                        <a:pt x="894093" y="189129"/>
                        <a:pt x="709975" y="150553"/>
                      </a:cubicBezTo>
                      <a:cubicBezTo>
                        <a:pt x="679304" y="144171"/>
                        <a:pt x="646252" y="137218"/>
                        <a:pt x="610629" y="129407"/>
                      </a:cubicBezTo>
                      <a:cubicBezTo>
                        <a:pt x="355931" y="73495"/>
                        <a:pt x="240011" y="51493"/>
                        <a:pt x="162382" y="115596"/>
                      </a:cubicBezTo>
                      <a:cubicBezTo>
                        <a:pt x="71514" y="190558"/>
                        <a:pt x="71800" y="340005"/>
                        <a:pt x="78943" y="368199"/>
                      </a:cubicBezTo>
                      <a:close/>
                      <a:moveTo>
                        <a:pt x="77991" y="366389"/>
                      </a:moveTo>
                      <a:cubicBezTo>
                        <a:pt x="78086" y="366580"/>
                        <a:pt x="78181" y="366675"/>
                        <a:pt x="78181" y="366770"/>
                      </a:cubicBezTo>
                      <a:cubicBezTo>
                        <a:pt x="78086" y="366675"/>
                        <a:pt x="78086" y="366485"/>
                        <a:pt x="77991" y="366389"/>
                      </a:cubicBezTo>
                      <a:lnTo>
                        <a:pt x="77991" y="3663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5" name="Google Shape;155;p2"/>
              <p:cNvGrpSpPr/>
              <p:nvPr/>
            </p:nvGrpSpPr>
            <p:grpSpPr>
              <a:xfrm>
                <a:off x="8582268" y="2814463"/>
                <a:ext cx="1535608" cy="1410826"/>
                <a:chOff x="8582268" y="2814463"/>
                <a:chExt cx="1535608" cy="1410826"/>
              </a:xfrm>
            </p:grpSpPr>
            <p:sp>
              <p:nvSpPr>
                <p:cNvPr id="156" name="Google Shape;156;p2"/>
                <p:cNvSpPr/>
                <p:nvPr/>
              </p:nvSpPr>
              <p:spPr>
                <a:xfrm>
                  <a:off x="8620517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74106" y="1308910"/>
                      </a:moveTo>
                      <a:cubicBezTo>
                        <a:pt x="215635" y="1307005"/>
                        <a:pt x="257164" y="1311006"/>
                        <a:pt x="298693" y="1312815"/>
                      </a:cubicBezTo>
                      <a:cubicBezTo>
                        <a:pt x="403849" y="1317387"/>
                        <a:pt x="508624" y="1326722"/>
                        <a:pt x="613780" y="1331389"/>
                      </a:cubicBezTo>
                      <a:cubicBezTo>
                        <a:pt x="816948" y="1340343"/>
                        <a:pt x="1038119" y="1336533"/>
                        <a:pt x="1217379" y="1227757"/>
                      </a:cubicBezTo>
                      <a:cubicBezTo>
                        <a:pt x="1266147" y="1198134"/>
                        <a:pt x="1310248" y="1161273"/>
                        <a:pt x="1348062" y="1118505"/>
                      </a:cubicBezTo>
                      <a:cubicBezTo>
                        <a:pt x="1543039" y="898001"/>
                        <a:pt x="1448456" y="583962"/>
                        <a:pt x="1331298" y="350409"/>
                      </a:cubicBezTo>
                      <a:cubicBezTo>
                        <a:pt x="1272529" y="233252"/>
                        <a:pt x="1206997" y="93615"/>
                        <a:pt x="1083744" y="32560"/>
                      </a:cubicBezTo>
                      <a:cubicBezTo>
                        <a:pt x="892577" y="-62118"/>
                        <a:pt x="706077" y="69136"/>
                        <a:pt x="555677" y="178102"/>
                      </a:cubicBezTo>
                      <a:cubicBezTo>
                        <a:pt x="514053" y="208296"/>
                        <a:pt x="474715" y="242396"/>
                        <a:pt x="436424" y="276590"/>
                      </a:cubicBezTo>
                      <a:cubicBezTo>
                        <a:pt x="404706" y="304975"/>
                        <a:pt x="373940" y="334407"/>
                        <a:pt x="344222" y="364792"/>
                      </a:cubicBezTo>
                      <a:cubicBezTo>
                        <a:pt x="174011" y="538623"/>
                        <a:pt x="54853" y="745221"/>
                        <a:pt x="1989" y="983155"/>
                      </a:cubicBezTo>
                      <a:cubicBezTo>
                        <a:pt x="-19633" y="1079834"/>
                        <a:pt x="141435" y="1310434"/>
                        <a:pt x="174106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8582268" y="2814463"/>
                  <a:ext cx="1535608" cy="141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08" h="1410826" extrusionOk="0">
                      <a:moveTo>
                        <a:pt x="775568" y="1410827"/>
                      </a:moveTo>
                      <a:cubicBezTo>
                        <a:pt x="733658" y="1410827"/>
                        <a:pt x="691843" y="1409589"/>
                        <a:pt x="650219" y="1407779"/>
                      </a:cubicBezTo>
                      <a:cubicBezTo>
                        <a:pt x="597641" y="1405493"/>
                        <a:pt x="544587" y="1401969"/>
                        <a:pt x="493152" y="1398539"/>
                      </a:cubicBezTo>
                      <a:cubicBezTo>
                        <a:pt x="441336" y="1395111"/>
                        <a:pt x="387710" y="1391586"/>
                        <a:pt x="335132" y="1389205"/>
                      </a:cubicBezTo>
                      <a:cubicBezTo>
                        <a:pt x="323702" y="1388729"/>
                        <a:pt x="312367" y="1388062"/>
                        <a:pt x="300937" y="1387395"/>
                      </a:cubicBezTo>
                      <a:cubicBezTo>
                        <a:pt x="270743" y="1385681"/>
                        <a:pt x="242358" y="1384062"/>
                        <a:pt x="213974" y="1385300"/>
                      </a:cubicBezTo>
                      <a:lnTo>
                        <a:pt x="213974" y="1385300"/>
                      </a:lnTo>
                      <a:cubicBezTo>
                        <a:pt x="191686" y="1386443"/>
                        <a:pt x="170445" y="1372060"/>
                        <a:pt x="138822" y="1334436"/>
                      </a:cubicBezTo>
                      <a:cubicBezTo>
                        <a:pt x="85291" y="1270809"/>
                        <a:pt x="-18341" y="1108598"/>
                        <a:pt x="2805" y="1013348"/>
                      </a:cubicBezTo>
                      <a:cubicBezTo>
                        <a:pt x="55668" y="775509"/>
                        <a:pt x="174159" y="561292"/>
                        <a:pt x="355039" y="376602"/>
                      </a:cubicBezTo>
                      <a:cubicBezTo>
                        <a:pt x="385233" y="345741"/>
                        <a:pt x="416952" y="315452"/>
                        <a:pt x="449051" y="286686"/>
                      </a:cubicBezTo>
                      <a:cubicBezTo>
                        <a:pt x="486675" y="252968"/>
                        <a:pt x="527537" y="217439"/>
                        <a:pt x="571352" y="185721"/>
                      </a:cubicBezTo>
                      <a:cubicBezTo>
                        <a:pt x="720037" y="77898"/>
                        <a:pt x="923682" y="-69644"/>
                        <a:pt x="1138661" y="36846"/>
                      </a:cubicBezTo>
                      <a:cubicBezTo>
                        <a:pt x="1267820" y="100854"/>
                        <a:pt x="1335638" y="236489"/>
                        <a:pt x="1395455" y="356028"/>
                      </a:cubicBezTo>
                      <a:lnTo>
                        <a:pt x="1403361" y="371744"/>
                      </a:lnTo>
                      <a:cubicBezTo>
                        <a:pt x="1575764" y="715311"/>
                        <a:pt x="1579669" y="995537"/>
                        <a:pt x="1414695" y="1182131"/>
                      </a:cubicBezTo>
                      <a:cubicBezTo>
                        <a:pt x="1374214" y="1227852"/>
                        <a:pt x="1327351" y="1267095"/>
                        <a:pt x="1275249" y="1298717"/>
                      </a:cubicBezTo>
                      <a:cubicBezTo>
                        <a:pt x="1126183" y="1389110"/>
                        <a:pt x="950923" y="1410827"/>
                        <a:pt x="775568" y="1410827"/>
                      </a:cubicBezTo>
                      <a:close/>
                      <a:moveTo>
                        <a:pt x="235405" y="1308623"/>
                      </a:moveTo>
                      <a:cubicBezTo>
                        <a:pt x="259218" y="1308623"/>
                        <a:pt x="282554" y="1309957"/>
                        <a:pt x="305414" y="1311290"/>
                      </a:cubicBezTo>
                      <a:cubicBezTo>
                        <a:pt x="316463" y="1311957"/>
                        <a:pt x="327512" y="1312529"/>
                        <a:pt x="338561" y="1313100"/>
                      </a:cubicBezTo>
                      <a:cubicBezTo>
                        <a:pt x="391996" y="1315386"/>
                        <a:pt x="446003" y="1319006"/>
                        <a:pt x="498296" y="1322435"/>
                      </a:cubicBezTo>
                      <a:cubicBezTo>
                        <a:pt x="549254" y="1325864"/>
                        <a:pt x="601927" y="1329293"/>
                        <a:pt x="653648" y="1331579"/>
                      </a:cubicBezTo>
                      <a:cubicBezTo>
                        <a:pt x="857102" y="1340628"/>
                        <a:pt x="1068462" y="1334913"/>
                        <a:pt x="1235721" y="1233471"/>
                      </a:cubicBezTo>
                      <a:cubicBezTo>
                        <a:pt x="1281250" y="1205849"/>
                        <a:pt x="1322208" y="1171559"/>
                        <a:pt x="1357545" y="1131554"/>
                      </a:cubicBezTo>
                      <a:cubicBezTo>
                        <a:pt x="1502230" y="967914"/>
                        <a:pt x="1494706" y="723693"/>
                        <a:pt x="1335257" y="405844"/>
                      </a:cubicBezTo>
                      <a:lnTo>
                        <a:pt x="1327351" y="390032"/>
                      </a:lnTo>
                      <a:cubicBezTo>
                        <a:pt x="1272868" y="281162"/>
                        <a:pt x="1211146" y="157718"/>
                        <a:pt x="1104848" y="105044"/>
                      </a:cubicBezTo>
                      <a:cubicBezTo>
                        <a:pt x="944256" y="25415"/>
                        <a:pt x="788427" y="122380"/>
                        <a:pt x="616120" y="247348"/>
                      </a:cubicBezTo>
                      <a:cubicBezTo>
                        <a:pt x="575162" y="277066"/>
                        <a:pt x="536110" y="311070"/>
                        <a:pt x="499915" y="343455"/>
                      </a:cubicBezTo>
                      <a:cubicBezTo>
                        <a:pt x="468958" y="371173"/>
                        <a:pt x="438574" y="400224"/>
                        <a:pt x="409522" y="429942"/>
                      </a:cubicBezTo>
                      <a:cubicBezTo>
                        <a:pt x="238739" y="604345"/>
                        <a:pt x="127011" y="806180"/>
                        <a:pt x="77290" y="1029922"/>
                      </a:cubicBezTo>
                      <a:cubicBezTo>
                        <a:pt x="62431" y="1096597"/>
                        <a:pt x="180827" y="1278715"/>
                        <a:pt x="219308" y="1308909"/>
                      </a:cubicBezTo>
                      <a:cubicBezTo>
                        <a:pt x="224642" y="1308719"/>
                        <a:pt x="230071" y="1308623"/>
                        <a:pt x="235405" y="1308623"/>
                      </a:cubicBezTo>
                      <a:close/>
                      <a:moveTo>
                        <a:pt x="210640" y="1309195"/>
                      </a:moveTo>
                      <a:cubicBezTo>
                        <a:pt x="210640" y="1309195"/>
                        <a:pt x="210545" y="1309195"/>
                        <a:pt x="210640" y="1309195"/>
                      </a:cubicBezTo>
                      <a:lnTo>
                        <a:pt x="210640" y="1309195"/>
                      </a:lnTo>
                      <a:cubicBezTo>
                        <a:pt x="210545" y="1309195"/>
                        <a:pt x="210640" y="1309195"/>
                        <a:pt x="210640" y="1309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8" name="Google Shape;158;p2"/>
            <p:cNvGrpSpPr/>
            <p:nvPr/>
          </p:nvGrpSpPr>
          <p:grpSpPr>
            <a:xfrm>
              <a:off x="8812053" y="3501675"/>
              <a:ext cx="1171620" cy="1354244"/>
              <a:chOff x="8812053" y="3501675"/>
              <a:chExt cx="1171620" cy="1354244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9170378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1529" y="592169"/>
                    </a:moveTo>
                    <a:cubicBezTo>
                      <a:pt x="36581" y="585883"/>
                      <a:pt x="473779" y="625888"/>
                      <a:pt x="702093" y="426148"/>
                    </a:cubicBezTo>
                    <a:cubicBezTo>
                      <a:pt x="899927" y="253079"/>
                      <a:pt x="773817" y="47054"/>
                      <a:pt x="772292" y="0"/>
                    </a:cubicBezTo>
                    <a:cubicBezTo>
                      <a:pt x="752671" y="126682"/>
                      <a:pt x="742003" y="219456"/>
                      <a:pt x="582269" y="339566"/>
                    </a:cubicBezTo>
                    <a:cubicBezTo>
                      <a:pt x="346335" y="516731"/>
                      <a:pt x="-26855" y="597217"/>
                      <a:pt x="1529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812053" y="4633150"/>
                <a:ext cx="519969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69" h="222769" extrusionOk="0">
                    <a:moveTo>
                      <a:pt x="519969" y="79724"/>
                    </a:moveTo>
                    <a:cubicBezTo>
                      <a:pt x="502062" y="107061"/>
                      <a:pt x="445579" y="196596"/>
                      <a:pt x="350234" y="218218"/>
                    </a:cubicBezTo>
                    <a:cubicBezTo>
                      <a:pt x="222409" y="247269"/>
                      <a:pt x="108395" y="132874"/>
                      <a:pt x="0" y="0"/>
                    </a:cubicBezTo>
                    <a:cubicBezTo>
                      <a:pt x="51149" y="34861"/>
                      <a:pt x="162020" y="128302"/>
                      <a:pt x="318135" y="133731"/>
                    </a:cubicBezTo>
                    <a:cubicBezTo>
                      <a:pt x="400716" y="136684"/>
                      <a:pt x="456247" y="107156"/>
                      <a:pt x="519969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1" name="Google Shape;161;p2"/>
            <p:cNvSpPr/>
            <p:nvPr/>
          </p:nvSpPr>
          <p:spPr>
            <a:xfrm>
              <a:off x="7203361" y="2907077"/>
              <a:ext cx="1627085" cy="2083020"/>
            </a:xfrm>
            <a:custGeom>
              <a:avLst/>
              <a:gdLst/>
              <a:ahLst/>
              <a:cxnLst/>
              <a:rect l="l" t="t" r="r" b="b"/>
              <a:pathLst>
                <a:path w="1627085" h="2083020" extrusionOk="0">
                  <a:moveTo>
                    <a:pt x="793448" y="2048"/>
                  </a:moveTo>
                  <a:cubicBezTo>
                    <a:pt x="541226" y="23384"/>
                    <a:pt x="362918" y="198835"/>
                    <a:pt x="257857" y="342186"/>
                  </a:cubicBezTo>
                  <a:cubicBezTo>
                    <a:pt x="128793" y="518208"/>
                    <a:pt x="38306" y="743379"/>
                    <a:pt x="9826" y="959787"/>
                  </a:cubicBezTo>
                  <a:cubicBezTo>
                    <a:pt x="682" y="1029034"/>
                    <a:pt x="-67613" y="1644730"/>
                    <a:pt x="341010" y="1941910"/>
                  </a:cubicBezTo>
                  <a:cubicBezTo>
                    <a:pt x="474360" y="2038875"/>
                    <a:pt x="632285" y="2087547"/>
                    <a:pt x="797925" y="2082689"/>
                  </a:cubicBezTo>
                  <a:cubicBezTo>
                    <a:pt x="950705" y="2078213"/>
                    <a:pt x="1103201" y="2029254"/>
                    <a:pt x="1239027" y="1941148"/>
                  </a:cubicBezTo>
                  <a:cubicBezTo>
                    <a:pt x="1351518" y="1868186"/>
                    <a:pt x="1432480" y="1772651"/>
                    <a:pt x="1490296" y="1667685"/>
                  </a:cubicBezTo>
                  <a:cubicBezTo>
                    <a:pt x="1658318" y="1362885"/>
                    <a:pt x="1631362" y="978932"/>
                    <a:pt x="1614312" y="840344"/>
                  </a:cubicBezTo>
                  <a:cubicBezTo>
                    <a:pt x="1599548" y="720329"/>
                    <a:pt x="1554495" y="354950"/>
                    <a:pt x="1256934" y="141590"/>
                  </a:cubicBezTo>
                  <a:cubicBezTo>
                    <a:pt x="1112916" y="38624"/>
                    <a:pt x="948324" y="-11001"/>
                    <a:pt x="793448" y="2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7221759" y="2043969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7289768" y="2857976"/>
              <a:ext cx="1482598" cy="738333"/>
            </a:xfrm>
            <a:custGeom>
              <a:avLst/>
              <a:gdLst/>
              <a:ahLst/>
              <a:cxnLst/>
              <a:rect l="l" t="t" r="r" b="b"/>
              <a:pathLst>
                <a:path w="1482598" h="738333" extrusionOk="0">
                  <a:moveTo>
                    <a:pt x="1481518" y="92012"/>
                  </a:moveTo>
                  <a:cubicBezTo>
                    <a:pt x="1459611" y="472154"/>
                    <a:pt x="1106233" y="760857"/>
                    <a:pt x="692182" y="736949"/>
                  </a:cubicBezTo>
                  <a:cubicBezTo>
                    <a:pt x="345091" y="716947"/>
                    <a:pt x="68294" y="472345"/>
                    <a:pt x="0" y="173546"/>
                  </a:cubicBezTo>
                  <a:cubicBezTo>
                    <a:pt x="124110" y="397955"/>
                    <a:pt x="368236" y="569405"/>
                    <a:pt x="660368" y="586264"/>
                  </a:cubicBezTo>
                  <a:cubicBezTo>
                    <a:pt x="1062038" y="609409"/>
                    <a:pt x="1409509" y="353377"/>
                    <a:pt x="1480185" y="0"/>
                  </a:cubicBezTo>
                  <a:cubicBezTo>
                    <a:pt x="1482852" y="30385"/>
                    <a:pt x="1483328" y="60960"/>
                    <a:pt x="1481518" y="92012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183659" y="2005869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1" y="76200"/>
                    <a:pt x="76200" y="415862"/>
                    <a:pt x="76200" y="833437"/>
                  </a:cubicBezTo>
                  <a:cubicBezTo>
                    <a:pt x="76200" y="1251013"/>
                    <a:pt x="415861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5" name="Google Shape;165;p2"/>
            <p:cNvGrpSpPr/>
            <p:nvPr/>
          </p:nvGrpSpPr>
          <p:grpSpPr>
            <a:xfrm>
              <a:off x="7116984" y="2129694"/>
              <a:ext cx="809625" cy="809624"/>
              <a:chOff x="7116984" y="2129694"/>
              <a:chExt cx="809625" cy="809624"/>
            </a:xfrm>
          </p:grpSpPr>
          <p:sp>
            <p:nvSpPr>
              <p:cNvPr id="166" name="Google Shape;166;p2"/>
              <p:cNvSpPr/>
              <p:nvPr/>
            </p:nvSpPr>
            <p:spPr>
              <a:xfrm>
                <a:off x="713603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11698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2"/>
            <p:cNvSpPr/>
            <p:nvPr/>
          </p:nvSpPr>
          <p:spPr>
            <a:xfrm>
              <a:off x="7307484" y="228218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2" y="111538"/>
                  </a:cubicBezTo>
                  <a:cubicBezTo>
                    <a:pt x="4476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7678996" y="3158431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3" y="21490"/>
                    <a:pt x="14346" y="8345"/>
                  </a:cubicBezTo>
                  <a:cubicBezTo>
                    <a:pt x="30824" y="-4799"/>
                    <a:pt x="54732" y="-2132"/>
                    <a:pt x="67877" y="14346"/>
                  </a:cubicBezTo>
                  <a:cubicBezTo>
                    <a:pt x="78735" y="27967"/>
                    <a:pt x="178748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8075911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8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7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7" y="141627"/>
                  </a:cubicBezTo>
                  <a:cubicBezTo>
                    <a:pt x="511828" y="146199"/>
                    <a:pt x="516781" y="150009"/>
                    <a:pt x="522115" y="153247"/>
                  </a:cubicBezTo>
                  <a:cubicBezTo>
                    <a:pt x="546214" y="167725"/>
                    <a:pt x="585266" y="166106"/>
                    <a:pt x="607840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7352083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8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4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3" y="464238"/>
                    <a:pt x="620818" y="471573"/>
                    <a:pt x="612722" y="472430"/>
                  </a:cubicBezTo>
                  <a:cubicBezTo>
                    <a:pt x="605102" y="473192"/>
                    <a:pt x="598148" y="467858"/>
                    <a:pt x="597100" y="460238"/>
                  </a:cubicBezTo>
                  <a:cubicBezTo>
                    <a:pt x="588718" y="398706"/>
                    <a:pt x="558620" y="272024"/>
                    <a:pt x="450606" y="168392"/>
                  </a:cubicBezTo>
                  <a:cubicBezTo>
                    <a:pt x="361737" y="83048"/>
                    <a:pt x="261344" y="34280"/>
                    <a:pt x="202194" y="40757"/>
                  </a:cubicBezTo>
                  <a:cubicBezTo>
                    <a:pt x="178572" y="43329"/>
                    <a:pt x="158570" y="64188"/>
                    <a:pt x="149045" y="84762"/>
                  </a:cubicBezTo>
                  <a:cubicBezTo>
                    <a:pt x="143615" y="96478"/>
                    <a:pt x="138377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7" y="146199"/>
                    <a:pt x="108753" y="150009"/>
                    <a:pt x="103419" y="153247"/>
                  </a:cubicBezTo>
                  <a:cubicBezTo>
                    <a:pt x="79322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7319867" y="4312062"/>
              <a:ext cx="1390459" cy="469070"/>
            </a:xfrm>
            <a:custGeom>
              <a:avLst/>
              <a:gdLst/>
              <a:ahLst/>
              <a:cxnLst/>
              <a:rect l="l" t="t" r="r" b="b"/>
              <a:pathLst>
                <a:path w="1390459" h="469070" extrusionOk="0">
                  <a:moveTo>
                    <a:pt x="148209" y="359474"/>
                  </a:moveTo>
                  <a:cubicBezTo>
                    <a:pt x="111062" y="305657"/>
                    <a:pt x="69914" y="234505"/>
                    <a:pt x="37433" y="146113"/>
                  </a:cubicBezTo>
                  <a:cubicBezTo>
                    <a:pt x="20384" y="99727"/>
                    <a:pt x="8477" y="56102"/>
                    <a:pt x="0" y="16669"/>
                  </a:cubicBezTo>
                  <a:cubicBezTo>
                    <a:pt x="31338" y="36957"/>
                    <a:pt x="67056" y="50578"/>
                    <a:pt x="102108" y="62770"/>
                  </a:cubicBezTo>
                  <a:cubicBezTo>
                    <a:pt x="148971" y="79058"/>
                    <a:pt x="197072" y="92202"/>
                    <a:pt x="245364" y="103632"/>
                  </a:cubicBezTo>
                  <a:cubicBezTo>
                    <a:pt x="348234" y="128111"/>
                    <a:pt x="452533" y="146018"/>
                    <a:pt x="557975" y="153162"/>
                  </a:cubicBezTo>
                  <a:cubicBezTo>
                    <a:pt x="662654" y="160306"/>
                    <a:pt x="767905" y="157925"/>
                    <a:pt x="872109" y="146113"/>
                  </a:cubicBezTo>
                  <a:cubicBezTo>
                    <a:pt x="954977" y="136779"/>
                    <a:pt x="1037273" y="121634"/>
                    <a:pt x="1117854" y="99917"/>
                  </a:cubicBezTo>
                  <a:cubicBezTo>
                    <a:pt x="1231582" y="69247"/>
                    <a:pt x="1323880" y="31242"/>
                    <a:pt x="1390459" y="0"/>
                  </a:cubicBezTo>
                  <a:cubicBezTo>
                    <a:pt x="1373410" y="64389"/>
                    <a:pt x="1344073" y="148685"/>
                    <a:pt x="1291304" y="238982"/>
                  </a:cubicBezTo>
                  <a:cubicBezTo>
                    <a:pt x="1249489" y="310515"/>
                    <a:pt x="1204246" y="366617"/>
                    <a:pt x="1165098" y="408718"/>
                  </a:cubicBezTo>
                  <a:cubicBezTo>
                    <a:pt x="1053560" y="439484"/>
                    <a:pt x="900970" y="459962"/>
                    <a:pt x="719328" y="467487"/>
                  </a:cubicBezTo>
                  <a:cubicBezTo>
                    <a:pt x="407670" y="480727"/>
                    <a:pt x="275082" y="407956"/>
                    <a:pt x="148209" y="359474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7285133" y="3706082"/>
              <a:ext cx="1470967" cy="472319"/>
            </a:xfrm>
            <a:custGeom>
              <a:avLst/>
              <a:gdLst/>
              <a:ahLst/>
              <a:cxnLst/>
              <a:rect l="l" t="t" r="r" b="b"/>
              <a:pathLst>
                <a:path w="1470967" h="472319" extrusionOk="0">
                  <a:moveTo>
                    <a:pt x="4159" y="322993"/>
                  </a:moveTo>
                  <a:cubicBezTo>
                    <a:pt x="-8224" y="207359"/>
                    <a:pt x="9016" y="97250"/>
                    <a:pt x="29971" y="0"/>
                  </a:cubicBezTo>
                  <a:cubicBezTo>
                    <a:pt x="156940" y="62960"/>
                    <a:pt x="395445" y="160592"/>
                    <a:pt x="709580" y="168021"/>
                  </a:cubicBezTo>
                  <a:cubicBezTo>
                    <a:pt x="1047718" y="175927"/>
                    <a:pt x="1323561" y="63246"/>
                    <a:pt x="1453768" y="1810"/>
                  </a:cubicBezTo>
                  <a:cubicBezTo>
                    <a:pt x="1460436" y="48958"/>
                    <a:pt x="1462627" y="109347"/>
                    <a:pt x="1468246" y="172879"/>
                  </a:cubicBezTo>
                  <a:cubicBezTo>
                    <a:pt x="1472913" y="226886"/>
                    <a:pt x="1471009" y="274511"/>
                    <a:pt x="1466818" y="313468"/>
                  </a:cubicBezTo>
                  <a:cubicBezTo>
                    <a:pt x="1325562" y="376809"/>
                    <a:pt x="1074102" y="467868"/>
                    <a:pt x="748537" y="472154"/>
                  </a:cubicBezTo>
                  <a:cubicBezTo>
                    <a:pt x="410019" y="476726"/>
                    <a:pt x="147795" y="385191"/>
                    <a:pt x="4159" y="322993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926600" y="4930050"/>
              <a:ext cx="199304" cy="333375"/>
            </a:xfrm>
            <a:custGeom>
              <a:avLst/>
              <a:gdLst/>
              <a:ahLst/>
              <a:cxnLst/>
              <a:rect l="l" t="t" r="r" b="b"/>
              <a:pathLst>
                <a:path w="237267" h="333375" extrusionOk="0">
                  <a:moveTo>
                    <a:pt x="0" y="0"/>
                  </a:moveTo>
                  <a:lnTo>
                    <a:pt x="114300" y="333375"/>
                  </a:lnTo>
                  <a:lnTo>
                    <a:pt x="23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2"/>
            <p:cNvGrpSpPr/>
            <p:nvPr/>
          </p:nvGrpSpPr>
          <p:grpSpPr>
            <a:xfrm>
              <a:off x="8164734" y="2129694"/>
              <a:ext cx="809625" cy="809624"/>
              <a:chOff x="8164734" y="2129694"/>
              <a:chExt cx="809625" cy="809624"/>
            </a:xfrm>
          </p:grpSpPr>
          <p:sp>
            <p:nvSpPr>
              <p:cNvPr id="176" name="Google Shape;176;p2"/>
              <p:cNvSpPr/>
              <p:nvPr/>
            </p:nvSpPr>
            <p:spPr>
              <a:xfrm>
                <a:off x="818378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816473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8" name="Google Shape;178;p2"/>
            <p:cNvSpPr/>
            <p:nvPr/>
          </p:nvSpPr>
          <p:spPr>
            <a:xfrm>
              <a:off x="8439804" y="2284316"/>
              <a:ext cx="352490" cy="352406"/>
            </a:xfrm>
            <a:custGeom>
              <a:avLst/>
              <a:gdLst/>
              <a:ahLst/>
              <a:cxnLst/>
              <a:rect l="l" t="t" r="r" b="b"/>
              <a:pathLst>
                <a:path w="352490" h="352406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1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1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9" y="328105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"/>
          <p:cNvGrpSpPr/>
          <p:nvPr/>
        </p:nvGrpSpPr>
        <p:grpSpPr>
          <a:xfrm flipH="1">
            <a:off x="9650884" y="134541"/>
            <a:ext cx="2311930" cy="1941933"/>
            <a:chOff x="2076453" y="1626619"/>
            <a:chExt cx="3249831" cy="2729734"/>
          </a:xfrm>
        </p:grpSpPr>
        <p:grpSp>
          <p:nvGrpSpPr>
            <p:cNvPr id="180" name="Google Shape;180;p2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81" name="Google Shape;181;p2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3" name="Google Shape;183;p2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84" name="Google Shape;184;p2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6" name="Google Shape;186;p2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2" name="Google Shape;192;p2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5" name="Google Shape;195;p2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2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204" name="Google Shape;204;p2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2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2"/>
          <p:cNvSpPr txBox="1">
            <a:spLocks noGrp="1"/>
          </p:cNvSpPr>
          <p:nvPr>
            <p:ph type="title"/>
          </p:nvPr>
        </p:nvSpPr>
        <p:spPr>
          <a:xfrm>
            <a:off x="1767150" y="1943850"/>
            <a:ext cx="8657700" cy="2665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209" name="Google Shape;209;p2"/>
          <p:cNvSpPr txBox="1">
            <a:spLocks noGrp="1"/>
          </p:cNvSpPr>
          <p:nvPr>
            <p:ph type="subTitle" idx="1"/>
          </p:nvPr>
        </p:nvSpPr>
        <p:spPr>
          <a:xfrm>
            <a:off x="1498250" y="4800900"/>
            <a:ext cx="9174900" cy="5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9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9" name="Google Shape;1049;p1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50" name="Google Shape;1050;p1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11649239" y="5996639"/>
                  </a:moveTo>
                  <a:cubicBezTo>
                    <a:pt x="11670477" y="5996820"/>
                    <a:pt x="11691716" y="6002447"/>
                    <a:pt x="11710958" y="6013339"/>
                  </a:cubicBezTo>
                  <a:lnTo>
                    <a:pt x="12192000" y="6285022"/>
                  </a:lnTo>
                  <a:lnTo>
                    <a:pt x="12192000" y="6858000"/>
                  </a:lnTo>
                  <a:lnTo>
                    <a:pt x="10670454" y="6858000"/>
                  </a:lnTo>
                  <a:lnTo>
                    <a:pt x="10670454" y="6600029"/>
                  </a:lnTo>
                  <a:cubicBezTo>
                    <a:pt x="10670454" y="6554285"/>
                    <a:pt x="10695141" y="6512171"/>
                    <a:pt x="10735077" y="6489661"/>
                  </a:cubicBezTo>
                  <a:lnTo>
                    <a:pt x="11587520" y="6012613"/>
                  </a:lnTo>
                  <a:cubicBezTo>
                    <a:pt x="11606762" y="6001722"/>
                    <a:pt x="11628001" y="5996457"/>
                    <a:pt x="11649239" y="5996639"/>
                  </a:cubicBezTo>
                  <a:close/>
                  <a:moveTo>
                    <a:pt x="9366100" y="5996639"/>
                  </a:moveTo>
                  <a:cubicBezTo>
                    <a:pt x="9387338" y="5996820"/>
                    <a:pt x="9408577" y="6002447"/>
                    <a:pt x="9427819" y="6013339"/>
                  </a:cubicBezTo>
                  <a:lnTo>
                    <a:pt x="10363763" y="6541941"/>
                  </a:lnTo>
                  <a:cubicBezTo>
                    <a:pt x="10402972" y="6564450"/>
                    <a:pt x="10427660" y="6606564"/>
                    <a:pt x="10427660" y="6652309"/>
                  </a:cubicBezTo>
                  <a:lnTo>
                    <a:pt x="10427660" y="6858000"/>
                  </a:lnTo>
                  <a:lnTo>
                    <a:pt x="8387315" y="6858000"/>
                  </a:lnTo>
                  <a:lnTo>
                    <a:pt x="8387315" y="6600029"/>
                  </a:lnTo>
                  <a:cubicBezTo>
                    <a:pt x="8387315" y="6554285"/>
                    <a:pt x="8412002" y="6512171"/>
                    <a:pt x="8451938" y="6489661"/>
                  </a:cubicBezTo>
                  <a:lnTo>
                    <a:pt x="9304382" y="6012613"/>
                  </a:lnTo>
                  <a:cubicBezTo>
                    <a:pt x="9323623" y="6001722"/>
                    <a:pt x="9344861" y="5996457"/>
                    <a:pt x="9366100" y="5996639"/>
                  </a:cubicBezTo>
                  <a:close/>
                  <a:moveTo>
                    <a:pt x="7152104" y="5996639"/>
                  </a:moveTo>
                  <a:cubicBezTo>
                    <a:pt x="7173343" y="5996820"/>
                    <a:pt x="7194581" y="6002447"/>
                    <a:pt x="7213823" y="6013339"/>
                  </a:cubicBezTo>
                  <a:lnTo>
                    <a:pt x="8149767" y="6541941"/>
                  </a:lnTo>
                  <a:cubicBezTo>
                    <a:pt x="8188977" y="6564450"/>
                    <a:pt x="8213664" y="6606564"/>
                    <a:pt x="8213664" y="6652309"/>
                  </a:cubicBezTo>
                  <a:lnTo>
                    <a:pt x="8213664" y="6858000"/>
                  </a:lnTo>
                  <a:lnTo>
                    <a:pt x="6173320" y="6858000"/>
                  </a:lnTo>
                  <a:lnTo>
                    <a:pt x="6173320" y="6600029"/>
                  </a:lnTo>
                  <a:cubicBezTo>
                    <a:pt x="6173320" y="6554285"/>
                    <a:pt x="6198008" y="6512171"/>
                    <a:pt x="6237944" y="6489661"/>
                  </a:cubicBezTo>
                  <a:lnTo>
                    <a:pt x="7090386" y="6012613"/>
                  </a:lnTo>
                  <a:cubicBezTo>
                    <a:pt x="7109627" y="6001722"/>
                    <a:pt x="7130866" y="5996457"/>
                    <a:pt x="7152104" y="5996639"/>
                  </a:cubicBezTo>
                  <a:close/>
                  <a:moveTo>
                    <a:pt x="4938110" y="5996639"/>
                  </a:moveTo>
                  <a:cubicBezTo>
                    <a:pt x="4959350" y="5996820"/>
                    <a:pt x="4980587" y="6002447"/>
                    <a:pt x="4999831" y="6013339"/>
                  </a:cubicBezTo>
                  <a:lnTo>
                    <a:pt x="5935773" y="6541941"/>
                  </a:lnTo>
                  <a:cubicBezTo>
                    <a:pt x="5974982" y="6564450"/>
                    <a:pt x="5999672" y="6606564"/>
                    <a:pt x="5999672" y="6652309"/>
                  </a:cubicBezTo>
                  <a:lnTo>
                    <a:pt x="5999672" y="6858000"/>
                  </a:lnTo>
                  <a:lnTo>
                    <a:pt x="3959326" y="6858000"/>
                  </a:lnTo>
                  <a:lnTo>
                    <a:pt x="3959326" y="6600029"/>
                  </a:lnTo>
                  <a:cubicBezTo>
                    <a:pt x="3959326" y="6554285"/>
                    <a:pt x="3984013" y="6512171"/>
                    <a:pt x="4023949" y="6489661"/>
                  </a:cubicBezTo>
                  <a:lnTo>
                    <a:pt x="4876392" y="6012613"/>
                  </a:lnTo>
                  <a:cubicBezTo>
                    <a:pt x="4895634" y="6001722"/>
                    <a:pt x="4916871" y="5996457"/>
                    <a:pt x="4938110" y="5996639"/>
                  </a:cubicBezTo>
                  <a:close/>
                  <a:moveTo>
                    <a:pt x="2724113" y="5996639"/>
                  </a:moveTo>
                  <a:cubicBezTo>
                    <a:pt x="2745352" y="5996820"/>
                    <a:pt x="2766590" y="6002447"/>
                    <a:pt x="2785832" y="6013339"/>
                  </a:cubicBezTo>
                  <a:lnTo>
                    <a:pt x="3721776" y="6541941"/>
                  </a:lnTo>
                  <a:cubicBezTo>
                    <a:pt x="3760986" y="6564450"/>
                    <a:pt x="3785673" y="6606564"/>
                    <a:pt x="3785673" y="6652309"/>
                  </a:cubicBezTo>
                  <a:lnTo>
                    <a:pt x="3785673" y="6858000"/>
                  </a:lnTo>
                  <a:lnTo>
                    <a:pt x="1745328" y="6858000"/>
                  </a:lnTo>
                  <a:lnTo>
                    <a:pt x="1745328" y="6600029"/>
                  </a:lnTo>
                  <a:cubicBezTo>
                    <a:pt x="1745328" y="6554285"/>
                    <a:pt x="1770016" y="6512171"/>
                    <a:pt x="1809952" y="6489661"/>
                  </a:cubicBezTo>
                  <a:lnTo>
                    <a:pt x="2662395" y="6012613"/>
                  </a:lnTo>
                  <a:cubicBezTo>
                    <a:pt x="2681636" y="6001722"/>
                    <a:pt x="2702875" y="5996457"/>
                    <a:pt x="2724113" y="5996639"/>
                  </a:cubicBezTo>
                  <a:close/>
                  <a:moveTo>
                    <a:pt x="510117" y="5996639"/>
                  </a:moveTo>
                  <a:cubicBezTo>
                    <a:pt x="531355" y="5996820"/>
                    <a:pt x="552594" y="6002447"/>
                    <a:pt x="571836" y="6013339"/>
                  </a:cubicBezTo>
                  <a:lnTo>
                    <a:pt x="1507780" y="6541941"/>
                  </a:lnTo>
                  <a:cubicBezTo>
                    <a:pt x="1546989" y="6564450"/>
                    <a:pt x="1571677" y="6606564"/>
                    <a:pt x="1571677" y="6652309"/>
                  </a:cubicBezTo>
                  <a:lnTo>
                    <a:pt x="1571677" y="6858000"/>
                  </a:lnTo>
                  <a:lnTo>
                    <a:pt x="0" y="6858000"/>
                  </a:lnTo>
                  <a:lnTo>
                    <a:pt x="0" y="6263548"/>
                  </a:lnTo>
                  <a:lnTo>
                    <a:pt x="448398" y="6012613"/>
                  </a:lnTo>
                  <a:cubicBezTo>
                    <a:pt x="467640" y="6001722"/>
                    <a:pt x="488878" y="5996457"/>
                    <a:pt x="510117" y="5996639"/>
                  </a:cubicBezTo>
                  <a:close/>
                  <a:moveTo>
                    <a:pt x="12192000" y="4430901"/>
                  </a:moveTo>
                  <a:lnTo>
                    <a:pt x="12192000" y="6014775"/>
                  </a:lnTo>
                  <a:lnTo>
                    <a:pt x="11866857" y="5819468"/>
                  </a:lnTo>
                  <a:cubicBezTo>
                    <a:pt x="11828373" y="5796959"/>
                    <a:pt x="11805138" y="5755571"/>
                    <a:pt x="11805138" y="5711279"/>
                  </a:cubicBezTo>
                  <a:lnTo>
                    <a:pt x="11805138" y="4721602"/>
                  </a:lnTo>
                  <a:cubicBezTo>
                    <a:pt x="11805138" y="4675858"/>
                    <a:pt x="11829825" y="4633744"/>
                    <a:pt x="11869761" y="4611234"/>
                  </a:cubicBezTo>
                  <a:close/>
                  <a:moveTo>
                    <a:pt x="0" y="4429991"/>
                  </a:moveTo>
                  <a:lnTo>
                    <a:pt x="413477" y="4663514"/>
                  </a:lnTo>
                  <a:cubicBezTo>
                    <a:pt x="452686" y="4686023"/>
                    <a:pt x="477374" y="4728137"/>
                    <a:pt x="477374" y="4773882"/>
                  </a:cubicBezTo>
                  <a:lnTo>
                    <a:pt x="477374" y="5709101"/>
                  </a:lnTo>
                  <a:cubicBezTo>
                    <a:pt x="477374" y="5754845"/>
                    <a:pt x="451961" y="5796959"/>
                    <a:pt x="412025" y="5819468"/>
                  </a:cubicBezTo>
                  <a:lnTo>
                    <a:pt x="0" y="6047301"/>
                  </a:lnTo>
                  <a:close/>
                  <a:moveTo>
                    <a:pt x="11649239" y="2229416"/>
                  </a:moveTo>
                  <a:cubicBezTo>
                    <a:pt x="11670478" y="2229598"/>
                    <a:pt x="11691716" y="2235225"/>
                    <a:pt x="11710958" y="2246117"/>
                  </a:cubicBezTo>
                  <a:lnTo>
                    <a:pt x="12192000" y="2517799"/>
                  </a:lnTo>
                  <a:lnTo>
                    <a:pt x="12192000" y="4181411"/>
                  </a:lnTo>
                  <a:lnTo>
                    <a:pt x="11713136" y="4446203"/>
                  </a:lnTo>
                  <a:cubicBezTo>
                    <a:pt x="11673926" y="4467986"/>
                    <a:pt x="11625278" y="4467260"/>
                    <a:pt x="11586794" y="4444025"/>
                  </a:cubicBezTo>
                  <a:lnTo>
                    <a:pt x="10732173" y="3930671"/>
                  </a:lnTo>
                  <a:cubicBezTo>
                    <a:pt x="10693689" y="3908162"/>
                    <a:pt x="10670454" y="3866774"/>
                    <a:pt x="10670454" y="3822482"/>
                  </a:cubicBezTo>
                  <a:lnTo>
                    <a:pt x="10670454" y="2832807"/>
                  </a:lnTo>
                  <a:cubicBezTo>
                    <a:pt x="10670454" y="2787062"/>
                    <a:pt x="10695141" y="2744949"/>
                    <a:pt x="10735077" y="2722439"/>
                  </a:cubicBezTo>
                  <a:lnTo>
                    <a:pt x="11587520" y="2245391"/>
                  </a:lnTo>
                  <a:cubicBezTo>
                    <a:pt x="11606762" y="2234500"/>
                    <a:pt x="11628000" y="2229235"/>
                    <a:pt x="11649239" y="2229416"/>
                  </a:cubicBezTo>
                  <a:close/>
                  <a:moveTo>
                    <a:pt x="510116" y="2229415"/>
                  </a:moveTo>
                  <a:cubicBezTo>
                    <a:pt x="531355" y="2229596"/>
                    <a:pt x="552593" y="2235223"/>
                    <a:pt x="571835" y="2246115"/>
                  </a:cubicBezTo>
                  <a:lnTo>
                    <a:pt x="1507780" y="2774717"/>
                  </a:lnTo>
                  <a:cubicBezTo>
                    <a:pt x="1546989" y="2797227"/>
                    <a:pt x="1571676" y="2839341"/>
                    <a:pt x="1571676" y="2885085"/>
                  </a:cubicBezTo>
                  <a:lnTo>
                    <a:pt x="1571676" y="3820304"/>
                  </a:lnTo>
                  <a:cubicBezTo>
                    <a:pt x="1571676" y="3866048"/>
                    <a:pt x="1546263" y="3908162"/>
                    <a:pt x="1506328" y="3930671"/>
                  </a:cubicBezTo>
                  <a:lnTo>
                    <a:pt x="574013" y="4446203"/>
                  </a:lnTo>
                  <a:cubicBezTo>
                    <a:pt x="534804" y="4467986"/>
                    <a:pt x="486155" y="4467260"/>
                    <a:pt x="447672" y="4444025"/>
                  </a:cubicBezTo>
                  <a:lnTo>
                    <a:pt x="0" y="4175117"/>
                  </a:lnTo>
                  <a:lnTo>
                    <a:pt x="0" y="2496324"/>
                  </a:lnTo>
                  <a:lnTo>
                    <a:pt x="448398" y="2245389"/>
                  </a:lnTo>
                  <a:cubicBezTo>
                    <a:pt x="467640" y="2234498"/>
                    <a:pt x="488878" y="2229234"/>
                    <a:pt x="510116" y="2229415"/>
                  </a:cubicBezTo>
                  <a:close/>
                  <a:moveTo>
                    <a:pt x="0" y="652397"/>
                  </a:moveTo>
                  <a:lnTo>
                    <a:pt x="413476" y="885920"/>
                  </a:lnTo>
                  <a:cubicBezTo>
                    <a:pt x="452686" y="908429"/>
                    <a:pt x="477373" y="950543"/>
                    <a:pt x="477373" y="996288"/>
                  </a:cubicBezTo>
                  <a:lnTo>
                    <a:pt x="477373" y="1931507"/>
                  </a:lnTo>
                  <a:cubicBezTo>
                    <a:pt x="477373" y="1977251"/>
                    <a:pt x="451960" y="2019365"/>
                    <a:pt x="412024" y="2041874"/>
                  </a:cubicBezTo>
                  <a:lnTo>
                    <a:pt x="0" y="2269707"/>
                  </a:lnTo>
                  <a:close/>
                  <a:moveTo>
                    <a:pt x="12192000" y="649734"/>
                  </a:moveTo>
                  <a:lnTo>
                    <a:pt x="12192000" y="2303182"/>
                  </a:lnTo>
                  <a:lnTo>
                    <a:pt x="11806895" y="2071857"/>
                  </a:lnTo>
                  <a:cubicBezTo>
                    <a:pt x="11768411" y="2049347"/>
                    <a:pt x="11745176" y="2007960"/>
                    <a:pt x="11745176" y="1963667"/>
                  </a:cubicBezTo>
                  <a:lnTo>
                    <a:pt x="11745176" y="973990"/>
                  </a:lnTo>
                  <a:cubicBezTo>
                    <a:pt x="11745176" y="928246"/>
                    <a:pt x="11769863" y="886132"/>
                    <a:pt x="11809799" y="863623"/>
                  </a:cubicBezTo>
                  <a:close/>
                  <a:moveTo>
                    <a:pt x="10608962" y="0"/>
                  </a:moveTo>
                  <a:lnTo>
                    <a:pt x="12192000" y="0"/>
                  </a:lnTo>
                  <a:lnTo>
                    <a:pt x="12192000" y="369816"/>
                  </a:lnTo>
                  <a:lnTo>
                    <a:pt x="11651644" y="668610"/>
                  </a:lnTo>
                  <a:cubicBezTo>
                    <a:pt x="11612434" y="690393"/>
                    <a:pt x="11563786" y="689667"/>
                    <a:pt x="11525302" y="666432"/>
                  </a:cubicBezTo>
                  <a:lnTo>
                    <a:pt x="10670681" y="153079"/>
                  </a:lnTo>
                  <a:cubicBezTo>
                    <a:pt x="10632197" y="130569"/>
                    <a:pt x="10608962" y="89182"/>
                    <a:pt x="10608962" y="44889"/>
                  </a:cubicBezTo>
                  <a:close/>
                  <a:moveTo>
                    <a:pt x="8393435" y="0"/>
                  </a:moveTo>
                  <a:lnTo>
                    <a:pt x="10433780" y="0"/>
                  </a:lnTo>
                  <a:lnTo>
                    <a:pt x="10433780" y="42711"/>
                  </a:lnTo>
                  <a:cubicBezTo>
                    <a:pt x="10433780" y="88455"/>
                    <a:pt x="10408367" y="130569"/>
                    <a:pt x="10368431" y="153079"/>
                  </a:cubicBezTo>
                  <a:lnTo>
                    <a:pt x="9436117" y="668610"/>
                  </a:lnTo>
                  <a:cubicBezTo>
                    <a:pt x="9396907" y="690393"/>
                    <a:pt x="9348259" y="689667"/>
                    <a:pt x="9309775" y="666432"/>
                  </a:cubicBezTo>
                  <a:lnTo>
                    <a:pt x="8455154" y="153079"/>
                  </a:lnTo>
                  <a:cubicBezTo>
                    <a:pt x="8416670" y="130569"/>
                    <a:pt x="8393435" y="89182"/>
                    <a:pt x="8393435" y="44889"/>
                  </a:cubicBezTo>
                  <a:close/>
                  <a:moveTo>
                    <a:pt x="6177911" y="0"/>
                  </a:moveTo>
                  <a:lnTo>
                    <a:pt x="8218254" y="0"/>
                  </a:lnTo>
                  <a:lnTo>
                    <a:pt x="8218254" y="42711"/>
                  </a:lnTo>
                  <a:cubicBezTo>
                    <a:pt x="8218254" y="88455"/>
                    <a:pt x="8192841" y="130569"/>
                    <a:pt x="8152905" y="153079"/>
                  </a:cubicBezTo>
                  <a:lnTo>
                    <a:pt x="7220591" y="668610"/>
                  </a:lnTo>
                  <a:cubicBezTo>
                    <a:pt x="7181381" y="690393"/>
                    <a:pt x="7132733" y="689667"/>
                    <a:pt x="7094249" y="666432"/>
                  </a:cubicBezTo>
                  <a:lnTo>
                    <a:pt x="6239630" y="153079"/>
                  </a:lnTo>
                  <a:cubicBezTo>
                    <a:pt x="6201147" y="130569"/>
                    <a:pt x="6177911" y="89182"/>
                    <a:pt x="6177911" y="44889"/>
                  </a:cubicBezTo>
                  <a:close/>
                  <a:moveTo>
                    <a:pt x="3962386" y="0"/>
                  </a:moveTo>
                  <a:lnTo>
                    <a:pt x="6002731" y="0"/>
                  </a:lnTo>
                  <a:lnTo>
                    <a:pt x="6002731" y="42711"/>
                  </a:lnTo>
                  <a:cubicBezTo>
                    <a:pt x="6002731" y="88455"/>
                    <a:pt x="5977318" y="130569"/>
                    <a:pt x="5937383" y="153079"/>
                  </a:cubicBezTo>
                  <a:lnTo>
                    <a:pt x="5005068" y="668610"/>
                  </a:lnTo>
                  <a:cubicBezTo>
                    <a:pt x="4965859" y="690393"/>
                    <a:pt x="4917211" y="689667"/>
                    <a:pt x="4878725" y="666432"/>
                  </a:cubicBezTo>
                  <a:lnTo>
                    <a:pt x="4024105" y="153079"/>
                  </a:lnTo>
                  <a:cubicBezTo>
                    <a:pt x="3985622" y="130569"/>
                    <a:pt x="3962386" y="89182"/>
                    <a:pt x="3962386" y="44889"/>
                  </a:cubicBezTo>
                  <a:close/>
                  <a:moveTo>
                    <a:pt x="1746859" y="0"/>
                  </a:moveTo>
                  <a:lnTo>
                    <a:pt x="3787204" y="0"/>
                  </a:lnTo>
                  <a:lnTo>
                    <a:pt x="3787204" y="42711"/>
                  </a:lnTo>
                  <a:cubicBezTo>
                    <a:pt x="3787204" y="88455"/>
                    <a:pt x="3761791" y="130569"/>
                    <a:pt x="3721856" y="153079"/>
                  </a:cubicBezTo>
                  <a:lnTo>
                    <a:pt x="2789541" y="668610"/>
                  </a:lnTo>
                  <a:cubicBezTo>
                    <a:pt x="2750331" y="690393"/>
                    <a:pt x="2701683" y="689667"/>
                    <a:pt x="2663200" y="666432"/>
                  </a:cubicBezTo>
                  <a:lnTo>
                    <a:pt x="1808578" y="153079"/>
                  </a:lnTo>
                  <a:cubicBezTo>
                    <a:pt x="1770094" y="130569"/>
                    <a:pt x="1746859" y="89182"/>
                    <a:pt x="1746859" y="44889"/>
                  </a:cubicBezTo>
                  <a:close/>
                  <a:moveTo>
                    <a:pt x="0" y="0"/>
                  </a:moveTo>
                  <a:lnTo>
                    <a:pt x="1571679" y="0"/>
                  </a:lnTo>
                  <a:lnTo>
                    <a:pt x="1571679" y="42711"/>
                  </a:lnTo>
                  <a:cubicBezTo>
                    <a:pt x="1571679" y="88455"/>
                    <a:pt x="1546266" y="130569"/>
                    <a:pt x="1506330" y="153079"/>
                  </a:cubicBezTo>
                  <a:lnTo>
                    <a:pt x="574016" y="668610"/>
                  </a:lnTo>
                  <a:cubicBezTo>
                    <a:pt x="534806" y="690393"/>
                    <a:pt x="486158" y="689667"/>
                    <a:pt x="447674" y="666432"/>
                  </a:cubicBezTo>
                  <a:lnTo>
                    <a:pt x="0" y="397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651024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2865020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5079016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7293013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1745327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3959324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6173319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8387315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651024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2865020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5079016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7293013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9531180" y="370595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9517425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15"/>
          <p:cNvGrpSpPr/>
          <p:nvPr/>
        </p:nvGrpSpPr>
        <p:grpSpPr>
          <a:xfrm>
            <a:off x="-1177" y="0"/>
            <a:ext cx="12192000" cy="6163564"/>
            <a:chOff x="-1177" y="0"/>
            <a:chExt cx="12192000" cy="6163564"/>
          </a:xfrm>
        </p:grpSpPr>
        <p:sp>
          <p:nvSpPr>
            <p:cNvPr id="1066" name="Google Shape;1066;p15"/>
            <p:cNvSpPr/>
            <p:nvPr/>
          </p:nvSpPr>
          <p:spPr>
            <a:xfrm>
              <a:off x="801959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3015955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5229951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7443948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1896262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411025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6324254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8538250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801959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3015955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229951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7443948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9682115" y="1815456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1082138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9668360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-1177" y="0"/>
              <a:ext cx="12192000" cy="5809648"/>
            </a:xfrm>
            <a:custGeom>
              <a:avLst/>
              <a:gdLst/>
              <a:ahLst/>
              <a:cxnLst/>
              <a:rect l="l" t="t" r="r" b="b"/>
              <a:pathLst>
                <a:path w="12192000" h="5809648" extrusionOk="0">
                  <a:moveTo>
                    <a:pt x="12111791" y="5563151"/>
                  </a:moveTo>
                  <a:lnTo>
                    <a:pt x="12192000" y="5566621"/>
                  </a:lnTo>
                  <a:lnTo>
                    <a:pt x="12192000" y="5809648"/>
                  </a:lnTo>
                  <a:lnTo>
                    <a:pt x="12124067" y="5762352"/>
                  </a:lnTo>
                  <a:cubicBezTo>
                    <a:pt x="12058604" y="5714815"/>
                    <a:pt x="12004601" y="5671249"/>
                    <a:pt x="11970111" y="5636759"/>
                  </a:cubicBezTo>
                  <a:cubicBezTo>
                    <a:pt x="11926545" y="5593556"/>
                    <a:pt x="11998611" y="5564875"/>
                    <a:pt x="12111791" y="5563151"/>
                  </a:cubicBezTo>
                  <a:close/>
                  <a:moveTo>
                    <a:pt x="0" y="3689073"/>
                  </a:moveTo>
                  <a:lnTo>
                    <a:pt x="29278" y="3693539"/>
                  </a:lnTo>
                  <a:cubicBezTo>
                    <a:pt x="97112" y="3707709"/>
                    <a:pt x="165910" y="3730173"/>
                    <a:pt x="226358" y="3762484"/>
                  </a:cubicBezTo>
                  <a:cubicBezTo>
                    <a:pt x="498645" y="3907704"/>
                    <a:pt x="647496" y="4318678"/>
                    <a:pt x="531320" y="4270755"/>
                  </a:cubicBezTo>
                  <a:cubicBezTo>
                    <a:pt x="407883" y="4219928"/>
                    <a:pt x="233619" y="4123720"/>
                    <a:pt x="72969" y="4022973"/>
                  </a:cubicBezTo>
                  <a:lnTo>
                    <a:pt x="0" y="3975687"/>
                  </a:lnTo>
                  <a:close/>
                  <a:moveTo>
                    <a:pt x="12051829" y="1815538"/>
                  </a:moveTo>
                  <a:cubicBezTo>
                    <a:pt x="12080124" y="1815107"/>
                    <a:pt x="12110989" y="1816360"/>
                    <a:pt x="12143260" y="1819493"/>
                  </a:cubicBezTo>
                  <a:lnTo>
                    <a:pt x="12192000" y="1826926"/>
                  </a:lnTo>
                  <a:lnTo>
                    <a:pt x="12192000" y="2102715"/>
                  </a:lnTo>
                  <a:lnTo>
                    <a:pt x="12169886" y="2088385"/>
                  </a:lnTo>
                  <a:cubicBezTo>
                    <a:pt x="12057525" y="2013038"/>
                    <a:pt x="11961884" y="1940881"/>
                    <a:pt x="11910149" y="1889146"/>
                  </a:cubicBezTo>
                  <a:cubicBezTo>
                    <a:pt x="11866583" y="1845943"/>
                    <a:pt x="11938649" y="1817262"/>
                    <a:pt x="12051829" y="1815538"/>
                  </a:cubicBezTo>
                  <a:close/>
                  <a:moveTo>
                    <a:pt x="10807384" y="0"/>
                  </a:moveTo>
                  <a:lnTo>
                    <a:pt x="11326145" y="0"/>
                  </a:lnTo>
                  <a:lnTo>
                    <a:pt x="11400034" y="50390"/>
                  </a:lnTo>
                  <a:cubicBezTo>
                    <a:pt x="11609348" y="225684"/>
                    <a:pt x="11710605" y="535094"/>
                    <a:pt x="11608951" y="493162"/>
                  </a:cubicBezTo>
                  <a:cubicBezTo>
                    <a:pt x="11392936" y="404214"/>
                    <a:pt x="11021263" y="176287"/>
                    <a:pt x="10839298" y="28272"/>
                  </a:cubicBezTo>
                  <a:close/>
                  <a:moveTo>
                    <a:pt x="8591856" y="0"/>
                  </a:moveTo>
                  <a:lnTo>
                    <a:pt x="9110618" y="0"/>
                  </a:lnTo>
                  <a:lnTo>
                    <a:pt x="9184507" y="50390"/>
                  </a:lnTo>
                  <a:cubicBezTo>
                    <a:pt x="9393821" y="225684"/>
                    <a:pt x="9495078" y="535094"/>
                    <a:pt x="9393424" y="493162"/>
                  </a:cubicBezTo>
                  <a:cubicBezTo>
                    <a:pt x="9177409" y="404214"/>
                    <a:pt x="8805736" y="176287"/>
                    <a:pt x="8623771" y="28273"/>
                  </a:cubicBezTo>
                  <a:close/>
                  <a:moveTo>
                    <a:pt x="6376330" y="0"/>
                  </a:moveTo>
                  <a:lnTo>
                    <a:pt x="6895091" y="0"/>
                  </a:lnTo>
                  <a:lnTo>
                    <a:pt x="6968981" y="50391"/>
                  </a:lnTo>
                  <a:cubicBezTo>
                    <a:pt x="7178295" y="225684"/>
                    <a:pt x="7279552" y="535094"/>
                    <a:pt x="7177898" y="493162"/>
                  </a:cubicBezTo>
                  <a:cubicBezTo>
                    <a:pt x="6961884" y="404215"/>
                    <a:pt x="6590210" y="176287"/>
                    <a:pt x="6408246" y="28273"/>
                  </a:cubicBezTo>
                  <a:close/>
                  <a:moveTo>
                    <a:pt x="4160805" y="0"/>
                  </a:moveTo>
                  <a:lnTo>
                    <a:pt x="4679566" y="0"/>
                  </a:lnTo>
                  <a:lnTo>
                    <a:pt x="4753456" y="50391"/>
                  </a:lnTo>
                  <a:cubicBezTo>
                    <a:pt x="4962770" y="225684"/>
                    <a:pt x="5064028" y="535095"/>
                    <a:pt x="4962373" y="493162"/>
                  </a:cubicBezTo>
                  <a:cubicBezTo>
                    <a:pt x="4746359" y="404215"/>
                    <a:pt x="4374685" y="176287"/>
                    <a:pt x="4192720" y="28273"/>
                  </a:cubicBezTo>
                  <a:close/>
                  <a:moveTo>
                    <a:pt x="1945279" y="0"/>
                  </a:moveTo>
                  <a:lnTo>
                    <a:pt x="2464039" y="0"/>
                  </a:lnTo>
                  <a:lnTo>
                    <a:pt x="2537930" y="50391"/>
                  </a:lnTo>
                  <a:cubicBezTo>
                    <a:pt x="2747244" y="225684"/>
                    <a:pt x="2848501" y="535095"/>
                    <a:pt x="2746847" y="493162"/>
                  </a:cubicBezTo>
                  <a:cubicBezTo>
                    <a:pt x="2530832" y="404215"/>
                    <a:pt x="2159158" y="176287"/>
                    <a:pt x="1977194" y="28273"/>
                  </a:cubicBezTo>
                  <a:close/>
                  <a:moveTo>
                    <a:pt x="0" y="0"/>
                  </a:moveTo>
                  <a:lnTo>
                    <a:pt x="248514" y="0"/>
                  </a:lnTo>
                  <a:lnTo>
                    <a:pt x="322405" y="50391"/>
                  </a:lnTo>
                  <a:cubicBezTo>
                    <a:pt x="531719" y="225684"/>
                    <a:pt x="632976" y="535095"/>
                    <a:pt x="531322" y="493162"/>
                  </a:cubicBezTo>
                  <a:cubicBezTo>
                    <a:pt x="407885" y="442335"/>
                    <a:pt x="233620" y="346127"/>
                    <a:pt x="72971" y="245380"/>
                  </a:cubicBezTo>
                  <a:lnTo>
                    <a:pt x="0" y="198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2" name="Google Shape;1082;p1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15"/>
          <p:cNvSpPr/>
          <p:nvPr/>
        </p:nvSpPr>
        <p:spPr>
          <a:xfrm>
            <a:off x="470100" y="332700"/>
            <a:ext cx="11251800" cy="6192600"/>
          </a:xfrm>
          <a:prstGeom prst="roundRect">
            <a:avLst>
              <a:gd name="adj" fmla="val 4504"/>
            </a:avLst>
          </a:prstGeom>
          <a:solidFill>
            <a:srgbClr val="FFFFFF">
              <a:alpha val="58819"/>
            </a:srgbClr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4" name="Google Shape;1084;p15"/>
          <p:cNvGrpSpPr/>
          <p:nvPr/>
        </p:nvGrpSpPr>
        <p:grpSpPr>
          <a:xfrm>
            <a:off x="89409" y="4337441"/>
            <a:ext cx="2311930" cy="1941933"/>
            <a:chOff x="2076453" y="1626619"/>
            <a:chExt cx="3249831" cy="2729734"/>
          </a:xfrm>
        </p:grpSpPr>
        <p:grpSp>
          <p:nvGrpSpPr>
            <p:cNvPr id="1085" name="Google Shape;1085;p15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086" name="Google Shape;1086;p15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15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8" name="Google Shape;1088;p15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089" name="Google Shape;1089;p15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15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1" name="Google Shape;1091;p15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97" name="Google Shape;1097;p15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098" name="Google Shape;1098;p15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15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00" name="Google Shape;1100;p15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15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109" name="Google Shape;1109;p15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15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1" name="Google Shape;1111;p15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15"/>
          <p:cNvGrpSpPr/>
          <p:nvPr/>
        </p:nvGrpSpPr>
        <p:grpSpPr>
          <a:xfrm flipH="1">
            <a:off x="9758423" y="515108"/>
            <a:ext cx="2109140" cy="1771597"/>
            <a:chOff x="2076453" y="1626619"/>
            <a:chExt cx="3249831" cy="2729734"/>
          </a:xfrm>
        </p:grpSpPr>
        <p:grpSp>
          <p:nvGrpSpPr>
            <p:cNvPr id="1114" name="Google Shape;1114;p15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115" name="Google Shape;1115;p15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15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17" name="Google Shape;1117;p15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118" name="Google Shape;1118;p15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15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0" name="Google Shape;1120;p15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6" name="Google Shape;1126;p15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127" name="Google Shape;1127;p15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15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29" name="Google Shape;1129;p15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7" name="Google Shape;1137;p15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138" name="Google Shape;1138;p15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15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0" name="Google Shape;1140;p15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2" name="Google Shape;1142;p15">
            <a:hlinkClick r:id="rId2" action="ppaction://hlinksldjump"/>
          </p:cNvPr>
          <p:cNvSpPr/>
          <p:nvPr/>
        </p:nvSpPr>
        <p:spPr>
          <a:xfrm>
            <a:off x="658131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3" name="Google Shape;1143;p15">
            <a:hlinkClick r:id="rId3" action="ppaction://hlinksldjump"/>
          </p:cNvPr>
          <p:cNvSpPr/>
          <p:nvPr/>
        </p:nvSpPr>
        <p:spPr>
          <a:xfrm>
            <a:off x="2869703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4" name="Google Shape;1144;p15">
            <a:hlinkClick r:id="" action="ppaction://noaction"/>
          </p:cNvPr>
          <p:cNvSpPr/>
          <p:nvPr/>
        </p:nvSpPr>
        <p:spPr>
          <a:xfrm>
            <a:off x="5081276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5" name="Google Shape;1145;p15">
            <a:hlinkClick r:id="" action="ppaction://noaction"/>
          </p:cNvPr>
          <p:cNvSpPr/>
          <p:nvPr/>
        </p:nvSpPr>
        <p:spPr>
          <a:xfrm>
            <a:off x="7292849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6" name="Google Shape;1146;p15">
            <a:hlinkClick r:id="" action="ppaction://noaction"/>
          </p:cNvPr>
          <p:cNvSpPr/>
          <p:nvPr/>
        </p:nvSpPr>
        <p:spPr>
          <a:xfrm>
            <a:off x="1763917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7" name="Google Shape;1147;p15">
            <a:hlinkClick r:id="" action="ppaction://noaction"/>
          </p:cNvPr>
          <p:cNvSpPr/>
          <p:nvPr/>
        </p:nvSpPr>
        <p:spPr>
          <a:xfrm>
            <a:off x="3975490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8" name="Google Shape;1148;p15">
            <a:hlinkClick r:id="" action="ppaction://noaction"/>
          </p:cNvPr>
          <p:cNvSpPr/>
          <p:nvPr/>
        </p:nvSpPr>
        <p:spPr>
          <a:xfrm>
            <a:off x="6187062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49" name="Google Shape;1149;p15">
            <a:hlinkClick r:id="" action="ppaction://noaction"/>
          </p:cNvPr>
          <p:cNvSpPr/>
          <p:nvPr/>
        </p:nvSpPr>
        <p:spPr>
          <a:xfrm>
            <a:off x="8398635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50" name="Google Shape;1150;p15">
            <a:hlinkClick r:id="" action="ppaction://noaction"/>
          </p:cNvPr>
          <p:cNvSpPr/>
          <p:nvPr/>
        </p:nvSpPr>
        <p:spPr>
          <a:xfrm>
            <a:off x="2869703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51" name="Google Shape;1151;p15">
            <a:hlinkClick r:id="" action="ppaction://noaction"/>
          </p:cNvPr>
          <p:cNvSpPr/>
          <p:nvPr/>
        </p:nvSpPr>
        <p:spPr>
          <a:xfrm>
            <a:off x="5081276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52" name="Google Shape;1152;p15">
            <a:hlinkClick r:id="" action="ppaction://noaction"/>
          </p:cNvPr>
          <p:cNvSpPr/>
          <p:nvPr/>
        </p:nvSpPr>
        <p:spPr>
          <a:xfrm>
            <a:off x="7292849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53" name="Google Shape;1153;p15">
            <a:hlinkClick r:id="" action="ppaction://noaction"/>
          </p:cNvPr>
          <p:cNvSpPr/>
          <p:nvPr/>
        </p:nvSpPr>
        <p:spPr>
          <a:xfrm>
            <a:off x="9504421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3" name="Google Shape;253;p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11649239" y="5996639"/>
                  </a:moveTo>
                  <a:cubicBezTo>
                    <a:pt x="11670477" y="5996820"/>
                    <a:pt x="11691716" y="6002447"/>
                    <a:pt x="11710958" y="6013339"/>
                  </a:cubicBezTo>
                  <a:lnTo>
                    <a:pt x="12192000" y="6285022"/>
                  </a:lnTo>
                  <a:lnTo>
                    <a:pt x="12192000" y="6858000"/>
                  </a:lnTo>
                  <a:lnTo>
                    <a:pt x="10670454" y="6858000"/>
                  </a:lnTo>
                  <a:lnTo>
                    <a:pt x="10670454" y="6600029"/>
                  </a:lnTo>
                  <a:cubicBezTo>
                    <a:pt x="10670454" y="6554285"/>
                    <a:pt x="10695141" y="6512171"/>
                    <a:pt x="10735077" y="6489661"/>
                  </a:cubicBezTo>
                  <a:lnTo>
                    <a:pt x="11587520" y="6012613"/>
                  </a:lnTo>
                  <a:cubicBezTo>
                    <a:pt x="11606762" y="6001722"/>
                    <a:pt x="11628001" y="5996457"/>
                    <a:pt x="11649239" y="5996639"/>
                  </a:cubicBezTo>
                  <a:close/>
                  <a:moveTo>
                    <a:pt x="9366100" y="5996639"/>
                  </a:moveTo>
                  <a:cubicBezTo>
                    <a:pt x="9387338" y="5996820"/>
                    <a:pt x="9408577" y="6002447"/>
                    <a:pt x="9427819" y="6013339"/>
                  </a:cubicBezTo>
                  <a:lnTo>
                    <a:pt x="10363763" y="6541941"/>
                  </a:lnTo>
                  <a:cubicBezTo>
                    <a:pt x="10402972" y="6564450"/>
                    <a:pt x="10427660" y="6606564"/>
                    <a:pt x="10427660" y="6652309"/>
                  </a:cubicBezTo>
                  <a:lnTo>
                    <a:pt x="10427660" y="6858000"/>
                  </a:lnTo>
                  <a:lnTo>
                    <a:pt x="8387315" y="6858000"/>
                  </a:lnTo>
                  <a:lnTo>
                    <a:pt x="8387315" y="6600029"/>
                  </a:lnTo>
                  <a:cubicBezTo>
                    <a:pt x="8387315" y="6554285"/>
                    <a:pt x="8412002" y="6512171"/>
                    <a:pt x="8451938" y="6489661"/>
                  </a:cubicBezTo>
                  <a:lnTo>
                    <a:pt x="9304382" y="6012613"/>
                  </a:lnTo>
                  <a:cubicBezTo>
                    <a:pt x="9323623" y="6001722"/>
                    <a:pt x="9344861" y="5996457"/>
                    <a:pt x="9366100" y="5996639"/>
                  </a:cubicBezTo>
                  <a:close/>
                  <a:moveTo>
                    <a:pt x="7152104" y="5996639"/>
                  </a:moveTo>
                  <a:cubicBezTo>
                    <a:pt x="7173343" y="5996820"/>
                    <a:pt x="7194581" y="6002447"/>
                    <a:pt x="7213823" y="6013339"/>
                  </a:cubicBezTo>
                  <a:lnTo>
                    <a:pt x="8149767" y="6541941"/>
                  </a:lnTo>
                  <a:cubicBezTo>
                    <a:pt x="8188977" y="6564450"/>
                    <a:pt x="8213664" y="6606564"/>
                    <a:pt x="8213664" y="6652309"/>
                  </a:cubicBezTo>
                  <a:lnTo>
                    <a:pt x="8213664" y="6858000"/>
                  </a:lnTo>
                  <a:lnTo>
                    <a:pt x="6173320" y="6858000"/>
                  </a:lnTo>
                  <a:lnTo>
                    <a:pt x="6173320" y="6600029"/>
                  </a:lnTo>
                  <a:cubicBezTo>
                    <a:pt x="6173320" y="6554285"/>
                    <a:pt x="6198008" y="6512171"/>
                    <a:pt x="6237944" y="6489661"/>
                  </a:cubicBezTo>
                  <a:lnTo>
                    <a:pt x="7090386" y="6012613"/>
                  </a:lnTo>
                  <a:cubicBezTo>
                    <a:pt x="7109627" y="6001722"/>
                    <a:pt x="7130866" y="5996457"/>
                    <a:pt x="7152104" y="5996639"/>
                  </a:cubicBezTo>
                  <a:close/>
                  <a:moveTo>
                    <a:pt x="4938110" y="5996639"/>
                  </a:moveTo>
                  <a:cubicBezTo>
                    <a:pt x="4959350" y="5996820"/>
                    <a:pt x="4980587" y="6002447"/>
                    <a:pt x="4999831" y="6013339"/>
                  </a:cubicBezTo>
                  <a:lnTo>
                    <a:pt x="5935773" y="6541941"/>
                  </a:lnTo>
                  <a:cubicBezTo>
                    <a:pt x="5974982" y="6564450"/>
                    <a:pt x="5999672" y="6606564"/>
                    <a:pt x="5999672" y="6652309"/>
                  </a:cubicBezTo>
                  <a:lnTo>
                    <a:pt x="5999672" y="6858000"/>
                  </a:lnTo>
                  <a:lnTo>
                    <a:pt x="3959326" y="6858000"/>
                  </a:lnTo>
                  <a:lnTo>
                    <a:pt x="3959326" y="6600029"/>
                  </a:lnTo>
                  <a:cubicBezTo>
                    <a:pt x="3959326" y="6554285"/>
                    <a:pt x="3984013" y="6512171"/>
                    <a:pt x="4023949" y="6489661"/>
                  </a:cubicBezTo>
                  <a:lnTo>
                    <a:pt x="4876392" y="6012613"/>
                  </a:lnTo>
                  <a:cubicBezTo>
                    <a:pt x="4895634" y="6001722"/>
                    <a:pt x="4916871" y="5996457"/>
                    <a:pt x="4938110" y="5996639"/>
                  </a:cubicBezTo>
                  <a:close/>
                  <a:moveTo>
                    <a:pt x="2724113" y="5996639"/>
                  </a:moveTo>
                  <a:cubicBezTo>
                    <a:pt x="2745352" y="5996820"/>
                    <a:pt x="2766590" y="6002447"/>
                    <a:pt x="2785832" y="6013339"/>
                  </a:cubicBezTo>
                  <a:lnTo>
                    <a:pt x="3721776" y="6541941"/>
                  </a:lnTo>
                  <a:cubicBezTo>
                    <a:pt x="3760986" y="6564450"/>
                    <a:pt x="3785673" y="6606564"/>
                    <a:pt x="3785673" y="6652309"/>
                  </a:cubicBezTo>
                  <a:lnTo>
                    <a:pt x="3785673" y="6858000"/>
                  </a:lnTo>
                  <a:lnTo>
                    <a:pt x="1745328" y="6858000"/>
                  </a:lnTo>
                  <a:lnTo>
                    <a:pt x="1745328" y="6600029"/>
                  </a:lnTo>
                  <a:cubicBezTo>
                    <a:pt x="1745328" y="6554285"/>
                    <a:pt x="1770016" y="6512171"/>
                    <a:pt x="1809952" y="6489661"/>
                  </a:cubicBezTo>
                  <a:lnTo>
                    <a:pt x="2662395" y="6012613"/>
                  </a:lnTo>
                  <a:cubicBezTo>
                    <a:pt x="2681636" y="6001722"/>
                    <a:pt x="2702875" y="5996457"/>
                    <a:pt x="2724113" y="5996639"/>
                  </a:cubicBezTo>
                  <a:close/>
                  <a:moveTo>
                    <a:pt x="510117" y="5996639"/>
                  </a:moveTo>
                  <a:cubicBezTo>
                    <a:pt x="531355" y="5996820"/>
                    <a:pt x="552594" y="6002447"/>
                    <a:pt x="571836" y="6013339"/>
                  </a:cubicBezTo>
                  <a:lnTo>
                    <a:pt x="1507780" y="6541941"/>
                  </a:lnTo>
                  <a:cubicBezTo>
                    <a:pt x="1546989" y="6564450"/>
                    <a:pt x="1571677" y="6606564"/>
                    <a:pt x="1571677" y="6652309"/>
                  </a:cubicBezTo>
                  <a:lnTo>
                    <a:pt x="1571677" y="6858000"/>
                  </a:lnTo>
                  <a:lnTo>
                    <a:pt x="0" y="6858000"/>
                  </a:lnTo>
                  <a:lnTo>
                    <a:pt x="0" y="6263548"/>
                  </a:lnTo>
                  <a:lnTo>
                    <a:pt x="448398" y="6012613"/>
                  </a:lnTo>
                  <a:cubicBezTo>
                    <a:pt x="467640" y="6001722"/>
                    <a:pt x="488878" y="5996457"/>
                    <a:pt x="510117" y="5996639"/>
                  </a:cubicBezTo>
                  <a:close/>
                  <a:moveTo>
                    <a:pt x="12192000" y="4430901"/>
                  </a:moveTo>
                  <a:lnTo>
                    <a:pt x="12192000" y="6014775"/>
                  </a:lnTo>
                  <a:lnTo>
                    <a:pt x="11866857" y="5819468"/>
                  </a:lnTo>
                  <a:cubicBezTo>
                    <a:pt x="11828373" y="5796959"/>
                    <a:pt x="11805138" y="5755571"/>
                    <a:pt x="11805138" y="5711279"/>
                  </a:cubicBezTo>
                  <a:lnTo>
                    <a:pt x="11805138" y="4721602"/>
                  </a:lnTo>
                  <a:cubicBezTo>
                    <a:pt x="11805138" y="4675858"/>
                    <a:pt x="11829825" y="4633744"/>
                    <a:pt x="11869761" y="4611234"/>
                  </a:cubicBezTo>
                  <a:close/>
                  <a:moveTo>
                    <a:pt x="0" y="4429991"/>
                  </a:moveTo>
                  <a:lnTo>
                    <a:pt x="413477" y="4663514"/>
                  </a:lnTo>
                  <a:cubicBezTo>
                    <a:pt x="452686" y="4686023"/>
                    <a:pt x="477374" y="4728137"/>
                    <a:pt x="477374" y="4773882"/>
                  </a:cubicBezTo>
                  <a:lnTo>
                    <a:pt x="477374" y="5709101"/>
                  </a:lnTo>
                  <a:cubicBezTo>
                    <a:pt x="477374" y="5754845"/>
                    <a:pt x="451961" y="5796959"/>
                    <a:pt x="412025" y="5819468"/>
                  </a:cubicBezTo>
                  <a:lnTo>
                    <a:pt x="0" y="6047301"/>
                  </a:lnTo>
                  <a:close/>
                  <a:moveTo>
                    <a:pt x="11649239" y="2229416"/>
                  </a:moveTo>
                  <a:cubicBezTo>
                    <a:pt x="11670478" y="2229598"/>
                    <a:pt x="11691716" y="2235225"/>
                    <a:pt x="11710958" y="2246117"/>
                  </a:cubicBezTo>
                  <a:lnTo>
                    <a:pt x="12192000" y="2517799"/>
                  </a:lnTo>
                  <a:lnTo>
                    <a:pt x="12192000" y="4181411"/>
                  </a:lnTo>
                  <a:lnTo>
                    <a:pt x="11713136" y="4446203"/>
                  </a:lnTo>
                  <a:cubicBezTo>
                    <a:pt x="11673926" y="4467986"/>
                    <a:pt x="11625278" y="4467260"/>
                    <a:pt x="11586794" y="4444025"/>
                  </a:cubicBezTo>
                  <a:lnTo>
                    <a:pt x="10732173" y="3930671"/>
                  </a:lnTo>
                  <a:cubicBezTo>
                    <a:pt x="10693689" y="3908162"/>
                    <a:pt x="10670454" y="3866774"/>
                    <a:pt x="10670454" y="3822482"/>
                  </a:cubicBezTo>
                  <a:lnTo>
                    <a:pt x="10670454" y="2832807"/>
                  </a:lnTo>
                  <a:cubicBezTo>
                    <a:pt x="10670454" y="2787062"/>
                    <a:pt x="10695141" y="2744949"/>
                    <a:pt x="10735077" y="2722439"/>
                  </a:cubicBezTo>
                  <a:lnTo>
                    <a:pt x="11587520" y="2245391"/>
                  </a:lnTo>
                  <a:cubicBezTo>
                    <a:pt x="11606762" y="2234500"/>
                    <a:pt x="11628000" y="2229235"/>
                    <a:pt x="11649239" y="2229416"/>
                  </a:cubicBezTo>
                  <a:close/>
                  <a:moveTo>
                    <a:pt x="510116" y="2229415"/>
                  </a:moveTo>
                  <a:cubicBezTo>
                    <a:pt x="531355" y="2229596"/>
                    <a:pt x="552593" y="2235223"/>
                    <a:pt x="571835" y="2246115"/>
                  </a:cubicBezTo>
                  <a:lnTo>
                    <a:pt x="1507780" y="2774717"/>
                  </a:lnTo>
                  <a:cubicBezTo>
                    <a:pt x="1546989" y="2797227"/>
                    <a:pt x="1571676" y="2839341"/>
                    <a:pt x="1571676" y="2885085"/>
                  </a:cubicBezTo>
                  <a:lnTo>
                    <a:pt x="1571676" y="3820304"/>
                  </a:lnTo>
                  <a:cubicBezTo>
                    <a:pt x="1571676" y="3866048"/>
                    <a:pt x="1546263" y="3908162"/>
                    <a:pt x="1506328" y="3930671"/>
                  </a:cubicBezTo>
                  <a:lnTo>
                    <a:pt x="574013" y="4446203"/>
                  </a:lnTo>
                  <a:cubicBezTo>
                    <a:pt x="534804" y="4467986"/>
                    <a:pt x="486155" y="4467260"/>
                    <a:pt x="447672" y="4444025"/>
                  </a:cubicBezTo>
                  <a:lnTo>
                    <a:pt x="0" y="4175117"/>
                  </a:lnTo>
                  <a:lnTo>
                    <a:pt x="0" y="2496324"/>
                  </a:lnTo>
                  <a:lnTo>
                    <a:pt x="448398" y="2245389"/>
                  </a:lnTo>
                  <a:cubicBezTo>
                    <a:pt x="467640" y="2234498"/>
                    <a:pt x="488878" y="2229234"/>
                    <a:pt x="510116" y="2229415"/>
                  </a:cubicBezTo>
                  <a:close/>
                  <a:moveTo>
                    <a:pt x="0" y="652397"/>
                  </a:moveTo>
                  <a:lnTo>
                    <a:pt x="413476" y="885920"/>
                  </a:lnTo>
                  <a:cubicBezTo>
                    <a:pt x="452686" y="908429"/>
                    <a:pt x="477373" y="950543"/>
                    <a:pt x="477373" y="996288"/>
                  </a:cubicBezTo>
                  <a:lnTo>
                    <a:pt x="477373" y="1931507"/>
                  </a:lnTo>
                  <a:cubicBezTo>
                    <a:pt x="477373" y="1977251"/>
                    <a:pt x="451960" y="2019365"/>
                    <a:pt x="412024" y="2041874"/>
                  </a:cubicBezTo>
                  <a:lnTo>
                    <a:pt x="0" y="2269707"/>
                  </a:lnTo>
                  <a:close/>
                  <a:moveTo>
                    <a:pt x="12192000" y="649734"/>
                  </a:moveTo>
                  <a:lnTo>
                    <a:pt x="12192000" y="2303182"/>
                  </a:lnTo>
                  <a:lnTo>
                    <a:pt x="11806895" y="2071857"/>
                  </a:lnTo>
                  <a:cubicBezTo>
                    <a:pt x="11768411" y="2049347"/>
                    <a:pt x="11745176" y="2007960"/>
                    <a:pt x="11745176" y="1963667"/>
                  </a:cubicBezTo>
                  <a:lnTo>
                    <a:pt x="11745176" y="973990"/>
                  </a:lnTo>
                  <a:cubicBezTo>
                    <a:pt x="11745176" y="928246"/>
                    <a:pt x="11769863" y="886132"/>
                    <a:pt x="11809799" y="863623"/>
                  </a:cubicBezTo>
                  <a:close/>
                  <a:moveTo>
                    <a:pt x="10608962" y="0"/>
                  </a:moveTo>
                  <a:lnTo>
                    <a:pt x="12192000" y="0"/>
                  </a:lnTo>
                  <a:lnTo>
                    <a:pt x="12192000" y="369816"/>
                  </a:lnTo>
                  <a:lnTo>
                    <a:pt x="11651644" y="668610"/>
                  </a:lnTo>
                  <a:cubicBezTo>
                    <a:pt x="11612434" y="690393"/>
                    <a:pt x="11563786" y="689667"/>
                    <a:pt x="11525302" y="666432"/>
                  </a:cubicBezTo>
                  <a:lnTo>
                    <a:pt x="10670681" y="153079"/>
                  </a:lnTo>
                  <a:cubicBezTo>
                    <a:pt x="10632197" y="130569"/>
                    <a:pt x="10608962" y="89182"/>
                    <a:pt x="10608962" y="44889"/>
                  </a:cubicBezTo>
                  <a:close/>
                  <a:moveTo>
                    <a:pt x="8393435" y="0"/>
                  </a:moveTo>
                  <a:lnTo>
                    <a:pt x="10433780" y="0"/>
                  </a:lnTo>
                  <a:lnTo>
                    <a:pt x="10433780" y="42711"/>
                  </a:lnTo>
                  <a:cubicBezTo>
                    <a:pt x="10433780" y="88455"/>
                    <a:pt x="10408367" y="130569"/>
                    <a:pt x="10368431" y="153079"/>
                  </a:cubicBezTo>
                  <a:lnTo>
                    <a:pt x="9436117" y="668610"/>
                  </a:lnTo>
                  <a:cubicBezTo>
                    <a:pt x="9396907" y="690393"/>
                    <a:pt x="9348259" y="689667"/>
                    <a:pt x="9309775" y="666432"/>
                  </a:cubicBezTo>
                  <a:lnTo>
                    <a:pt x="8455154" y="153079"/>
                  </a:lnTo>
                  <a:cubicBezTo>
                    <a:pt x="8416670" y="130569"/>
                    <a:pt x="8393435" y="89182"/>
                    <a:pt x="8393435" y="44889"/>
                  </a:cubicBezTo>
                  <a:close/>
                  <a:moveTo>
                    <a:pt x="6177911" y="0"/>
                  </a:moveTo>
                  <a:lnTo>
                    <a:pt x="8218254" y="0"/>
                  </a:lnTo>
                  <a:lnTo>
                    <a:pt x="8218254" y="42711"/>
                  </a:lnTo>
                  <a:cubicBezTo>
                    <a:pt x="8218254" y="88455"/>
                    <a:pt x="8192841" y="130569"/>
                    <a:pt x="8152905" y="153079"/>
                  </a:cubicBezTo>
                  <a:lnTo>
                    <a:pt x="7220591" y="668610"/>
                  </a:lnTo>
                  <a:cubicBezTo>
                    <a:pt x="7181381" y="690393"/>
                    <a:pt x="7132733" y="689667"/>
                    <a:pt x="7094249" y="666432"/>
                  </a:cubicBezTo>
                  <a:lnTo>
                    <a:pt x="6239630" y="153079"/>
                  </a:lnTo>
                  <a:cubicBezTo>
                    <a:pt x="6201147" y="130569"/>
                    <a:pt x="6177911" y="89182"/>
                    <a:pt x="6177911" y="44889"/>
                  </a:cubicBezTo>
                  <a:close/>
                  <a:moveTo>
                    <a:pt x="3962386" y="0"/>
                  </a:moveTo>
                  <a:lnTo>
                    <a:pt x="6002731" y="0"/>
                  </a:lnTo>
                  <a:lnTo>
                    <a:pt x="6002731" y="42711"/>
                  </a:lnTo>
                  <a:cubicBezTo>
                    <a:pt x="6002731" y="88455"/>
                    <a:pt x="5977318" y="130569"/>
                    <a:pt x="5937383" y="153079"/>
                  </a:cubicBezTo>
                  <a:lnTo>
                    <a:pt x="5005068" y="668610"/>
                  </a:lnTo>
                  <a:cubicBezTo>
                    <a:pt x="4965859" y="690393"/>
                    <a:pt x="4917211" y="689667"/>
                    <a:pt x="4878725" y="666432"/>
                  </a:cubicBezTo>
                  <a:lnTo>
                    <a:pt x="4024105" y="153079"/>
                  </a:lnTo>
                  <a:cubicBezTo>
                    <a:pt x="3985622" y="130569"/>
                    <a:pt x="3962386" y="89182"/>
                    <a:pt x="3962386" y="44889"/>
                  </a:cubicBezTo>
                  <a:close/>
                  <a:moveTo>
                    <a:pt x="1746859" y="0"/>
                  </a:moveTo>
                  <a:lnTo>
                    <a:pt x="3787204" y="0"/>
                  </a:lnTo>
                  <a:lnTo>
                    <a:pt x="3787204" y="42711"/>
                  </a:lnTo>
                  <a:cubicBezTo>
                    <a:pt x="3787204" y="88455"/>
                    <a:pt x="3761791" y="130569"/>
                    <a:pt x="3721856" y="153079"/>
                  </a:cubicBezTo>
                  <a:lnTo>
                    <a:pt x="2789541" y="668610"/>
                  </a:lnTo>
                  <a:cubicBezTo>
                    <a:pt x="2750331" y="690393"/>
                    <a:pt x="2701683" y="689667"/>
                    <a:pt x="2663200" y="666432"/>
                  </a:cubicBezTo>
                  <a:lnTo>
                    <a:pt x="1808578" y="153079"/>
                  </a:lnTo>
                  <a:cubicBezTo>
                    <a:pt x="1770094" y="130569"/>
                    <a:pt x="1746859" y="89182"/>
                    <a:pt x="1746859" y="44889"/>
                  </a:cubicBezTo>
                  <a:close/>
                  <a:moveTo>
                    <a:pt x="0" y="0"/>
                  </a:moveTo>
                  <a:lnTo>
                    <a:pt x="1571679" y="0"/>
                  </a:lnTo>
                  <a:lnTo>
                    <a:pt x="1571679" y="42711"/>
                  </a:lnTo>
                  <a:cubicBezTo>
                    <a:pt x="1571679" y="88455"/>
                    <a:pt x="1546266" y="130569"/>
                    <a:pt x="1506330" y="153079"/>
                  </a:cubicBezTo>
                  <a:lnTo>
                    <a:pt x="574016" y="668610"/>
                  </a:lnTo>
                  <a:cubicBezTo>
                    <a:pt x="534806" y="690393"/>
                    <a:pt x="486158" y="689667"/>
                    <a:pt x="447674" y="666432"/>
                  </a:cubicBezTo>
                  <a:lnTo>
                    <a:pt x="0" y="397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51024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2865020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5079016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7293013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745327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3959324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173319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8387315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651024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2865020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079016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7293013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9531180" y="370595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9517425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5"/>
          <p:cNvGrpSpPr/>
          <p:nvPr/>
        </p:nvGrpSpPr>
        <p:grpSpPr>
          <a:xfrm>
            <a:off x="-1177" y="0"/>
            <a:ext cx="12192000" cy="6163564"/>
            <a:chOff x="-1177" y="0"/>
            <a:chExt cx="12192000" cy="6163564"/>
          </a:xfrm>
        </p:grpSpPr>
        <p:sp>
          <p:nvSpPr>
            <p:cNvPr id="269" name="Google Shape;269;p5"/>
            <p:cNvSpPr/>
            <p:nvPr/>
          </p:nvSpPr>
          <p:spPr>
            <a:xfrm>
              <a:off x="801959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3015955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5229951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7443948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1896262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11025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6324254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8538250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801959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3015955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229951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7443948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9682115" y="1815456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082138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9668360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-1177" y="0"/>
              <a:ext cx="12192000" cy="5809648"/>
            </a:xfrm>
            <a:custGeom>
              <a:avLst/>
              <a:gdLst/>
              <a:ahLst/>
              <a:cxnLst/>
              <a:rect l="l" t="t" r="r" b="b"/>
              <a:pathLst>
                <a:path w="12192000" h="5809648" extrusionOk="0">
                  <a:moveTo>
                    <a:pt x="12111791" y="5563151"/>
                  </a:moveTo>
                  <a:lnTo>
                    <a:pt x="12192000" y="5566621"/>
                  </a:lnTo>
                  <a:lnTo>
                    <a:pt x="12192000" y="5809648"/>
                  </a:lnTo>
                  <a:lnTo>
                    <a:pt x="12124067" y="5762352"/>
                  </a:lnTo>
                  <a:cubicBezTo>
                    <a:pt x="12058604" y="5714815"/>
                    <a:pt x="12004601" y="5671249"/>
                    <a:pt x="11970111" y="5636759"/>
                  </a:cubicBezTo>
                  <a:cubicBezTo>
                    <a:pt x="11926545" y="5593556"/>
                    <a:pt x="11998611" y="5564875"/>
                    <a:pt x="12111791" y="5563151"/>
                  </a:cubicBezTo>
                  <a:close/>
                  <a:moveTo>
                    <a:pt x="0" y="3689073"/>
                  </a:moveTo>
                  <a:lnTo>
                    <a:pt x="29278" y="3693539"/>
                  </a:lnTo>
                  <a:cubicBezTo>
                    <a:pt x="97112" y="3707709"/>
                    <a:pt x="165910" y="3730173"/>
                    <a:pt x="226358" y="3762484"/>
                  </a:cubicBezTo>
                  <a:cubicBezTo>
                    <a:pt x="498645" y="3907704"/>
                    <a:pt x="647496" y="4318678"/>
                    <a:pt x="531320" y="4270755"/>
                  </a:cubicBezTo>
                  <a:cubicBezTo>
                    <a:pt x="407883" y="4219928"/>
                    <a:pt x="233619" y="4123720"/>
                    <a:pt x="72969" y="4022973"/>
                  </a:cubicBezTo>
                  <a:lnTo>
                    <a:pt x="0" y="3975687"/>
                  </a:lnTo>
                  <a:close/>
                  <a:moveTo>
                    <a:pt x="12051829" y="1815538"/>
                  </a:moveTo>
                  <a:cubicBezTo>
                    <a:pt x="12080124" y="1815107"/>
                    <a:pt x="12110989" y="1816360"/>
                    <a:pt x="12143260" y="1819493"/>
                  </a:cubicBezTo>
                  <a:lnTo>
                    <a:pt x="12192000" y="1826926"/>
                  </a:lnTo>
                  <a:lnTo>
                    <a:pt x="12192000" y="2102715"/>
                  </a:lnTo>
                  <a:lnTo>
                    <a:pt x="12169886" y="2088385"/>
                  </a:lnTo>
                  <a:cubicBezTo>
                    <a:pt x="12057525" y="2013038"/>
                    <a:pt x="11961884" y="1940881"/>
                    <a:pt x="11910149" y="1889146"/>
                  </a:cubicBezTo>
                  <a:cubicBezTo>
                    <a:pt x="11866583" y="1845943"/>
                    <a:pt x="11938649" y="1817262"/>
                    <a:pt x="12051829" y="1815538"/>
                  </a:cubicBezTo>
                  <a:close/>
                  <a:moveTo>
                    <a:pt x="10807384" y="0"/>
                  </a:moveTo>
                  <a:lnTo>
                    <a:pt x="11326145" y="0"/>
                  </a:lnTo>
                  <a:lnTo>
                    <a:pt x="11400034" y="50390"/>
                  </a:lnTo>
                  <a:cubicBezTo>
                    <a:pt x="11609348" y="225684"/>
                    <a:pt x="11710605" y="535094"/>
                    <a:pt x="11608951" y="493162"/>
                  </a:cubicBezTo>
                  <a:cubicBezTo>
                    <a:pt x="11392936" y="404214"/>
                    <a:pt x="11021263" y="176287"/>
                    <a:pt x="10839298" y="28272"/>
                  </a:cubicBezTo>
                  <a:close/>
                  <a:moveTo>
                    <a:pt x="8591856" y="0"/>
                  </a:moveTo>
                  <a:lnTo>
                    <a:pt x="9110618" y="0"/>
                  </a:lnTo>
                  <a:lnTo>
                    <a:pt x="9184507" y="50390"/>
                  </a:lnTo>
                  <a:cubicBezTo>
                    <a:pt x="9393821" y="225684"/>
                    <a:pt x="9495078" y="535094"/>
                    <a:pt x="9393424" y="493162"/>
                  </a:cubicBezTo>
                  <a:cubicBezTo>
                    <a:pt x="9177409" y="404214"/>
                    <a:pt x="8805736" y="176287"/>
                    <a:pt x="8623771" y="28273"/>
                  </a:cubicBezTo>
                  <a:close/>
                  <a:moveTo>
                    <a:pt x="6376330" y="0"/>
                  </a:moveTo>
                  <a:lnTo>
                    <a:pt x="6895091" y="0"/>
                  </a:lnTo>
                  <a:lnTo>
                    <a:pt x="6968981" y="50391"/>
                  </a:lnTo>
                  <a:cubicBezTo>
                    <a:pt x="7178295" y="225684"/>
                    <a:pt x="7279552" y="535094"/>
                    <a:pt x="7177898" y="493162"/>
                  </a:cubicBezTo>
                  <a:cubicBezTo>
                    <a:pt x="6961884" y="404215"/>
                    <a:pt x="6590210" y="176287"/>
                    <a:pt x="6408246" y="28273"/>
                  </a:cubicBezTo>
                  <a:close/>
                  <a:moveTo>
                    <a:pt x="4160805" y="0"/>
                  </a:moveTo>
                  <a:lnTo>
                    <a:pt x="4679566" y="0"/>
                  </a:lnTo>
                  <a:lnTo>
                    <a:pt x="4753456" y="50391"/>
                  </a:lnTo>
                  <a:cubicBezTo>
                    <a:pt x="4962770" y="225684"/>
                    <a:pt x="5064028" y="535095"/>
                    <a:pt x="4962373" y="493162"/>
                  </a:cubicBezTo>
                  <a:cubicBezTo>
                    <a:pt x="4746359" y="404215"/>
                    <a:pt x="4374685" y="176287"/>
                    <a:pt x="4192720" y="28273"/>
                  </a:cubicBezTo>
                  <a:close/>
                  <a:moveTo>
                    <a:pt x="1945279" y="0"/>
                  </a:moveTo>
                  <a:lnTo>
                    <a:pt x="2464039" y="0"/>
                  </a:lnTo>
                  <a:lnTo>
                    <a:pt x="2537930" y="50391"/>
                  </a:lnTo>
                  <a:cubicBezTo>
                    <a:pt x="2747244" y="225684"/>
                    <a:pt x="2848501" y="535095"/>
                    <a:pt x="2746847" y="493162"/>
                  </a:cubicBezTo>
                  <a:cubicBezTo>
                    <a:pt x="2530832" y="404215"/>
                    <a:pt x="2159158" y="176287"/>
                    <a:pt x="1977194" y="28273"/>
                  </a:cubicBezTo>
                  <a:close/>
                  <a:moveTo>
                    <a:pt x="0" y="0"/>
                  </a:moveTo>
                  <a:lnTo>
                    <a:pt x="248514" y="0"/>
                  </a:lnTo>
                  <a:lnTo>
                    <a:pt x="322405" y="50391"/>
                  </a:lnTo>
                  <a:cubicBezTo>
                    <a:pt x="531719" y="225684"/>
                    <a:pt x="632976" y="535095"/>
                    <a:pt x="531322" y="493162"/>
                  </a:cubicBezTo>
                  <a:cubicBezTo>
                    <a:pt x="407885" y="442335"/>
                    <a:pt x="233620" y="346127"/>
                    <a:pt x="72971" y="245380"/>
                  </a:cubicBezTo>
                  <a:lnTo>
                    <a:pt x="0" y="198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5"/>
          <p:cNvSpPr/>
          <p:nvPr/>
        </p:nvSpPr>
        <p:spPr>
          <a:xfrm>
            <a:off x="470100" y="332700"/>
            <a:ext cx="11251800" cy="6192600"/>
          </a:xfrm>
          <a:prstGeom prst="roundRect">
            <a:avLst>
              <a:gd name="adj" fmla="val 4504"/>
            </a:avLst>
          </a:prstGeom>
          <a:solidFill>
            <a:srgbClr val="FFFFFF">
              <a:alpha val="74400"/>
            </a:srgbClr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5"/>
          <p:cNvSpPr txBox="1">
            <a:spLocks noGrp="1"/>
          </p:cNvSpPr>
          <p:nvPr>
            <p:ph type="title"/>
          </p:nvPr>
        </p:nvSpPr>
        <p:spPr>
          <a:xfrm>
            <a:off x="957325" y="751875"/>
            <a:ext cx="10373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87" name="Google Shape;287;p5"/>
          <p:cNvSpPr txBox="1">
            <a:spLocks noGrp="1"/>
          </p:cNvSpPr>
          <p:nvPr>
            <p:ph type="body" idx="1"/>
          </p:nvPr>
        </p:nvSpPr>
        <p:spPr>
          <a:xfrm>
            <a:off x="49077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8" name="Google Shape;288;p5"/>
          <p:cNvSpPr txBox="1">
            <a:spLocks noGrp="1"/>
          </p:cNvSpPr>
          <p:nvPr>
            <p:ph type="body" idx="2"/>
          </p:nvPr>
        </p:nvSpPr>
        <p:spPr>
          <a:xfrm>
            <a:off x="4448700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89" name="Google Shape;289;p5"/>
          <p:cNvSpPr txBox="1">
            <a:spLocks noGrp="1"/>
          </p:cNvSpPr>
          <p:nvPr>
            <p:ph type="body" idx="3"/>
          </p:nvPr>
        </p:nvSpPr>
        <p:spPr>
          <a:xfrm>
            <a:off x="490775" y="47834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0" name="Google Shape;290;p5"/>
          <p:cNvSpPr txBox="1">
            <a:spLocks noGrp="1"/>
          </p:cNvSpPr>
          <p:nvPr>
            <p:ph type="body" idx="4"/>
          </p:nvPr>
        </p:nvSpPr>
        <p:spPr>
          <a:xfrm>
            <a:off x="4448700" y="47834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1" name="Google Shape;291;p5"/>
          <p:cNvSpPr txBox="1">
            <a:spLocks noGrp="1"/>
          </p:cNvSpPr>
          <p:nvPr>
            <p:ph type="title" idx="5"/>
          </p:nvPr>
        </p:nvSpPr>
        <p:spPr>
          <a:xfrm>
            <a:off x="957325" y="2046599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title" idx="6"/>
          </p:nvPr>
        </p:nvSpPr>
        <p:spPr>
          <a:xfrm>
            <a:off x="4619812" y="2046599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3" name="Google Shape;293;p5"/>
          <p:cNvSpPr txBox="1">
            <a:spLocks noGrp="1"/>
          </p:cNvSpPr>
          <p:nvPr>
            <p:ph type="title" idx="7"/>
          </p:nvPr>
        </p:nvSpPr>
        <p:spPr>
          <a:xfrm>
            <a:off x="957325" y="4087656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4" name="Google Shape;294;p5"/>
          <p:cNvSpPr txBox="1">
            <a:spLocks noGrp="1"/>
          </p:cNvSpPr>
          <p:nvPr>
            <p:ph type="title" idx="8"/>
          </p:nvPr>
        </p:nvSpPr>
        <p:spPr>
          <a:xfrm>
            <a:off x="4619812" y="4087656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5" name="Google Shape;295;p5"/>
          <p:cNvSpPr txBox="1">
            <a:spLocks noGrp="1"/>
          </p:cNvSpPr>
          <p:nvPr>
            <p:ph type="body" idx="9"/>
          </p:nvPr>
        </p:nvSpPr>
        <p:spPr>
          <a:xfrm>
            <a:off x="8406625" y="2742370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5"/>
          <p:cNvSpPr txBox="1">
            <a:spLocks noGrp="1"/>
          </p:cNvSpPr>
          <p:nvPr>
            <p:ph type="body" idx="13"/>
          </p:nvPr>
        </p:nvSpPr>
        <p:spPr>
          <a:xfrm>
            <a:off x="8406625" y="4783429"/>
            <a:ext cx="3294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5"/>
          <p:cNvSpPr txBox="1">
            <a:spLocks noGrp="1"/>
          </p:cNvSpPr>
          <p:nvPr>
            <p:ph type="title" idx="14"/>
          </p:nvPr>
        </p:nvSpPr>
        <p:spPr>
          <a:xfrm>
            <a:off x="8282299" y="2046599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8" name="Google Shape;298;p5"/>
          <p:cNvSpPr txBox="1">
            <a:spLocks noGrp="1"/>
          </p:cNvSpPr>
          <p:nvPr>
            <p:ph type="title" idx="15"/>
          </p:nvPr>
        </p:nvSpPr>
        <p:spPr>
          <a:xfrm>
            <a:off x="8282299" y="4087656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400">
                <a:highlight>
                  <a:schemeClr val="accent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9" name="Google Shape;299;p5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Google Shape;301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2" name="Google Shape;302;p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11649239" y="5996639"/>
                  </a:moveTo>
                  <a:cubicBezTo>
                    <a:pt x="11670477" y="5996820"/>
                    <a:pt x="11691716" y="6002447"/>
                    <a:pt x="11710958" y="6013339"/>
                  </a:cubicBezTo>
                  <a:lnTo>
                    <a:pt x="12192000" y="6285022"/>
                  </a:lnTo>
                  <a:lnTo>
                    <a:pt x="12192000" y="6858000"/>
                  </a:lnTo>
                  <a:lnTo>
                    <a:pt x="10670454" y="6858000"/>
                  </a:lnTo>
                  <a:lnTo>
                    <a:pt x="10670454" y="6600029"/>
                  </a:lnTo>
                  <a:cubicBezTo>
                    <a:pt x="10670454" y="6554285"/>
                    <a:pt x="10695141" y="6512171"/>
                    <a:pt x="10735077" y="6489661"/>
                  </a:cubicBezTo>
                  <a:lnTo>
                    <a:pt x="11587520" y="6012613"/>
                  </a:lnTo>
                  <a:cubicBezTo>
                    <a:pt x="11606762" y="6001722"/>
                    <a:pt x="11628001" y="5996457"/>
                    <a:pt x="11649239" y="5996639"/>
                  </a:cubicBezTo>
                  <a:close/>
                  <a:moveTo>
                    <a:pt x="9366100" y="5996639"/>
                  </a:moveTo>
                  <a:cubicBezTo>
                    <a:pt x="9387338" y="5996820"/>
                    <a:pt x="9408577" y="6002447"/>
                    <a:pt x="9427819" y="6013339"/>
                  </a:cubicBezTo>
                  <a:lnTo>
                    <a:pt x="10363763" y="6541941"/>
                  </a:lnTo>
                  <a:cubicBezTo>
                    <a:pt x="10402972" y="6564450"/>
                    <a:pt x="10427660" y="6606564"/>
                    <a:pt x="10427660" y="6652309"/>
                  </a:cubicBezTo>
                  <a:lnTo>
                    <a:pt x="10427660" y="6858000"/>
                  </a:lnTo>
                  <a:lnTo>
                    <a:pt x="8387315" y="6858000"/>
                  </a:lnTo>
                  <a:lnTo>
                    <a:pt x="8387315" y="6600029"/>
                  </a:lnTo>
                  <a:cubicBezTo>
                    <a:pt x="8387315" y="6554285"/>
                    <a:pt x="8412002" y="6512171"/>
                    <a:pt x="8451938" y="6489661"/>
                  </a:cubicBezTo>
                  <a:lnTo>
                    <a:pt x="9304382" y="6012613"/>
                  </a:lnTo>
                  <a:cubicBezTo>
                    <a:pt x="9323623" y="6001722"/>
                    <a:pt x="9344861" y="5996457"/>
                    <a:pt x="9366100" y="5996639"/>
                  </a:cubicBezTo>
                  <a:close/>
                  <a:moveTo>
                    <a:pt x="7152104" y="5996639"/>
                  </a:moveTo>
                  <a:cubicBezTo>
                    <a:pt x="7173343" y="5996820"/>
                    <a:pt x="7194581" y="6002447"/>
                    <a:pt x="7213823" y="6013339"/>
                  </a:cubicBezTo>
                  <a:lnTo>
                    <a:pt x="8149767" y="6541941"/>
                  </a:lnTo>
                  <a:cubicBezTo>
                    <a:pt x="8188977" y="6564450"/>
                    <a:pt x="8213664" y="6606564"/>
                    <a:pt x="8213664" y="6652309"/>
                  </a:cubicBezTo>
                  <a:lnTo>
                    <a:pt x="8213664" y="6858000"/>
                  </a:lnTo>
                  <a:lnTo>
                    <a:pt x="6173320" y="6858000"/>
                  </a:lnTo>
                  <a:lnTo>
                    <a:pt x="6173320" y="6600029"/>
                  </a:lnTo>
                  <a:cubicBezTo>
                    <a:pt x="6173320" y="6554285"/>
                    <a:pt x="6198008" y="6512171"/>
                    <a:pt x="6237944" y="6489661"/>
                  </a:cubicBezTo>
                  <a:lnTo>
                    <a:pt x="7090386" y="6012613"/>
                  </a:lnTo>
                  <a:cubicBezTo>
                    <a:pt x="7109627" y="6001722"/>
                    <a:pt x="7130866" y="5996457"/>
                    <a:pt x="7152104" y="5996639"/>
                  </a:cubicBezTo>
                  <a:close/>
                  <a:moveTo>
                    <a:pt x="4938110" y="5996639"/>
                  </a:moveTo>
                  <a:cubicBezTo>
                    <a:pt x="4959350" y="5996820"/>
                    <a:pt x="4980587" y="6002447"/>
                    <a:pt x="4999831" y="6013339"/>
                  </a:cubicBezTo>
                  <a:lnTo>
                    <a:pt x="5935773" y="6541941"/>
                  </a:lnTo>
                  <a:cubicBezTo>
                    <a:pt x="5974982" y="6564450"/>
                    <a:pt x="5999672" y="6606564"/>
                    <a:pt x="5999672" y="6652309"/>
                  </a:cubicBezTo>
                  <a:lnTo>
                    <a:pt x="5999672" y="6858000"/>
                  </a:lnTo>
                  <a:lnTo>
                    <a:pt x="3959326" y="6858000"/>
                  </a:lnTo>
                  <a:lnTo>
                    <a:pt x="3959326" y="6600029"/>
                  </a:lnTo>
                  <a:cubicBezTo>
                    <a:pt x="3959326" y="6554285"/>
                    <a:pt x="3984013" y="6512171"/>
                    <a:pt x="4023949" y="6489661"/>
                  </a:cubicBezTo>
                  <a:lnTo>
                    <a:pt x="4876392" y="6012613"/>
                  </a:lnTo>
                  <a:cubicBezTo>
                    <a:pt x="4895634" y="6001722"/>
                    <a:pt x="4916871" y="5996457"/>
                    <a:pt x="4938110" y="5996639"/>
                  </a:cubicBezTo>
                  <a:close/>
                  <a:moveTo>
                    <a:pt x="2724113" y="5996639"/>
                  </a:moveTo>
                  <a:cubicBezTo>
                    <a:pt x="2745352" y="5996820"/>
                    <a:pt x="2766590" y="6002447"/>
                    <a:pt x="2785832" y="6013339"/>
                  </a:cubicBezTo>
                  <a:lnTo>
                    <a:pt x="3721776" y="6541941"/>
                  </a:lnTo>
                  <a:cubicBezTo>
                    <a:pt x="3760986" y="6564450"/>
                    <a:pt x="3785673" y="6606564"/>
                    <a:pt x="3785673" y="6652309"/>
                  </a:cubicBezTo>
                  <a:lnTo>
                    <a:pt x="3785673" y="6858000"/>
                  </a:lnTo>
                  <a:lnTo>
                    <a:pt x="1745328" y="6858000"/>
                  </a:lnTo>
                  <a:lnTo>
                    <a:pt x="1745328" y="6600029"/>
                  </a:lnTo>
                  <a:cubicBezTo>
                    <a:pt x="1745328" y="6554285"/>
                    <a:pt x="1770016" y="6512171"/>
                    <a:pt x="1809952" y="6489661"/>
                  </a:cubicBezTo>
                  <a:lnTo>
                    <a:pt x="2662395" y="6012613"/>
                  </a:lnTo>
                  <a:cubicBezTo>
                    <a:pt x="2681636" y="6001722"/>
                    <a:pt x="2702875" y="5996457"/>
                    <a:pt x="2724113" y="5996639"/>
                  </a:cubicBezTo>
                  <a:close/>
                  <a:moveTo>
                    <a:pt x="510117" y="5996639"/>
                  </a:moveTo>
                  <a:cubicBezTo>
                    <a:pt x="531355" y="5996820"/>
                    <a:pt x="552594" y="6002447"/>
                    <a:pt x="571836" y="6013339"/>
                  </a:cubicBezTo>
                  <a:lnTo>
                    <a:pt x="1507780" y="6541941"/>
                  </a:lnTo>
                  <a:cubicBezTo>
                    <a:pt x="1546989" y="6564450"/>
                    <a:pt x="1571677" y="6606564"/>
                    <a:pt x="1571677" y="6652309"/>
                  </a:cubicBezTo>
                  <a:lnTo>
                    <a:pt x="1571677" y="6858000"/>
                  </a:lnTo>
                  <a:lnTo>
                    <a:pt x="0" y="6858000"/>
                  </a:lnTo>
                  <a:lnTo>
                    <a:pt x="0" y="6263548"/>
                  </a:lnTo>
                  <a:lnTo>
                    <a:pt x="448398" y="6012613"/>
                  </a:lnTo>
                  <a:cubicBezTo>
                    <a:pt x="467640" y="6001722"/>
                    <a:pt x="488878" y="5996457"/>
                    <a:pt x="510117" y="5996639"/>
                  </a:cubicBezTo>
                  <a:close/>
                  <a:moveTo>
                    <a:pt x="12192000" y="4430901"/>
                  </a:moveTo>
                  <a:lnTo>
                    <a:pt x="12192000" y="6014775"/>
                  </a:lnTo>
                  <a:lnTo>
                    <a:pt x="11866857" y="5819468"/>
                  </a:lnTo>
                  <a:cubicBezTo>
                    <a:pt x="11828373" y="5796959"/>
                    <a:pt x="11805138" y="5755571"/>
                    <a:pt x="11805138" y="5711279"/>
                  </a:cubicBezTo>
                  <a:lnTo>
                    <a:pt x="11805138" y="4721602"/>
                  </a:lnTo>
                  <a:cubicBezTo>
                    <a:pt x="11805138" y="4675858"/>
                    <a:pt x="11829825" y="4633744"/>
                    <a:pt x="11869761" y="4611234"/>
                  </a:cubicBezTo>
                  <a:close/>
                  <a:moveTo>
                    <a:pt x="0" y="4429991"/>
                  </a:moveTo>
                  <a:lnTo>
                    <a:pt x="413477" y="4663514"/>
                  </a:lnTo>
                  <a:cubicBezTo>
                    <a:pt x="452686" y="4686023"/>
                    <a:pt x="477374" y="4728137"/>
                    <a:pt x="477374" y="4773882"/>
                  </a:cubicBezTo>
                  <a:lnTo>
                    <a:pt x="477374" y="5709101"/>
                  </a:lnTo>
                  <a:cubicBezTo>
                    <a:pt x="477374" y="5754845"/>
                    <a:pt x="451961" y="5796959"/>
                    <a:pt x="412025" y="5819468"/>
                  </a:cubicBezTo>
                  <a:lnTo>
                    <a:pt x="0" y="6047301"/>
                  </a:lnTo>
                  <a:close/>
                  <a:moveTo>
                    <a:pt x="11649239" y="2229416"/>
                  </a:moveTo>
                  <a:cubicBezTo>
                    <a:pt x="11670478" y="2229598"/>
                    <a:pt x="11691716" y="2235225"/>
                    <a:pt x="11710958" y="2246117"/>
                  </a:cubicBezTo>
                  <a:lnTo>
                    <a:pt x="12192000" y="2517799"/>
                  </a:lnTo>
                  <a:lnTo>
                    <a:pt x="12192000" y="4181411"/>
                  </a:lnTo>
                  <a:lnTo>
                    <a:pt x="11713136" y="4446203"/>
                  </a:lnTo>
                  <a:cubicBezTo>
                    <a:pt x="11673926" y="4467986"/>
                    <a:pt x="11625278" y="4467260"/>
                    <a:pt x="11586794" y="4444025"/>
                  </a:cubicBezTo>
                  <a:lnTo>
                    <a:pt x="10732173" y="3930671"/>
                  </a:lnTo>
                  <a:cubicBezTo>
                    <a:pt x="10693689" y="3908162"/>
                    <a:pt x="10670454" y="3866774"/>
                    <a:pt x="10670454" y="3822482"/>
                  </a:cubicBezTo>
                  <a:lnTo>
                    <a:pt x="10670454" y="2832807"/>
                  </a:lnTo>
                  <a:cubicBezTo>
                    <a:pt x="10670454" y="2787062"/>
                    <a:pt x="10695141" y="2744949"/>
                    <a:pt x="10735077" y="2722439"/>
                  </a:cubicBezTo>
                  <a:lnTo>
                    <a:pt x="11587520" y="2245391"/>
                  </a:lnTo>
                  <a:cubicBezTo>
                    <a:pt x="11606762" y="2234500"/>
                    <a:pt x="11628000" y="2229235"/>
                    <a:pt x="11649239" y="2229416"/>
                  </a:cubicBezTo>
                  <a:close/>
                  <a:moveTo>
                    <a:pt x="510116" y="2229415"/>
                  </a:moveTo>
                  <a:cubicBezTo>
                    <a:pt x="531355" y="2229596"/>
                    <a:pt x="552593" y="2235223"/>
                    <a:pt x="571835" y="2246115"/>
                  </a:cubicBezTo>
                  <a:lnTo>
                    <a:pt x="1507780" y="2774717"/>
                  </a:lnTo>
                  <a:cubicBezTo>
                    <a:pt x="1546989" y="2797227"/>
                    <a:pt x="1571676" y="2839341"/>
                    <a:pt x="1571676" y="2885085"/>
                  </a:cubicBezTo>
                  <a:lnTo>
                    <a:pt x="1571676" y="3820304"/>
                  </a:lnTo>
                  <a:cubicBezTo>
                    <a:pt x="1571676" y="3866048"/>
                    <a:pt x="1546263" y="3908162"/>
                    <a:pt x="1506328" y="3930671"/>
                  </a:cubicBezTo>
                  <a:lnTo>
                    <a:pt x="574013" y="4446203"/>
                  </a:lnTo>
                  <a:cubicBezTo>
                    <a:pt x="534804" y="4467986"/>
                    <a:pt x="486155" y="4467260"/>
                    <a:pt x="447672" y="4444025"/>
                  </a:cubicBezTo>
                  <a:lnTo>
                    <a:pt x="0" y="4175117"/>
                  </a:lnTo>
                  <a:lnTo>
                    <a:pt x="0" y="2496324"/>
                  </a:lnTo>
                  <a:lnTo>
                    <a:pt x="448398" y="2245389"/>
                  </a:lnTo>
                  <a:cubicBezTo>
                    <a:pt x="467640" y="2234498"/>
                    <a:pt x="488878" y="2229234"/>
                    <a:pt x="510116" y="2229415"/>
                  </a:cubicBezTo>
                  <a:close/>
                  <a:moveTo>
                    <a:pt x="0" y="652397"/>
                  </a:moveTo>
                  <a:lnTo>
                    <a:pt x="413476" y="885920"/>
                  </a:lnTo>
                  <a:cubicBezTo>
                    <a:pt x="452686" y="908429"/>
                    <a:pt x="477373" y="950543"/>
                    <a:pt x="477373" y="996288"/>
                  </a:cubicBezTo>
                  <a:lnTo>
                    <a:pt x="477373" y="1931507"/>
                  </a:lnTo>
                  <a:cubicBezTo>
                    <a:pt x="477373" y="1977251"/>
                    <a:pt x="451960" y="2019365"/>
                    <a:pt x="412024" y="2041874"/>
                  </a:cubicBezTo>
                  <a:lnTo>
                    <a:pt x="0" y="2269707"/>
                  </a:lnTo>
                  <a:close/>
                  <a:moveTo>
                    <a:pt x="12192000" y="649734"/>
                  </a:moveTo>
                  <a:lnTo>
                    <a:pt x="12192000" y="2303182"/>
                  </a:lnTo>
                  <a:lnTo>
                    <a:pt x="11806895" y="2071857"/>
                  </a:lnTo>
                  <a:cubicBezTo>
                    <a:pt x="11768411" y="2049347"/>
                    <a:pt x="11745176" y="2007960"/>
                    <a:pt x="11745176" y="1963667"/>
                  </a:cubicBezTo>
                  <a:lnTo>
                    <a:pt x="11745176" y="973990"/>
                  </a:lnTo>
                  <a:cubicBezTo>
                    <a:pt x="11745176" y="928246"/>
                    <a:pt x="11769863" y="886132"/>
                    <a:pt x="11809799" y="863623"/>
                  </a:cubicBezTo>
                  <a:close/>
                  <a:moveTo>
                    <a:pt x="10608962" y="0"/>
                  </a:moveTo>
                  <a:lnTo>
                    <a:pt x="12192000" y="0"/>
                  </a:lnTo>
                  <a:lnTo>
                    <a:pt x="12192000" y="369816"/>
                  </a:lnTo>
                  <a:lnTo>
                    <a:pt x="11651644" y="668610"/>
                  </a:lnTo>
                  <a:cubicBezTo>
                    <a:pt x="11612434" y="690393"/>
                    <a:pt x="11563786" y="689667"/>
                    <a:pt x="11525302" y="666432"/>
                  </a:cubicBezTo>
                  <a:lnTo>
                    <a:pt x="10670681" y="153079"/>
                  </a:lnTo>
                  <a:cubicBezTo>
                    <a:pt x="10632197" y="130569"/>
                    <a:pt x="10608962" y="89182"/>
                    <a:pt x="10608962" y="44889"/>
                  </a:cubicBezTo>
                  <a:close/>
                  <a:moveTo>
                    <a:pt x="8393435" y="0"/>
                  </a:moveTo>
                  <a:lnTo>
                    <a:pt x="10433780" y="0"/>
                  </a:lnTo>
                  <a:lnTo>
                    <a:pt x="10433780" y="42711"/>
                  </a:lnTo>
                  <a:cubicBezTo>
                    <a:pt x="10433780" y="88455"/>
                    <a:pt x="10408367" y="130569"/>
                    <a:pt x="10368431" y="153079"/>
                  </a:cubicBezTo>
                  <a:lnTo>
                    <a:pt x="9436117" y="668610"/>
                  </a:lnTo>
                  <a:cubicBezTo>
                    <a:pt x="9396907" y="690393"/>
                    <a:pt x="9348259" y="689667"/>
                    <a:pt x="9309775" y="666432"/>
                  </a:cubicBezTo>
                  <a:lnTo>
                    <a:pt x="8455154" y="153079"/>
                  </a:lnTo>
                  <a:cubicBezTo>
                    <a:pt x="8416670" y="130569"/>
                    <a:pt x="8393435" y="89182"/>
                    <a:pt x="8393435" y="44889"/>
                  </a:cubicBezTo>
                  <a:close/>
                  <a:moveTo>
                    <a:pt x="6177911" y="0"/>
                  </a:moveTo>
                  <a:lnTo>
                    <a:pt x="8218254" y="0"/>
                  </a:lnTo>
                  <a:lnTo>
                    <a:pt x="8218254" y="42711"/>
                  </a:lnTo>
                  <a:cubicBezTo>
                    <a:pt x="8218254" y="88455"/>
                    <a:pt x="8192841" y="130569"/>
                    <a:pt x="8152905" y="153079"/>
                  </a:cubicBezTo>
                  <a:lnTo>
                    <a:pt x="7220591" y="668610"/>
                  </a:lnTo>
                  <a:cubicBezTo>
                    <a:pt x="7181381" y="690393"/>
                    <a:pt x="7132733" y="689667"/>
                    <a:pt x="7094249" y="666432"/>
                  </a:cubicBezTo>
                  <a:lnTo>
                    <a:pt x="6239630" y="153079"/>
                  </a:lnTo>
                  <a:cubicBezTo>
                    <a:pt x="6201147" y="130569"/>
                    <a:pt x="6177911" y="89182"/>
                    <a:pt x="6177911" y="44889"/>
                  </a:cubicBezTo>
                  <a:close/>
                  <a:moveTo>
                    <a:pt x="3962386" y="0"/>
                  </a:moveTo>
                  <a:lnTo>
                    <a:pt x="6002731" y="0"/>
                  </a:lnTo>
                  <a:lnTo>
                    <a:pt x="6002731" y="42711"/>
                  </a:lnTo>
                  <a:cubicBezTo>
                    <a:pt x="6002731" y="88455"/>
                    <a:pt x="5977318" y="130569"/>
                    <a:pt x="5937383" y="153079"/>
                  </a:cubicBezTo>
                  <a:lnTo>
                    <a:pt x="5005068" y="668610"/>
                  </a:lnTo>
                  <a:cubicBezTo>
                    <a:pt x="4965859" y="690393"/>
                    <a:pt x="4917211" y="689667"/>
                    <a:pt x="4878725" y="666432"/>
                  </a:cubicBezTo>
                  <a:lnTo>
                    <a:pt x="4024105" y="153079"/>
                  </a:lnTo>
                  <a:cubicBezTo>
                    <a:pt x="3985622" y="130569"/>
                    <a:pt x="3962386" y="89182"/>
                    <a:pt x="3962386" y="44889"/>
                  </a:cubicBezTo>
                  <a:close/>
                  <a:moveTo>
                    <a:pt x="1746859" y="0"/>
                  </a:moveTo>
                  <a:lnTo>
                    <a:pt x="3787204" y="0"/>
                  </a:lnTo>
                  <a:lnTo>
                    <a:pt x="3787204" y="42711"/>
                  </a:lnTo>
                  <a:cubicBezTo>
                    <a:pt x="3787204" y="88455"/>
                    <a:pt x="3761791" y="130569"/>
                    <a:pt x="3721856" y="153079"/>
                  </a:cubicBezTo>
                  <a:lnTo>
                    <a:pt x="2789541" y="668610"/>
                  </a:lnTo>
                  <a:cubicBezTo>
                    <a:pt x="2750331" y="690393"/>
                    <a:pt x="2701683" y="689667"/>
                    <a:pt x="2663200" y="666432"/>
                  </a:cubicBezTo>
                  <a:lnTo>
                    <a:pt x="1808578" y="153079"/>
                  </a:lnTo>
                  <a:cubicBezTo>
                    <a:pt x="1770094" y="130569"/>
                    <a:pt x="1746859" y="89182"/>
                    <a:pt x="1746859" y="44889"/>
                  </a:cubicBezTo>
                  <a:close/>
                  <a:moveTo>
                    <a:pt x="0" y="0"/>
                  </a:moveTo>
                  <a:lnTo>
                    <a:pt x="1571679" y="0"/>
                  </a:lnTo>
                  <a:lnTo>
                    <a:pt x="1571679" y="42711"/>
                  </a:lnTo>
                  <a:cubicBezTo>
                    <a:pt x="1571679" y="88455"/>
                    <a:pt x="1546266" y="130569"/>
                    <a:pt x="1506330" y="153079"/>
                  </a:cubicBezTo>
                  <a:lnTo>
                    <a:pt x="574016" y="668610"/>
                  </a:lnTo>
                  <a:cubicBezTo>
                    <a:pt x="534806" y="690393"/>
                    <a:pt x="486158" y="689667"/>
                    <a:pt x="447674" y="666432"/>
                  </a:cubicBezTo>
                  <a:lnTo>
                    <a:pt x="0" y="397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6"/>
            <p:cNvSpPr/>
            <p:nvPr/>
          </p:nvSpPr>
          <p:spPr>
            <a:xfrm>
              <a:off x="651024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6"/>
            <p:cNvSpPr/>
            <p:nvPr/>
          </p:nvSpPr>
          <p:spPr>
            <a:xfrm>
              <a:off x="2865020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6"/>
            <p:cNvSpPr/>
            <p:nvPr/>
          </p:nvSpPr>
          <p:spPr>
            <a:xfrm>
              <a:off x="5079016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6"/>
            <p:cNvSpPr/>
            <p:nvPr/>
          </p:nvSpPr>
          <p:spPr>
            <a:xfrm>
              <a:off x="7293013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6"/>
            <p:cNvSpPr/>
            <p:nvPr/>
          </p:nvSpPr>
          <p:spPr>
            <a:xfrm>
              <a:off x="1745327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6"/>
            <p:cNvSpPr/>
            <p:nvPr/>
          </p:nvSpPr>
          <p:spPr>
            <a:xfrm>
              <a:off x="3959324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6"/>
            <p:cNvSpPr/>
            <p:nvPr/>
          </p:nvSpPr>
          <p:spPr>
            <a:xfrm>
              <a:off x="6173319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6"/>
            <p:cNvSpPr/>
            <p:nvPr/>
          </p:nvSpPr>
          <p:spPr>
            <a:xfrm>
              <a:off x="8387315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651024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6"/>
            <p:cNvSpPr/>
            <p:nvPr/>
          </p:nvSpPr>
          <p:spPr>
            <a:xfrm>
              <a:off x="2865020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5079016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7293013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9531180" y="370595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9517425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-1177" y="0"/>
            <a:ext cx="12192000" cy="6163564"/>
            <a:chOff x="-1177" y="0"/>
            <a:chExt cx="12192000" cy="6163564"/>
          </a:xfrm>
        </p:grpSpPr>
        <p:sp>
          <p:nvSpPr>
            <p:cNvPr id="318" name="Google Shape;318;p6"/>
            <p:cNvSpPr/>
            <p:nvPr/>
          </p:nvSpPr>
          <p:spPr>
            <a:xfrm>
              <a:off x="801959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3015955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5229951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7443948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896262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411025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6324254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8538250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801959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3015955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5229951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7443948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9682115" y="1815456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082138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9668360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-1177" y="0"/>
              <a:ext cx="12192000" cy="5809648"/>
            </a:xfrm>
            <a:custGeom>
              <a:avLst/>
              <a:gdLst/>
              <a:ahLst/>
              <a:cxnLst/>
              <a:rect l="l" t="t" r="r" b="b"/>
              <a:pathLst>
                <a:path w="12192000" h="5809648" extrusionOk="0">
                  <a:moveTo>
                    <a:pt x="12111791" y="5563151"/>
                  </a:moveTo>
                  <a:lnTo>
                    <a:pt x="12192000" y="5566621"/>
                  </a:lnTo>
                  <a:lnTo>
                    <a:pt x="12192000" y="5809648"/>
                  </a:lnTo>
                  <a:lnTo>
                    <a:pt x="12124067" y="5762352"/>
                  </a:lnTo>
                  <a:cubicBezTo>
                    <a:pt x="12058604" y="5714815"/>
                    <a:pt x="12004601" y="5671249"/>
                    <a:pt x="11970111" y="5636759"/>
                  </a:cubicBezTo>
                  <a:cubicBezTo>
                    <a:pt x="11926545" y="5593556"/>
                    <a:pt x="11998611" y="5564875"/>
                    <a:pt x="12111791" y="5563151"/>
                  </a:cubicBezTo>
                  <a:close/>
                  <a:moveTo>
                    <a:pt x="0" y="3689073"/>
                  </a:moveTo>
                  <a:lnTo>
                    <a:pt x="29278" y="3693539"/>
                  </a:lnTo>
                  <a:cubicBezTo>
                    <a:pt x="97112" y="3707709"/>
                    <a:pt x="165910" y="3730173"/>
                    <a:pt x="226358" y="3762484"/>
                  </a:cubicBezTo>
                  <a:cubicBezTo>
                    <a:pt x="498645" y="3907704"/>
                    <a:pt x="647496" y="4318678"/>
                    <a:pt x="531320" y="4270755"/>
                  </a:cubicBezTo>
                  <a:cubicBezTo>
                    <a:pt x="407883" y="4219928"/>
                    <a:pt x="233619" y="4123720"/>
                    <a:pt x="72969" y="4022973"/>
                  </a:cubicBezTo>
                  <a:lnTo>
                    <a:pt x="0" y="3975687"/>
                  </a:lnTo>
                  <a:close/>
                  <a:moveTo>
                    <a:pt x="12051829" y="1815538"/>
                  </a:moveTo>
                  <a:cubicBezTo>
                    <a:pt x="12080124" y="1815107"/>
                    <a:pt x="12110989" y="1816360"/>
                    <a:pt x="12143260" y="1819493"/>
                  </a:cubicBezTo>
                  <a:lnTo>
                    <a:pt x="12192000" y="1826926"/>
                  </a:lnTo>
                  <a:lnTo>
                    <a:pt x="12192000" y="2102715"/>
                  </a:lnTo>
                  <a:lnTo>
                    <a:pt x="12169886" y="2088385"/>
                  </a:lnTo>
                  <a:cubicBezTo>
                    <a:pt x="12057525" y="2013038"/>
                    <a:pt x="11961884" y="1940881"/>
                    <a:pt x="11910149" y="1889146"/>
                  </a:cubicBezTo>
                  <a:cubicBezTo>
                    <a:pt x="11866583" y="1845943"/>
                    <a:pt x="11938649" y="1817262"/>
                    <a:pt x="12051829" y="1815538"/>
                  </a:cubicBezTo>
                  <a:close/>
                  <a:moveTo>
                    <a:pt x="10807384" y="0"/>
                  </a:moveTo>
                  <a:lnTo>
                    <a:pt x="11326145" y="0"/>
                  </a:lnTo>
                  <a:lnTo>
                    <a:pt x="11400034" y="50390"/>
                  </a:lnTo>
                  <a:cubicBezTo>
                    <a:pt x="11609348" y="225684"/>
                    <a:pt x="11710605" y="535094"/>
                    <a:pt x="11608951" y="493162"/>
                  </a:cubicBezTo>
                  <a:cubicBezTo>
                    <a:pt x="11392936" y="404214"/>
                    <a:pt x="11021263" y="176287"/>
                    <a:pt x="10839298" y="28272"/>
                  </a:cubicBezTo>
                  <a:close/>
                  <a:moveTo>
                    <a:pt x="8591856" y="0"/>
                  </a:moveTo>
                  <a:lnTo>
                    <a:pt x="9110618" y="0"/>
                  </a:lnTo>
                  <a:lnTo>
                    <a:pt x="9184507" y="50390"/>
                  </a:lnTo>
                  <a:cubicBezTo>
                    <a:pt x="9393821" y="225684"/>
                    <a:pt x="9495078" y="535094"/>
                    <a:pt x="9393424" y="493162"/>
                  </a:cubicBezTo>
                  <a:cubicBezTo>
                    <a:pt x="9177409" y="404214"/>
                    <a:pt x="8805736" y="176287"/>
                    <a:pt x="8623771" y="28273"/>
                  </a:cubicBezTo>
                  <a:close/>
                  <a:moveTo>
                    <a:pt x="6376330" y="0"/>
                  </a:moveTo>
                  <a:lnTo>
                    <a:pt x="6895091" y="0"/>
                  </a:lnTo>
                  <a:lnTo>
                    <a:pt x="6968981" y="50391"/>
                  </a:lnTo>
                  <a:cubicBezTo>
                    <a:pt x="7178295" y="225684"/>
                    <a:pt x="7279552" y="535094"/>
                    <a:pt x="7177898" y="493162"/>
                  </a:cubicBezTo>
                  <a:cubicBezTo>
                    <a:pt x="6961884" y="404215"/>
                    <a:pt x="6590210" y="176287"/>
                    <a:pt x="6408246" y="28273"/>
                  </a:cubicBezTo>
                  <a:close/>
                  <a:moveTo>
                    <a:pt x="4160805" y="0"/>
                  </a:moveTo>
                  <a:lnTo>
                    <a:pt x="4679566" y="0"/>
                  </a:lnTo>
                  <a:lnTo>
                    <a:pt x="4753456" y="50391"/>
                  </a:lnTo>
                  <a:cubicBezTo>
                    <a:pt x="4962770" y="225684"/>
                    <a:pt x="5064028" y="535095"/>
                    <a:pt x="4962373" y="493162"/>
                  </a:cubicBezTo>
                  <a:cubicBezTo>
                    <a:pt x="4746359" y="404215"/>
                    <a:pt x="4374685" y="176287"/>
                    <a:pt x="4192720" y="28273"/>
                  </a:cubicBezTo>
                  <a:close/>
                  <a:moveTo>
                    <a:pt x="1945279" y="0"/>
                  </a:moveTo>
                  <a:lnTo>
                    <a:pt x="2464039" y="0"/>
                  </a:lnTo>
                  <a:lnTo>
                    <a:pt x="2537930" y="50391"/>
                  </a:lnTo>
                  <a:cubicBezTo>
                    <a:pt x="2747244" y="225684"/>
                    <a:pt x="2848501" y="535095"/>
                    <a:pt x="2746847" y="493162"/>
                  </a:cubicBezTo>
                  <a:cubicBezTo>
                    <a:pt x="2530832" y="404215"/>
                    <a:pt x="2159158" y="176287"/>
                    <a:pt x="1977194" y="28273"/>
                  </a:cubicBezTo>
                  <a:close/>
                  <a:moveTo>
                    <a:pt x="0" y="0"/>
                  </a:moveTo>
                  <a:lnTo>
                    <a:pt x="248514" y="0"/>
                  </a:lnTo>
                  <a:lnTo>
                    <a:pt x="322405" y="50391"/>
                  </a:lnTo>
                  <a:cubicBezTo>
                    <a:pt x="531719" y="225684"/>
                    <a:pt x="632976" y="535095"/>
                    <a:pt x="531322" y="493162"/>
                  </a:cubicBezTo>
                  <a:cubicBezTo>
                    <a:pt x="407885" y="442335"/>
                    <a:pt x="233620" y="346127"/>
                    <a:pt x="72971" y="245380"/>
                  </a:cubicBezTo>
                  <a:lnTo>
                    <a:pt x="0" y="198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6"/>
          <p:cNvSpPr/>
          <p:nvPr/>
        </p:nvSpPr>
        <p:spPr>
          <a:xfrm>
            <a:off x="470100" y="332700"/>
            <a:ext cx="11251800" cy="6192600"/>
          </a:xfrm>
          <a:prstGeom prst="roundRect">
            <a:avLst>
              <a:gd name="adj" fmla="val 4504"/>
            </a:avLst>
          </a:prstGeom>
          <a:solidFill>
            <a:srgbClr val="FFFFFF">
              <a:alpha val="74400"/>
            </a:srgbClr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"/>
          <p:cNvSpPr/>
          <p:nvPr/>
        </p:nvSpPr>
        <p:spPr>
          <a:xfrm>
            <a:off x="879624" y="645414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6"/>
          <p:cNvSpPr/>
          <p:nvPr/>
        </p:nvSpPr>
        <p:spPr>
          <a:xfrm>
            <a:off x="3093620" y="645414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6"/>
          <p:cNvSpPr/>
          <p:nvPr/>
        </p:nvSpPr>
        <p:spPr>
          <a:xfrm>
            <a:off x="1973927" y="253421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6"/>
          <p:cNvSpPr/>
          <p:nvPr/>
        </p:nvSpPr>
        <p:spPr>
          <a:xfrm>
            <a:off x="1030559" y="2090275"/>
            <a:ext cx="887931" cy="600495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6"/>
          <p:cNvSpPr/>
          <p:nvPr/>
        </p:nvSpPr>
        <p:spPr>
          <a:xfrm>
            <a:off x="3244555" y="2090275"/>
            <a:ext cx="887931" cy="600495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2124862" y="3979072"/>
            <a:ext cx="887931" cy="600495"/>
          </a:xfrm>
          <a:custGeom>
            <a:avLst/>
            <a:gdLst/>
            <a:ahLst/>
            <a:cxnLst/>
            <a:rect l="l" t="t" r="r" b="b"/>
            <a:pathLst>
              <a:path w="1164500" h="787535" extrusionOk="0">
                <a:moveTo>
                  <a:pt x="16871" y="96668"/>
                </a:moveTo>
                <a:cubicBezTo>
                  <a:pt x="197846" y="277643"/>
                  <a:pt x="788396" y="649118"/>
                  <a:pt x="1112246" y="782468"/>
                </a:cubicBezTo>
                <a:cubicBezTo>
                  <a:pt x="1264646" y="845333"/>
                  <a:pt x="1069383" y="306218"/>
                  <a:pt x="712196" y="115718"/>
                </a:cubicBezTo>
                <a:cubicBezTo>
                  <a:pt x="395013" y="-53827"/>
                  <a:pt x="-97429" y="-16680"/>
                  <a:pt x="16871" y="9666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6"/>
          <p:cNvSpPr txBox="1">
            <a:spLocks noGrp="1"/>
          </p:cNvSpPr>
          <p:nvPr>
            <p:ph type="title"/>
          </p:nvPr>
        </p:nvSpPr>
        <p:spPr>
          <a:xfrm>
            <a:off x="32079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2" name="Google Shape;342;p6"/>
          <p:cNvSpPr txBox="1">
            <a:spLocks noGrp="1"/>
          </p:cNvSpPr>
          <p:nvPr>
            <p:ph type="body" idx="1"/>
          </p:nvPr>
        </p:nvSpPr>
        <p:spPr>
          <a:xfrm>
            <a:off x="32079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343" name="Google Shape;343;p6"/>
          <p:cNvGrpSpPr/>
          <p:nvPr/>
        </p:nvGrpSpPr>
        <p:grpSpPr>
          <a:xfrm>
            <a:off x="662948" y="4767367"/>
            <a:ext cx="1809831" cy="1520189"/>
            <a:chOff x="2076453" y="1626619"/>
            <a:chExt cx="3249831" cy="2729734"/>
          </a:xfrm>
        </p:grpSpPr>
        <p:grpSp>
          <p:nvGrpSpPr>
            <p:cNvPr id="344" name="Google Shape;344;p6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345" name="Google Shape;345;p6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6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0" name="Google Shape;350;p6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56" name="Google Shape;356;p6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357" name="Google Shape;357;p6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9" name="Google Shape;359;p6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7" name="Google Shape;367;p6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368" name="Google Shape;368;p6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0" name="Google Shape;370;p6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2" name="Google Shape;372;p6"/>
          <p:cNvGrpSpPr/>
          <p:nvPr/>
        </p:nvGrpSpPr>
        <p:grpSpPr>
          <a:xfrm>
            <a:off x="9457905" y="485772"/>
            <a:ext cx="2057596" cy="1798588"/>
            <a:chOff x="5916127" y="1590589"/>
            <a:chExt cx="4201749" cy="3672836"/>
          </a:xfrm>
        </p:grpSpPr>
        <p:grpSp>
          <p:nvGrpSpPr>
            <p:cNvPr id="373" name="Google Shape;373;p6"/>
            <p:cNvGrpSpPr/>
            <p:nvPr/>
          </p:nvGrpSpPr>
          <p:grpSpPr>
            <a:xfrm>
              <a:off x="5916127" y="2814232"/>
              <a:ext cx="1535513" cy="2166104"/>
              <a:chOff x="5916127" y="2814232"/>
              <a:chExt cx="1535513" cy="2166104"/>
            </a:xfrm>
          </p:grpSpPr>
          <p:grpSp>
            <p:nvGrpSpPr>
              <p:cNvPr id="374" name="Google Shape;374;p6"/>
              <p:cNvGrpSpPr/>
              <p:nvPr/>
            </p:nvGrpSpPr>
            <p:grpSpPr>
              <a:xfrm>
                <a:off x="6331772" y="4075467"/>
                <a:ext cx="1082944" cy="904869"/>
                <a:chOff x="6331772" y="4075467"/>
                <a:chExt cx="1082944" cy="904869"/>
              </a:xfrm>
            </p:grpSpPr>
            <p:sp>
              <p:nvSpPr>
                <p:cNvPr id="375" name="Google Shape;375;p6"/>
                <p:cNvSpPr/>
                <p:nvPr/>
              </p:nvSpPr>
              <p:spPr>
                <a:xfrm>
                  <a:off x="6369673" y="4113792"/>
                  <a:ext cx="1006839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839" h="827870" extrusionOk="0">
                      <a:moveTo>
                        <a:pt x="1001247" y="344955"/>
                      </a:moveTo>
                      <a:cubicBezTo>
                        <a:pt x="885709" y="578032"/>
                        <a:pt x="691113" y="925218"/>
                        <a:pt x="426604" y="802251"/>
                      </a:cubicBezTo>
                      <a:cubicBezTo>
                        <a:pt x="128758" y="663852"/>
                        <a:pt x="-56027" y="386294"/>
                        <a:pt x="15315" y="214272"/>
                      </a:cubicBezTo>
                      <a:cubicBezTo>
                        <a:pt x="54558" y="119784"/>
                        <a:pt x="178573" y="108164"/>
                        <a:pt x="426318" y="53776"/>
                      </a:cubicBezTo>
                      <a:cubicBezTo>
                        <a:pt x="683303" y="-2612"/>
                        <a:pt x="813605" y="-29282"/>
                        <a:pt x="906950" y="47775"/>
                      </a:cubicBezTo>
                      <a:cubicBezTo>
                        <a:pt x="1020774" y="141692"/>
                        <a:pt x="1011249" y="324858"/>
                        <a:pt x="1001247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6" name="Google Shape;376;p6"/>
                <p:cNvSpPr/>
                <p:nvPr/>
              </p:nvSpPr>
              <p:spPr>
                <a:xfrm>
                  <a:off x="6331772" y="4075467"/>
                  <a:ext cx="1082944" cy="90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44" h="904869" extrusionOk="0">
                      <a:moveTo>
                        <a:pt x="575472" y="904869"/>
                      </a:moveTo>
                      <a:cubicBezTo>
                        <a:pt x="535086" y="904869"/>
                        <a:pt x="492795" y="895726"/>
                        <a:pt x="448408" y="875151"/>
                      </a:cubicBezTo>
                      <a:cubicBezTo>
                        <a:pt x="138179" y="730943"/>
                        <a:pt x="-62989" y="433287"/>
                        <a:pt x="17974" y="238024"/>
                      </a:cubicBezTo>
                      <a:cubicBezTo>
                        <a:pt x="59217" y="138488"/>
                        <a:pt x="165135" y="116295"/>
                        <a:pt x="357349" y="76004"/>
                      </a:cubicBezTo>
                      <a:cubicBezTo>
                        <a:pt x="387734" y="69622"/>
                        <a:pt x="420595" y="62764"/>
                        <a:pt x="456028" y="54954"/>
                      </a:cubicBezTo>
                      <a:cubicBezTo>
                        <a:pt x="716251" y="-2196"/>
                        <a:pt x="859507" y="-33629"/>
                        <a:pt x="969140" y="56859"/>
                      </a:cubicBezTo>
                      <a:cubicBezTo>
                        <a:pt x="1098966" y="164015"/>
                        <a:pt x="1090584" y="365374"/>
                        <a:pt x="1073248" y="400235"/>
                      </a:cubicBezTo>
                      <a:lnTo>
                        <a:pt x="1073248" y="400235"/>
                      </a:lnTo>
                      <a:cubicBezTo>
                        <a:pt x="993905" y="560160"/>
                        <a:pt x="822931" y="904869"/>
                        <a:pt x="575472" y="904869"/>
                      </a:cubicBezTo>
                      <a:close/>
                      <a:moveTo>
                        <a:pt x="792165" y="76385"/>
                      </a:moveTo>
                      <a:cubicBezTo>
                        <a:pt x="718442" y="76385"/>
                        <a:pt x="618144" y="97245"/>
                        <a:pt x="472411" y="129249"/>
                      </a:cubicBezTo>
                      <a:cubicBezTo>
                        <a:pt x="436788" y="137059"/>
                        <a:pt x="403736" y="144012"/>
                        <a:pt x="373066" y="150394"/>
                      </a:cubicBezTo>
                      <a:cubicBezTo>
                        <a:pt x="188947" y="188970"/>
                        <a:pt x="113319" y="207068"/>
                        <a:pt x="88363" y="267075"/>
                      </a:cubicBezTo>
                      <a:cubicBezTo>
                        <a:pt x="29784" y="408236"/>
                        <a:pt x="185042" y="668650"/>
                        <a:pt x="480508" y="805905"/>
                      </a:cubicBezTo>
                      <a:cubicBezTo>
                        <a:pt x="700821" y="908299"/>
                        <a:pt x="875890" y="626168"/>
                        <a:pt x="1004097" y="368041"/>
                      </a:cubicBezTo>
                      <a:cubicBezTo>
                        <a:pt x="1011145" y="339846"/>
                        <a:pt x="1011431" y="190399"/>
                        <a:pt x="920657" y="115342"/>
                      </a:cubicBezTo>
                      <a:cubicBezTo>
                        <a:pt x="887415" y="88101"/>
                        <a:pt x="847220" y="76385"/>
                        <a:pt x="792165" y="76385"/>
                      </a:cubicBezTo>
                      <a:close/>
                      <a:moveTo>
                        <a:pt x="1005049" y="366326"/>
                      </a:moveTo>
                      <a:cubicBezTo>
                        <a:pt x="1004954" y="366421"/>
                        <a:pt x="1004954" y="366612"/>
                        <a:pt x="1004859" y="366707"/>
                      </a:cubicBezTo>
                      <a:cubicBezTo>
                        <a:pt x="1004859" y="366612"/>
                        <a:pt x="1004954" y="366421"/>
                        <a:pt x="1005049" y="366326"/>
                      </a:cubicBezTo>
                      <a:lnTo>
                        <a:pt x="1005049" y="3663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77" name="Google Shape;377;p6"/>
              <p:cNvGrpSpPr/>
              <p:nvPr/>
            </p:nvGrpSpPr>
            <p:grpSpPr>
              <a:xfrm>
                <a:off x="5916127" y="2814232"/>
                <a:ext cx="1535513" cy="1411057"/>
                <a:chOff x="5916127" y="2814232"/>
                <a:chExt cx="1535513" cy="1411057"/>
              </a:xfrm>
            </p:grpSpPr>
            <p:sp>
              <p:nvSpPr>
                <p:cNvPr id="378" name="Google Shape;378;p6"/>
                <p:cNvSpPr/>
                <p:nvPr/>
              </p:nvSpPr>
              <p:spPr>
                <a:xfrm>
                  <a:off x="5953203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286178" y="1308910"/>
                      </a:moveTo>
                      <a:cubicBezTo>
                        <a:pt x="1244649" y="1307005"/>
                        <a:pt x="1203120" y="1311006"/>
                        <a:pt x="1161591" y="1312815"/>
                      </a:cubicBezTo>
                      <a:cubicBezTo>
                        <a:pt x="1056435" y="1317387"/>
                        <a:pt x="951660" y="1326722"/>
                        <a:pt x="846504" y="1331389"/>
                      </a:cubicBezTo>
                      <a:cubicBezTo>
                        <a:pt x="643336" y="1340343"/>
                        <a:pt x="422165" y="1336533"/>
                        <a:pt x="242905" y="1227757"/>
                      </a:cubicBezTo>
                      <a:cubicBezTo>
                        <a:pt x="194137" y="1198134"/>
                        <a:pt x="150036" y="1161273"/>
                        <a:pt x="112222" y="1118505"/>
                      </a:cubicBezTo>
                      <a:cubicBezTo>
                        <a:pt x="-82755" y="898001"/>
                        <a:pt x="11828" y="583962"/>
                        <a:pt x="128985" y="350409"/>
                      </a:cubicBezTo>
                      <a:cubicBezTo>
                        <a:pt x="187755" y="233252"/>
                        <a:pt x="253287" y="93615"/>
                        <a:pt x="376540" y="32560"/>
                      </a:cubicBezTo>
                      <a:cubicBezTo>
                        <a:pt x="567707" y="-62118"/>
                        <a:pt x="754207" y="69136"/>
                        <a:pt x="904606" y="178102"/>
                      </a:cubicBezTo>
                      <a:cubicBezTo>
                        <a:pt x="946231" y="208296"/>
                        <a:pt x="985569" y="242396"/>
                        <a:pt x="1023859" y="276590"/>
                      </a:cubicBezTo>
                      <a:cubicBezTo>
                        <a:pt x="1055578" y="304975"/>
                        <a:pt x="1086343" y="334407"/>
                        <a:pt x="1116061" y="364792"/>
                      </a:cubicBezTo>
                      <a:cubicBezTo>
                        <a:pt x="1286273" y="538623"/>
                        <a:pt x="1405431" y="745221"/>
                        <a:pt x="1458295" y="983155"/>
                      </a:cubicBezTo>
                      <a:cubicBezTo>
                        <a:pt x="1479916" y="1079834"/>
                        <a:pt x="1318848" y="1310434"/>
                        <a:pt x="1286178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6"/>
                <p:cNvSpPr/>
                <p:nvPr/>
              </p:nvSpPr>
              <p:spPr>
                <a:xfrm>
                  <a:off x="5916127" y="2814232"/>
                  <a:ext cx="1535513" cy="141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513" h="1411057" extrusionOk="0">
                      <a:moveTo>
                        <a:pt x="760041" y="1411057"/>
                      </a:moveTo>
                      <a:cubicBezTo>
                        <a:pt x="584685" y="1411057"/>
                        <a:pt x="409425" y="1389340"/>
                        <a:pt x="260359" y="1298853"/>
                      </a:cubicBezTo>
                      <a:cubicBezTo>
                        <a:pt x="208352" y="1267325"/>
                        <a:pt x="161394" y="1228082"/>
                        <a:pt x="120913" y="1182267"/>
                      </a:cubicBezTo>
                      <a:cubicBezTo>
                        <a:pt x="-44060" y="995672"/>
                        <a:pt x="-40155" y="715446"/>
                        <a:pt x="132248" y="371880"/>
                      </a:cubicBezTo>
                      <a:lnTo>
                        <a:pt x="140058" y="356163"/>
                      </a:lnTo>
                      <a:cubicBezTo>
                        <a:pt x="199875" y="236529"/>
                        <a:pt x="267693" y="100989"/>
                        <a:pt x="396852" y="36885"/>
                      </a:cubicBezTo>
                      <a:cubicBezTo>
                        <a:pt x="611832" y="-69699"/>
                        <a:pt x="815476" y="77938"/>
                        <a:pt x="964161" y="185761"/>
                      </a:cubicBezTo>
                      <a:cubicBezTo>
                        <a:pt x="1007881" y="217479"/>
                        <a:pt x="1048743" y="253008"/>
                        <a:pt x="1086462" y="286726"/>
                      </a:cubicBezTo>
                      <a:cubicBezTo>
                        <a:pt x="1118657" y="315492"/>
                        <a:pt x="1150280" y="345781"/>
                        <a:pt x="1180474" y="376642"/>
                      </a:cubicBezTo>
                      <a:cubicBezTo>
                        <a:pt x="1361354" y="561332"/>
                        <a:pt x="1479845" y="775644"/>
                        <a:pt x="1532709" y="1013388"/>
                      </a:cubicBezTo>
                      <a:cubicBezTo>
                        <a:pt x="1553854" y="1108638"/>
                        <a:pt x="1450222" y="1270849"/>
                        <a:pt x="1396692" y="1334476"/>
                      </a:cubicBezTo>
                      <a:cubicBezTo>
                        <a:pt x="1364973" y="1372100"/>
                        <a:pt x="1343828" y="1386483"/>
                        <a:pt x="1321539" y="1385340"/>
                      </a:cubicBezTo>
                      <a:cubicBezTo>
                        <a:pt x="1293250" y="1384101"/>
                        <a:pt x="1264771" y="1385721"/>
                        <a:pt x="1234576" y="1387435"/>
                      </a:cubicBezTo>
                      <a:cubicBezTo>
                        <a:pt x="1223146" y="1388102"/>
                        <a:pt x="1211716" y="1388769"/>
                        <a:pt x="1200381" y="1389245"/>
                      </a:cubicBezTo>
                      <a:cubicBezTo>
                        <a:pt x="1147803" y="1391531"/>
                        <a:pt x="1094178" y="1395055"/>
                        <a:pt x="1042361" y="1398579"/>
                      </a:cubicBezTo>
                      <a:cubicBezTo>
                        <a:pt x="991022" y="1402008"/>
                        <a:pt x="937872" y="1405533"/>
                        <a:pt x="885294" y="1407819"/>
                      </a:cubicBezTo>
                      <a:cubicBezTo>
                        <a:pt x="843765" y="1409819"/>
                        <a:pt x="801855" y="1411057"/>
                        <a:pt x="760041" y="1411057"/>
                      </a:cubicBezTo>
                      <a:close/>
                      <a:moveTo>
                        <a:pt x="551634" y="76319"/>
                      </a:moveTo>
                      <a:cubicBezTo>
                        <a:pt x="511343" y="76319"/>
                        <a:pt x="471243" y="85177"/>
                        <a:pt x="430666" y="105275"/>
                      </a:cubicBezTo>
                      <a:cubicBezTo>
                        <a:pt x="324367" y="157948"/>
                        <a:pt x="262645" y="281392"/>
                        <a:pt x="208162" y="390358"/>
                      </a:cubicBezTo>
                      <a:lnTo>
                        <a:pt x="200256" y="406170"/>
                      </a:lnTo>
                      <a:cubicBezTo>
                        <a:pt x="40713" y="724019"/>
                        <a:pt x="33283" y="968240"/>
                        <a:pt x="177968" y="1131879"/>
                      </a:cubicBezTo>
                      <a:cubicBezTo>
                        <a:pt x="213306" y="1171884"/>
                        <a:pt x="254358" y="1206174"/>
                        <a:pt x="299793" y="1233797"/>
                      </a:cubicBezTo>
                      <a:cubicBezTo>
                        <a:pt x="467147" y="1335333"/>
                        <a:pt x="678411" y="1340953"/>
                        <a:pt x="881865" y="1331904"/>
                      </a:cubicBezTo>
                      <a:cubicBezTo>
                        <a:pt x="933586" y="1329618"/>
                        <a:pt x="986259" y="1326094"/>
                        <a:pt x="1037218" y="1322760"/>
                      </a:cubicBezTo>
                      <a:cubicBezTo>
                        <a:pt x="1089510" y="1319331"/>
                        <a:pt x="1143517" y="1315712"/>
                        <a:pt x="1196953" y="1313426"/>
                      </a:cubicBezTo>
                      <a:cubicBezTo>
                        <a:pt x="1208001" y="1312950"/>
                        <a:pt x="1219050" y="1312283"/>
                        <a:pt x="1230099" y="1311616"/>
                      </a:cubicBezTo>
                      <a:cubicBezTo>
                        <a:pt x="1258103" y="1309997"/>
                        <a:pt x="1286868" y="1308378"/>
                        <a:pt x="1316205" y="1309140"/>
                      </a:cubicBezTo>
                      <a:cubicBezTo>
                        <a:pt x="1354687" y="1278945"/>
                        <a:pt x="1473082" y="1096827"/>
                        <a:pt x="1458223" y="1030152"/>
                      </a:cubicBezTo>
                      <a:cubicBezTo>
                        <a:pt x="1408503" y="806410"/>
                        <a:pt x="1296679" y="604575"/>
                        <a:pt x="1125991" y="430173"/>
                      </a:cubicBezTo>
                      <a:cubicBezTo>
                        <a:pt x="1096940" y="400455"/>
                        <a:pt x="1066460" y="371403"/>
                        <a:pt x="1035599" y="343686"/>
                      </a:cubicBezTo>
                      <a:cubicBezTo>
                        <a:pt x="999499" y="311301"/>
                        <a:pt x="960351" y="277296"/>
                        <a:pt x="919394" y="247578"/>
                      </a:cubicBezTo>
                      <a:cubicBezTo>
                        <a:pt x="790616" y="154138"/>
                        <a:pt x="670982" y="76319"/>
                        <a:pt x="551634" y="76319"/>
                      </a:cubicBezTo>
                      <a:close/>
                      <a:moveTo>
                        <a:pt x="1324968" y="1309425"/>
                      </a:moveTo>
                      <a:cubicBezTo>
                        <a:pt x="1324968" y="1309425"/>
                        <a:pt x="1324968" y="1309425"/>
                        <a:pt x="1324968" y="1309425"/>
                      </a:cubicBezTo>
                      <a:lnTo>
                        <a:pt x="1324968" y="1309425"/>
                      </a:lnTo>
                      <a:cubicBezTo>
                        <a:pt x="1324968" y="1309425"/>
                        <a:pt x="1324968" y="1309425"/>
                        <a:pt x="1324968" y="13094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80" name="Google Shape;380;p6"/>
            <p:cNvGrpSpPr/>
            <p:nvPr/>
          </p:nvGrpSpPr>
          <p:grpSpPr>
            <a:xfrm>
              <a:off x="6040232" y="3501675"/>
              <a:ext cx="1171621" cy="1354244"/>
              <a:chOff x="6040232" y="3501675"/>
              <a:chExt cx="1171621" cy="1354244"/>
            </a:xfrm>
          </p:grpSpPr>
          <p:sp>
            <p:nvSpPr>
              <p:cNvPr id="381" name="Google Shape;381;p6"/>
              <p:cNvSpPr/>
              <p:nvPr/>
            </p:nvSpPr>
            <p:spPr>
              <a:xfrm>
                <a:off x="6040232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811766" y="592169"/>
                    </a:moveTo>
                    <a:cubicBezTo>
                      <a:pt x="776714" y="585883"/>
                      <a:pt x="339517" y="625888"/>
                      <a:pt x="111203" y="426148"/>
                    </a:cubicBezTo>
                    <a:cubicBezTo>
                      <a:pt x="-86632" y="253079"/>
                      <a:pt x="39479" y="47054"/>
                      <a:pt x="41003" y="0"/>
                    </a:cubicBezTo>
                    <a:cubicBezTo>
                      <a:pt x="60625" y="126682"/>
                      <a:pt x="71293" y="219456"/>
                      <a:pt x="231027" y="339566"/>
                    </a:cubicBezTo>
                    <a:cubicBezTo>
                      <a:pt x="466961" y="516731"/>
                      <a:pt x="840151" y="597217"/>
                      <a:pt x="811766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6"/>
              <p:cNvSpPr/>
              <p:nvPr/>
            </p:nvSpPr>
            <p:spPr>
              <a:xfrm>
                <a:off x="6691883" y="4633150"/>
                <a:ext cx="519970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70" h="222769" extrusionOk="0">
                    <a:moveTo>
                      <a:pt x="0" y="79724"/>
                    </a:moveTo>
                    <a:cubicBezTo>
                      <a:pt x="17907" y="107061"/>
                      <a:pt x="74390" y="196596"/>
                      <a:pt x="169736" y="218218"/>
                    </a:cubicBezTo>
                    <a:cubicBezTo>
                      <a:pt x="297561" y="247269"/>
                      <a:pt x="411575" y="132874"/>
                      <a:pt x="519970" y="0"/>
                    </a:cubicBezTo>
                    <a:cubicBezTo>
                      <a:pt x="468821" y="34861"/>
                      <a:pt x="357950" y="128302"/>
                      <a:pt x="201835" y="133731"/>
                    </a:cubicBezTo>
                    <a:cubicBezTo>
                      <a:pt x="119253" y="136684"/>
                      <a:pt x="63722" y="107156"/>
                      <a:pt x="0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6"/>
            <p:cNvGrpSpPr/>
            <p:nvPr/>
          </p:nvGrpSpPr>
          <p:grpSpPr>
            <a:xfrm>
              <a:off x="8582268" y="2814463"/>
              <a:ext cx="1535608" cy="2165872"/>
              <a:chOff x="8582268" y="2814463"/>
              <a:chExt cx="1535608" cy="2165872"/>
            </a:xfrm>
          </p:grpSpPr>
          <p:grpSp>
            <p:nvGrpSpPr>
              <p:cNvPr id="384" name="Google Shape;384;p6"/>
              <p:cNvGrpSpPr/>
              <p:nvPr/>
            </p:nvGrpSpPr>
            <p:grpSpPr>
              <a:xfrm>
                <a:off x="8619191" y="4075403"/>
                <a:ext cx="1082950" cy="904932"/>
                <a:chOff x="8619191" y="4075403"/>
                <a:chExt cx="1082950" cy="904932"/>
              </a:xfrm>
            </p:grpSpPr>
            <p:sp>
              <p:nvSpPr>
                <p:cNvPr id="385" name="Google Shape;385;p6"/>
                <p:cNvSpPr/>
                <p:nvPr/>
              </p:nvSpPr>
              <p:spPr>
                <a:xfrm>
                  <a:off x="8657453" y="4113792"/>
                  <a:ext cx="1006781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81" h="827870" extrusionOk="0">
                      <a:moveTo>
                        <a:pt x="5534" y="344955"/>
                      </a:moveTo>
                      <a:cubicBezTo>
                        <a:pt x="121072" y="578032"/>
                        <a:pt x="315668" y="925218"/>
                        <a:pt x="580178" y="802251"/>
                      </a:cubicBezTo>
                      <a:cubicBezTo>
                        <a:pt x="878024" y="663852"/>
                        <a:pt x="1062809" y="386294"/>
                        <a:pt x="991467" y="214272"/>
                      </a:cubicBezTo>
                      <a:cubicBezTo>
                        <a:pt x="952224" y="119784"/>
                        <a:pt x="828208" y="108164"/>
                        <a:pt x="580463" y="53776"/>
                      </a:cubicBezTo>
                      <a:cubicBezTo>
                        <a:pt x="323479" y="-2612"/>
                        <a:pt x="193177" y="-29282"/>
                        <a:pt x="99832" y="47775"/>
                      </a:cubicBezTo>
                      <a:cubicBezTo>
                        <a:pt x="-13897" y="141692"/>
                        <a:pt x="-4372" y="324858"/>
                        <a:pt x="5534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6" name="Google Shape;386;p6"/>
                <p:cNvSpPr/>
                <p:nvPr/>
              </p:nvSpPr>
              <p:spPr>
                <a:xfrm>
                  <a:off x="8619191" y="4075403"/>
                  <a:ext cx="1082950" cy="90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50" h="904932" extrusionOk="0">
                      <a:moveTo>
                        <a:pt x="507473" y="904933"/>
                      </a:moveTo>
                      <a:cubicBezTo>
                        <a:pt x="260014" y="904933"/>
                        <a:pt x="89040" y="560223"/>
                        <a:pt x="9696" y="400203"/>
                      </a:cubicBezTo>
                      <a:lnTo>
                        <a:pt x="9696" y="400203"/>
                      </a:lnTo>
                      <a:cubicBezTo>
                        <a:pt x="-7639" y="365342"/>
                        <a:pt x="-16021" y="163983"/>
                        <a:pt x="113805" y="56827"/>
                      </a:cubicBezTo>
                      <a:cubicBezTo>
                        <a:pt x="223342" y="-33661"/>
                        <a:pt x="366694" y="-2133"/>
                        <a:pt x="626916" y="54922"/>
                      </a:cubicBezTo>
                      <a:cubicBezTo>
                        <a:pt x="662254" y="62732"/>
                        <a:pt x="695116" y="69590"/>
                        <a:pt x="725596" y="75972"/>
                      </a:cubicBezTo>
                      <a:cubicBezTo>
                        <a:pt x="917810" y="116263"/>
                        <a:pt x="1023728" y="138456"/>
                        <a:pt x="1064972" y="237992"/>
                      </a:cubicBezTo>
                      <a:cubicBezTo>
                        <a:pt x="1145934" y="433255"/>
                        <a:pt x="944861" y="731006"/>
                        <a:pt x="634537" y="875119"/>
                      </a:cubicBezTo>
                      <a:cubicBezTo>
                        <a:pt x="590245" y="895789"/>
                        <a:pt x="547859" y="904933"/>
                        <a:pt x="507473" y="904933"/>
                      </a:cubicBezTo>
                      <a:close/>
                      <a:moveTo>
                        <a:pt x="78943" y="368199"/>
                      </a:moveTo>
                      <a:cubicBezTo>
                        <a:pt x="207150" y="626231"/>
                        <a:pt x="382314" y="908362"/>
                        <a:pt x="602532" y="806063"/>
                      </a:cubicBezTo>
                      <a:cubicBezTo>
                        <a:pt x="897903" y="668808"/>
                        <a:pt x="1053160" y="408394"/>
                        <a:pt x="994677" y="267234"/>
                      </a:cubicBezTo>
                      <a:cubicBezTo>
                        <a:pt x="969816" y="207227"/>
                        <a:pt x="894093" y="189129"/>
                        <a:pt x="709975" y="150553"/>
                      </a:cubicBezTo>
                      <a:cubicBezTo>
                        <a:pt x="679304" y="144171"/>
                        <a:pt x="646252" y="137218"/>
                        <a:pt x="610629" y="129407"/>
                      </a:cubicBezTo>
                      <a:cubicBezTo>
                        <a:pt x="355931" y="73495"/>
                        <a:pt x="240011" y="51493"/>
                        <a:pt x="162382" y="115596"/>
                      </a:cubicBezTo>
                      <a:cubicBezTo>
                        <a:pt x="71514" y="190558"/>
                        <a:pt x="71800" y="340005"/>
                        <a:pt x="78943" y="368199"/>
                      </a:cubicBezTo>
                      <a:close/>
                      <a:moveTo>
                        <a:pt x="77991" y="366389"/>
                      </a:moveTo>
                      <a:cubicBezTo>
                        <a:pt x="78086" y="366580"/>
                        <a:pt x="78181" y="366675"/>
                        <a:pt x="78181" y="366770"/>
                      </a:cubicBezTo>
                      <a:cubicBezTo>
                        <a:pt x="78086" y="366675"/>
                        <a:pt x="78086" y="366485"/>
                        <a:pt x="77991" y="366389"/>
                      </a:cubicBezTo>
                      <a:lnTo>
                        <a:pt x="77991" y="3663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87" name="Google Shape;387;p6"/>
              <p:cNvGrpSpPr/>
              <p:nvPr/>
            </p:nvGrpSpPr>
            <p:grpSpPr>
              <a:xfrm>
                <a:off x="8582268" y="2814463"/>
                <a:ext cx="1535608" cy="1410826"/>
                <a:chOff x="8582268" y="2814463"/>
                <a:chExt cx="1535608" cy="1410826"/>
              </a:xfrm>
            </p:grpSpPr>
            <p:sp>
              <p:nvSpPr>
                <p:cNvPr id="388" name="Google Shape;388;p6"/>
                <p:cNvSpPr/>
                <p:nvPr/>
              </p:nvSpPr>
              <p:spPr>
                <a:xfrm>
                  <a:off x="8620517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74106" y="1308910"/>
                      </a:moveTo>
                      <a:cubicBezTo>
                        <a:pt x="215635" y="1307005"/>
                        <a:pt x="257164" y="1311006"/>
                        <a:pt x="298693" y="1312815"/>
                      </a:cubicBezTo>
                      <a:cubicBezTo>
                        <a:pt x="403849" y="1317387"/>
                        <a:pt x="508624" y="1326722"/>
                        <a:pt x="613780" y="1331389"/>
                      </a:cubicBezTo>
                      <a:cubicBezTo>
                        <a:pt x="816948" y="1340343"/>
                        <a:pt x="1038119" y="1336533"/>
                        <a:pt x="1217379" y="1227757"/>
                      </a:cubicBezTo>
                      <a:cubicBezTo>
                        <a:pt x="1266147" y="1198134"/>
                        <a:pt x="1310248" y="1161273"/>
                        <a:pt x="1348062" y="1118505"/>
                      </a:cubicBezTo>
                      <a:cubicBezTo>
                        <a:pt x="1543039" y="898001"/>
                        <a:pt x="1448456" y="583962"/>
                        <a:pt x="1331298" y="350409"/>
                      </a:cubicBezTo>
                      <a:cubicBezTo>
                        <a:pt x="1272529" y="233252"/>
                        <a:pt x="1206997" y="93615"/>
                        <a:pt x="1083744" y="32560"/>
                      </a:cubicBezTo>
                      <a:cubicBezTo>
                        <a:pt x="892577" y="-62118"/>
                        <a:pt x="706077" y="69136"/>
                        <a:pt x="555677" y="178102"/>
                      </a:cubicBezTo>
                      <a:cubicBezTo>
                        <a:pt x="514053" y="208296"/>
                        <a:pt x="474715" y="242396"/>
                        <a:pt x="436424" y="276590"/>
                      </a:cubicBezTo>
                      <a:cubicBezTo>
                        <a:pt x="404706" y="304975"/>
                        <a:pt x="373940" y="334407"/>
                        <a:pt x="344222" y="364792"/>
                      </a:cubicBezTo>
                      <a:cubicBezTo>
                        <a:pt x="174011" y="538623"/>
                        <a:pt x="54853" y="745221"/>
                        <a:pt x="1989" y="983155"/>
                      </a:cubicBezTo>
                      <a:cubicBezTo>
                        <a:pt x="-19633" y="1079834"/>
                        <a:pt x="141435" y="1310434"/>
                        <a:pt x="174106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89;p6"/>
                <p:cNvSpPr/>
                <p:nvPr/>
              </p:nvSpPr>
              <p:spPr>
                <a:xfrm>
                  <a:off x="8582268" y="2814463"/>
                  <a:ext cx="1535608" cy="141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08" h="1410826" extrusionOk="0">
                      <a:moveTo>
                        <a:pt x="775568" y="1410827"/>
                      </a:moveTo>
                      <a:cubicBezTo>
                        <a:pt x="733658" y="1410827"/>
                        <a:pt x="691843" y="1409589"/>
                        <a:pt x="650219" y="1407779"/>
                      </a:cubicBezTo>
                      <a:cubicBezTo>
                        <a:pt x="597641" y="1405493"/>
                        <a:pt x="544587" y="1401969"/>
                        <a:pt x="493152" y="1398539"/>
                      </a:cubicBezTo>
                      <a:cubicBezTo>
                        <a:pt x="441336" y="1395111"/>
                        <a:pt x="387710" y="1391586"/>
                        <a:pt x="335132" y="1389205"/>
                      </a:cubicBezTo>
                      <a:cubicBezTo>
                        <a:pt x="323702" y="1388729"/>
                        <a:pt x="312367" y="1388062"/>
                        <a:pt x="300937" y="1387395"/>
                      </a:cubicBezTo>
                      <a:cubicBezTo>
                        <a:pt x="270743" y="1385681"/>
                        <a:pt x="242358" y="1384062"/>
                        <a:pt x="213974" y="1385300"/>
                      </a:cubicBezTo>
                      <a:lnTo>
                        <a:pt x="213974" y="1385300"/>
                      </a:lnTo>
                      <a:cubicBezTo>
                        <a:pt x="191686" y="1386443"/>
                        <a:pt x="170445" y="1372060"/>
                        <a:pt x="138822" y="1334436"/>
                      </a:cubicBezTo>
                      <a:cubicBezTo>
                        <a:pt x="85291" y="1270809"/>
                        <a:pt x="-18341" y="1108598"/>
                        <a:pt x="2805" y="1013348"/>
                      </a:cubicBezTo>
                      <a:cubicBezTo>
                        <a:pt x="55668" y="775509"/>
                        <a:pt x="174159" y="561292"/>
                        <a:pt x="355039" y="376602"/>
                      </a:cubicBezTo>
                      <a:cubicBezTo>
                        <a:pt x="385233" y="345741"/>
                        <a:pt x="416952" y="315452"/>
                        <a:pt x="449051" y="286686"/>
                      </a:cubicBezTo>
                      <a:cubicBezTo>
                        <a:pt x="486675" y="252968"/>
                        <a:pt x="527537" y="217439"/>
                        <a:pt x="571352" y="185721"/>
                      </a:cubicBezTo>
                      <a:cubicBezTo>
                        <a:pt x="720037" y="77898"/>
                        <a:pt x="923682" y="-69644"/>
                        <a:pt x="1138661" y="36846"/>
                      </a:cubicBezTo>
                      <a:cubicBezTo>
                        <a:pt x="1267820" y="100854"/>
                        <a:pt x="1335638" y="236489"/>
                        <a:pt x="1395455" y="356028"/>
                      </a:cubicBezTo>
                      <a:lnTo>
                        <a:pt x="1403361" y="371744"/>
                      </a:lnTo>
                      <a:cubicBezTo>
                        <a:pt x="1575764" y="715311"/>
                        <a:pt x="1579669" y="995537"/>
                        <a:pt x="1414695" y="1182131"/>
                      </a:cubicBezTo>
                      <a:cubicBezTo>
                        <a:pt x="1374214" y="1227852"/>
                        <a:pt x="1327351" y="1267095"/>
                        <a:pt x="1275249" y="1298717"/>
                      </a:cubicBezTo>
                      <a:cubicBezTo>
                        <a:pt x="1126183" y="1389110"/>
                        <a:pt x="950923" y="1410827"/>
                        <a:pt x="775568" y="1410827"/>
                      </a:cubicBezTo>
                      <a:close/>
                      <a:moveTo>
                        <a:pt x="235405" y="1308623"/>
                      </a:moveTo>
                      <a:cubicBezTo>
                        <a:pt x="259218" y="1308623"/>
                        <a:pt x="282554" y="1309957"/>
                        <a:pt x="305414" y="1311290"/>
                      </a:cubicBezTo>
                      <a:cubicBezTo>
                        <a:pt x="316463" y="1311957"/>
                        <a:pt x="327512" y="1312529"/>
                        <a:pt x="338561" y="1313100"/>
                      </a:cubicBezTo>
                      <a:cubicBezTo>
                        <a:pt x="391996" y="1315386"/>
                        <a:pt x="446003" y="1319006"/>
                        <a:pt x="498296" y="1322435"/>
                      </a:cubicBezTo>
                      <a:cubicBezTo>
                        <a:pt x="549254" y="1325864"/>
                        <a:pt x="601927" y="1329293"/>
                        <a:pt x="653648" y="1331579"/>
                      </a:cubicBezTo>
                      <a:cubicBezTo>
                        <a:pt x="857102" y="1340628"/>
                        <a:pt x="1068462" y="1334913"/>
                        <a:pt x="1235721" y="1233471"/>
                      </a:cubicBezTo>
                      <a:cubicBezTo>
                        <a:pt x="1281250" y="1205849"/>
                        <a:pt x="1322208" y="1171559"/>
                        <a:pt x="1357545" y="1131554"/>
                      </a:cubicBezTo>
                      <a:cubicBezTo>
                        <a:pt x="1502230" y="967914"/>
                        <a:pt x="1494706" y="723693"/>
                        <a:pt x="1335257" y="405844"/>
                      </a:cubicBezTo>
                      <a:lnTo>
                        <a:pt x="1327351" y="390032"/>
                      </a:lnTo>
                      <a:cubicBezTo>
                        <a:pt x="1272868" y="281162"/>
                        <a:pt x="1211146" y="157718"/>
                        <a:pt x="1104848" y="105044"/>
                      </a:cubicBezTo>
                      <a:cubicBezTo>
                        <a:pt x="944256" y="25415"/>
                        <a:pt x="788427" y="122380"/>
                        <a:pt x="616120" y="247348"/>
                      </a:cubicBezTo>
                      <a:cubicBezTo>
                        <a:pt x="575162" y="277066"/>
                        <a:pt x="536110" y="311070"/>
                        <a:pt x="499915" y="343455"/>
                      </a:cubicBezTo>
                      <a:cubicBezTo>
                        <a:pt x="468958" y="371173"/>
                        <a:pt x="438574" y="400224"/>
                        <a:pt x="409522" y="429942"/>
                      </a:cubicBezTo>
                      <a:cubicBezTo>
                        <a:pt x="238739" y="604345"/>
                        <a:pt x="127011" y="806180"/>
                        <a:pt x="77290" y="1029922"/>
                      </a:cubicBezTo>
                      <a:cubicBezTo>
                        <a:pt x="62431" y="1096597"/>
                        <a:pt x="180827" y="1278715"/>
                        <a:pt x="219308" y="1308909"/>
                      </a:cubicBezTo>
                      <a:cubicBezTo>
                        <a:pt x="224642" y="1308719"/>
                        <a:pt x="230071" y="1308623"/>
                        <a:pt x="235405" y="1308623"/>
                      </a:cubicBezTo>
                      <a:close/>
                      <a:moveTo>
                        <a:pt x="210640" y="1309195"/>
                      </a:moveTo>
                      <a:cubicBezTo>
                        <a:pt x="210640" y="1309195"/>
                        <a:pt x="210545" y="1309195"/>
                        <a:pt x="210640" y="1309195"/>
                      </a:cubicBezTo>
                      <a:lnTo>
                        <a:pt x="210640" y="1309195"/>
                      </a:lnTo>
                      <a:cubicBezTo>
                        <a:pt x="210545" y="1309195"/>
                        <a:pt x="210640" y="1309195"/>
                        <a:pt x="210640" y="1309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90" name="Google Shape;390;p6"/>
            <p:cNvGrpSpPr/>
            <p:nvPr/>
          </p:nvGrpSpPr>
          <p:grpSpPr>
            <a:xfrm>
              <a:off x="8812053" y="3501675"/>
              <a:ext cx="1171620" cy="1354244"/>
              <a:chOff x="8812053" y="3501675"/>
              <a:chExt cx="1171620" cy="1354244"/>
            </a:xfrm>
          </p:grpSpPr>
          <p:sp>
            <p:nvSpPr>
              <p:cNvPr id="391" name="Google Shape;391;p6"/>
              <p:cNvSpPr/>
              <p:nvPr/>
            </p:nvSpPr>
            <p:spPr>
              <a:xfrm>
                <a:off x="9170378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1529" y="592169"/>
                    </a:moveTo>
                    <a:cubicBezTo>
                      <a:pt x="36581" y="585883"/>
                      <a:pt x="473779" y="625888"/>
                      <a:pt x="702093" y="426148"/>
                    </a:cubicBezTo>
                    <a:cubicBezTo>
                      <a:pt x="899927" y="253079"/>
                      <a:pt x="773817" y="47054"/>
                      <a:pt x="772292" y="0"/>
                    </a:cubicBezTo>
                    <a:cubicBezTo>
                      <a:pt x="752671" y="126682"/>
                      <a:pt x="742003" y="219456"/>
                      <a:pt x="582269" y="339566"/>
                    </a:cubicBezTo>
                    <a:cubicBezTo>
                      <a:pt x="346335" y="516731"/>
                      <a:pt x="-26855" y="597217"/>
                      <a:pt x="1529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6"/>
              <p:cNvSpPr/>
              <p:nvPr/>
            </p:nvSpPr>
            <p:spPr>
              <a:xfrm>
                <a:off x="8812053" y="4633150"/>
                <a:ext cx="519969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69" h="222769" extrusionOk="0">
                    <a:moveTo>
                      <a:pt x="519969" y="79724"/>
                    </a:moveTo>
                    <a:cubicBezTo>
                      <a:pt x="502062" y="107061"/>
                      <a:pt x="445579" y="196596"/>
                      <a:pt x="350234" y="218218"/>
                    </a:cubicBezTo>
                    <a:cubicBezTo>
                      <a:pt x="222409" y="247269"/>
                      <a:pt x="108395" y="132874"/>
                      <a:pt x="0" y="0"/>
                    </a:cubicBezTo>
                    <a:cubicBezTo>
                      <a:pt x="51149" y="34861"/>
                      <a:pt x="162020" y="128302"/>
                      <a:pt x="318135" y="133731"/>
                    </a:cubicBezTo>
                    <a:cubicBezTo>
                      <a:pt x="400716" y="136684"/>
                      <a:pt x="456247" y="107156"/>
                      <a:pt x="519969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3" name="Google Shape;393;p6"/>
            <p:cNvSpPr/>
            <p:nvPr/>
          </p:nvSpPr>
          <p:spPr>
            <a:xfrm>
              <a:off x="7203361" y="2907077"/>
              <a:ext cx="1627085" cy="2083020"/>
            </a:xfrm>
            <a:custGeom>
              <a:avLst/>
              <a:gdLst/>
              <a:ahLst/>
              <a:cxnLst/>
              <a:rect l="l" t="t" r="r" b="b"/>
              <a:pathLst>
                <a:path w="1627085" h="2083020" extrusionOk="0">
                  <a:moveTo>
                    <a:pt x="793448" y="2048"/>
                  </a:moveTo>
                  <a:cubicBezTo>
                    <a:pt x="541226" y="23384"/>
                    <a:pt x="362918" y="198835"/>
                    <a:pt x="257857" y="342186"/>
                  </a:cubicBezTo>
                  <a:cubicBezTo>
                    <a:pt x="128793" y="518208"/>
                    <a:pt x="38306" y="743379"/>
                    <a:pt x="9826" y="959787"/>
                  </a:cubicBezTo>
                  <a:cubicBezTo>
                    <a:pt x="682" y="1029034"/>
                    <a:pt x="-67613" y="1644730"/>
                    <a:pt x="341010" y="1941910"/>
                  </a:cubicBezTo>
                  <a:cubicBezTo>
                    <a:pt x="474360" y="2038875"/>
                    <a:pt x="632285" y="2087547"/>
                    <a:pt x="797925" y="2082689"/>
                  </a:cubicBezTo>
                  <a:cubicBezTo>
                    <a:pt x="950705" y="2078213"/>
                    <a:pt x="1103201" y="2029254"/>
                    <a:pt x="1239027" y="1941148"/>
                  </a:cubicBezTo>
                  <a:cubicBezTo>
                    <a:pt x="1351518" y="1868186"/>
                    <a:pt x="1432480" y="1772651"/>
                    <a:pt x="1490296" y="1667685"/>
                  </a:cubicBezTo>
                  <a:cubicBezTo>
                    <a:pt x="1658318" y="1362885"/>
                    <a:pt x="1631362" y="978932"/>
                    <a:pt x="1614312" y="840344"/>
                  </a:cubicBezTo>
                  <a:cubicBezTo>
                    <a:pt x="1599548" y="720329"/>
                    <a:pt x="1554495" y="354950"/>
                    <a:pt x="1256934" y="141590"/>
                  </a:cubicBezTo>
                  <a:cubicBezTo>
                    <a:pt x="1112916" y="38624"/>
                    <a:pt x="948324" y="-11001"/>
                    <a:pt x="793448" y="2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6"/>
            <p:cNvSpPr/>
            <p:nvPr/>
          </p:nvSpPr>
          <p:spPr>
            <a:xfrm>
              <a:off x="7221759" y="2043969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6"/>
            <p:cNvSpPr/>
            <p:nvPr/>
          </p:nvSpPr>
          <p:spPr>
            <a:xfrm>
              <a:off x="7289768" y="2857976"/>
              <a:ext cx="1482598" cy="738333"/>
            </a:xfrm>
            <a:custGeom>
              <a:avLst/>
              <a:gdLst/>
              <a:ahLst/>
              <a:cxnLst/>
              <a:rect l="l" t="t" r="r" b="b"/>
              <a:pathLst>
                <a:path w="1482598" h="738333" extrusionOk="0">
                  <a:moveTo>
                    <a:pt x="1481518" y="92012"/>
                  </a:moveTo>
                  <a:cubicBezTo>
                    <a:pt x="1459611" y="472154"/>
                    <a:pt x="1106233" y="760857"/>
                    <a:pt x="692182" y="736949"/>
                  </a:cubicBezTo>
                  <a:cubicBezTo>
                    <a:pt x="345091" y="716947"/>
                    <a:pt x="68294" y="472345"/>
                    <a:pt x="0" y="173546"/>
                  </a:cubicBezTo>
                  <a:cubicBezTo>
                    <a:pt x="124110" y="397955"/>
                    <a:pt x="368236" y="569405"/>
                    <a:pt x="660368" y="586264"/>
                  </a:cubicBezTo>
                  <a:cubicBezTo>
                    <a:pt x="1062038" y="609409"/>
                    <a:pt x="1409509" y="353377"/>
                    <a:pt x="1480185" y="0"/>
                  </a:cubicBezTo>
                  <a:cubicBezTo>
                    <a:pt x="1482852" y="30385"/>
                    <a:pt x="1483328" y="60960"/>
                    <a:pt x="1481518" y="92012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6"/>
            <p:cNvSpPr/>
            <p:nvPr/>
          </p:nvSpPr>
          <p:spPr>
            <a:xfrm>
              <a:off x="7183659" y="2005869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1" y="76200"/>
                    <a:pt x="76200" y="415862"/>
                    <a:pt x="76200" y="833437"/>
                  </a:cubicBezTo>
                  <a:cubicBezTo>
                    <a:pt x="76200" y="1251013"/>
                    <a:pt x="415861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7" name="Google Shape;397;p6"/>
            <p:cNvGrpSpPr/>
            <p:nvPr/>
          </p:nvGrpSpPr>
          <p:grpSpPr>
            <a:xfrm>
              <a:off x="7116984" y="2129694"/>
              <a:ext cx="809625" cy="809624"/>
              <a:chOff x="7116984" y="2129694"/>
              <a:chExt cx="809625" cy="809624"/>
            </a:xfrm>
          </p:grpSpPr>
          <p:sp>
            <p:nvSpPr>
              <p:cNvPr id="398" name="Google Shape;398;p6"/>
              <p:cNvSpPr/>
              <p:nvPr/>
            </p:nvSpPr>
            <p:spPr>
              <a:xfrm>
                <a:off x="713603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6"/>
              <p:cNvSpPr/>
              <p:nvPr/>
            </p:nvSpPr>
            <p:spPr>
              <a:xfrm>
                <a:off x="711698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0" name="Google Shape;400;p6"/>
            <p:cNvSpPr/>
            <p:nvPr/>
          </p:nvSpPr>
          <p:spPr>
            <a:xfrm>
              <a:off x="7307484" y="228218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2" y="111538"/>
                  </a:cubicBezTo>
                  <a:cubicBezTo>
                    <a:pt x="4476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>
              <a:off x="7678996" y="3158431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3" y="21490"/>
                    <a:pt x="14346" y="8345"/>
                  </a:cubicBezTo>
                  <a:cubicBezTo>
                    <a:pt x="30824" y="-4799"/>
                    <a:pt x="54732" y="-2132"/>
                    <a:pt x="67877" y="14346"/>
                  </a:cubicBezTo>
                  <a:cubicBezTo>
                    <a:pt x="78735" y="27967"/>
                    <a:pt x="178748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8075911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8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7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7" y="141627"/>
                  </a:cubicBezTo>
                  <a:cubicBezTo>
                    <a:pt x="511828" y="146199"/>
                    <a:pt x="516781" y="150009"/>
                    <a:pt x="522115" y="153247"/>
                  </a:cubicBezTo>
                  <a:cubicBezTo>
                    <a:pt x="546214" y="167725"/>
                    <a:pt x="585266" y="166106"/>
                    <a:pt x="607840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>
              <a:off x="7352083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8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4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3" y="464238"/>
                    <a:pt x="620818" y="471573"/>
                    <a:pt x="612722" y="472430"/>
                  </a:cubicBezTo>
                  <a:cubicBezTo>
                    <a:pt x="605102" y="473192"/>
                    <a:pt x="598148" y="467858"/>
                    <a:pt x="597100" y="460238"/>
                  </a:cubicBezTo>
                  <a:cubicBezTo>
                    <a:pt x="588718" y="398706"/>
                    <a:pt x="558620" y="272024"/>
                    <a:pt x="450606" y="168392"/>
                  </a:cubicBezTo>
                  <a:cubicBezTo>
                    <a:pt x="361737" y="83048"/>
                    <a:pt x="261344" y="34280"/>
                    <a:pt x="202194" y="40757"/>
                  </a:cubicBezTo>
                  <a:cubicBezTo>
                    <a:pt x="178572" y="43329"/>
                    <a:pt x="158570" y="64188"/>
                    <a:pt x="149045" y="84762"/>
                  </a:cubicBezTo>
                  <a:cubicBezTo>
                    <a:pt x="143615" y="96478"/>
                    <a:pt x="138377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7" y="146199"/>
                    <a:pt x="108753" y="150009"/>
                    <a:pt x="103419" y="153247"/>
                  </a:cubicBezTo>
                  <a:cubicBezTo>
                    <a:pt x="79322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6"/>
            <p:cNvSpPr/>
            <p:nvPr/>
          </p:nvSpPr>
          <p:spPr>
            <a:xfrm>
              <a:off x="7319867" y="4312062"/>
              <a:ext cx="1390459" cy="469070"/>
            </a:xfrm>
            <a:custGeom>
              <a:avLst/>
              <a:gdLst/>
              <a:ahLst/>
              <a:cxnLst/>
              <a:rect l="l" t="t" r="r" b="b"/>
              <a:pathLst>
                <a:path w="1390459" h="469070" extrusionOk="0">
                  <a:moveTo>
                    <a:pt x="148209" y="359474"/>
                  </a:moveTo>
                  <a:cubicBezTo>
                    <a:pt x="111062" y="305657"/>
                    <a:pt x="69914" y="234505"/>
                    <a:pt x="37433" y="146113"/>
                  </a:cubicBezTo>
                  <a:cubicBezTo>
                    <a:pt x="20384" y="99727"/>
                    <a:pt x="8477" y="56102"/>
                    <a:pt x="0" y="16669"/>
                  </a:cubicBezTo>
                  <a:cubicBezTo>
                    <a:pt x="31338" y="36957"/>
                    <a:pt x="67056" y="50578"/>
                    <a:pt x="102108" y="62770"/>
                  </a:cubicBezTo>
                  <a:cubicBezTo>
                    <a:pt x="148971" y="79058"/>
                    <a:pt x="197072" y="92202"/>
                    <a:pt x="245364" y="103632"/>
                  </a:cubicBezTo>
                  <a:cubicBezTo>
                    <a:pt x="348234" y="128111"/>
                    <a:pt x="452533" y="146018"/>
                    <a:pt x="557975" y="153162"/>
                  </a:cubicBezTo>
                  <a:cubicBezTo>
                    <a:pt x="662654" y="160306"/>
                    <a:pt x="767905" y="157925"/>
                    <a:pt x="872109" y="146113"/>
                  </a:cubicBezTo>
                  <a:cubicBezTo>
                    <a:pt x="954977" y="136779"/>
                    <a:pt x="1037273" y="121634"/>
                    <a:pt x="1117854" y="99917"/>
                  </a:cubicBezTo>
                  <a:cubicBezTo>
                    <a:pt x="1231582" y="69247"/>
                    <a:pt x="1323880" y="31242"/>
                    <a:pt x="1390459" y="0"/>
                  </a:cubicBezTo>
                  <a:cubicBezTo>
                    <a:pt x="1373410" y="64389"/>
                    <a:pt x="1344073" y="148685"/>
                    <a:pt x="1291304" y="238982"/>
                  </a:cubicBezTo>
                  <a:cubicBezTo>
                    <a:pt x="1249489" y="310515"/>
                    <a:pt x="1204246" y="366617"/>
                    <a:pt x="1165098" y="408718"/>
                  </a:cubicBezTo>
                  <a:cubicBezTo>
                    <a:pt x="1053560" y="439484"/>
                    <a:pt x="900970" y="459962"/>
                    <a:pt x="719328" y="467487"/>
                  </a:cubicBezTo>
                  <a:cubicBezTo>
                    <a:pt x="407670" y="480727"/>
                    <a:pt x="275082" y="407956"/>
                    <a:pt x="148209" y="359474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6"/>
            <p:cNvSpPr/>
            <p:nvPr/>
          </p:nvSpPr>
          <p:spPr>
            <a:xfrm>
              <a:off x="7285133" y="3706082"/>
              <a:ext cx="1470967" cy="472319"/>
            </a:xfrm>
            <a:custGeom>
              <a:avLst/>
              <a:gdLst/>
              <a:ahLst/>
              <a:cxnLst/>
              <a:rect l="l" t="t" r="r" b="b"/>
              <a:pathLst>
                <a:path w="1470967" h="472319" extrusionOk="0">
                  <a:moveTo>
                    <a:pt x="4159" y="322993"/>
                  </a:moveTo>
                  <a:cubicBezTo>
                    <a:pt x="-8224" y="207359"/>
                    <a:pt x="9016" y="97250"/>
                    <a:pt x="29971" y="0"/>
                  </a:cubicBezTo>
                  <a:cubicBezTo>
                    <a:pt x="156940" y="62960"/>
                    <a:pt x="395445" y="160592"/>
                    <a:pt x="709580" y="168021"/>
                  </a:cubicBezTo>
                  <a:cubicBezTo>
                    <a:pt x="1047718" y="175927"/>
                    <a:pt x="1323561" y="63246"/>
                    <a:pt x="1453768" y="1810"/>
                  </a:cubicBezTo>
                  <a:cubicBezTo>
                    <a:pt x="1460436" y="48958"/>
                    <a:pt x="1462627" y="109347"/>
                    <a:pt x="1468246" y="172879"/>
                  </a:cubicBezTo>
                  <a:cubicBezTo>
                    <a:pt x="1472913" y="226886"/>
                    <a:pt x="1471009" y="274511"/>
                    <a:pt x="1466818" y="313468"/>
                  </a:cubicBezTo>
                  <a:cubicBezTo>
                    <a:pt x="1325562" y="376809"/>
                    <a:pt x="1074102" y="467868"/>
                    <a:pt x="748537" y="472154"/>
                  </a:cubicBezTo>
                  <a:cubicBezTo>
                    <a:pt x="410019" y="476726"/>
                    <a:pt x="147795" y="385191"/>
                    <a:pt x="4159" y="322993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6"/>
            <p:cNvSpPr/>
            <p:nvPr/>
          </p:nvSpPr>
          <p:spPr>
            <a:xfrm>
              <a:off x="7926600" y="4930050"/>
              <a:ext cx="199304" cy="333375"/>
            </a:xfrm>
            <a:custGeom>
              <a:avLst/>
              <a:gdLst/>
              <a:ahLst/>
              <a:cxnLst/>
              <a:rect l="l" t="t" r="r" b="b"/>
              <a:pathLst>
                <a:path w="237267" h="333375" extrusionOk="0">
                  <a:moveTo>
                    <a:pt x="0" y="0"/>
                  </a:moveTo>
                  <a:lnTo>
                    <a:pt x="114300" y="333375"/>
                  </a:lnTo>
                  <a:lnTo>
                    <a:pt x="23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7" name="Google Shape;407;p6"/>
            <p:cNvGrpSpPr/>
            <p:nvPr/>
          </p:nvGrpSpPr>
          <p:grpSpPr>
            <a:xfrm>
              <a:off x="8164734" y="2129694"/>
              <a:ext cx="809625" cy="809624"/>
              <a:chOff x="8164734" y="2129694"/>
              <a:chExt cx="809625" cy="809624"/>
            </a:xfrm>
          </p:grpSpPr>
          <p:sp>
            <p:nvSpPr>
              <p:cNvPr id="408" name="Google Shape;408;p6"/>
              <p:cNvSpPr/>
              <p:nvPr/>
            </p:nvSpPr>
            <p:spPr>
              <a:xfrm>
                <a:off x="818378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816473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10" name="Google Shape;410;p6"/>
            <p:cNvSpPr/>
            <p:nvPr/>
          </p:nvSpPr>
          <p:spPr>
            <a:xfrm>
              <a:off x="8439804" y="2284316"/>
              <a:ext cx="352490" cy="352406"/>
            </a:xfrm>
            <a:custGeom>
              <a:avLst/>
              <a:gdLst/>
              <a:ahLst/>
              <a:cxnLst/>
              <a:rect l="l" t="t" r="r" b="b"/>
              <a:pathLst>
                <a:path w="352490" h="352406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1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1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9" y="328105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6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14" name="Google Shape;414;p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11649239" y="5996639"/>
                  </a:moveTo>
                  <a:cubicBezTo>
                    <a:pt x="11670477" y="5996820"/>
                    <a:pt x="11691716" y="6002447"/>
                    <a:pt x="11710958" y="6013339"/>
                  </a:cubicBezTo>
                  <a:lnTo>
                    <a:pt x="12192000" y="6285022"/>
                  </a:lnTo>
                  <a:lnTo>
                    <a:pt x="12192000" y="6858000"/>
                  </a:lnTo>
                  <a:lnTo>
                    <a:pt x="10670454" y="6858000"/>
                  </a:lnTo>
                  <a:lnTo>
                    <a:pt x="10670454" y="6600029"/>
                  </a:lnTo>
                  <a:cubicBezTo>
                    <a:pt x="10670454" y="6554285"/>
                    <a:pt x="10695141" y="6512171"/>
                    <a:pt x="10735077" y="6489661"/>
                  </a:cubicBezTo>
                  <a:lnTo>
                    <a:pt x="11587520" y="6012613"/>
                  </a:lnTo>
                  <a:cubicBezTo>
                    <a:pt x="11606762" y="6001722"/>
                    <a:pt x="11628001" y="5996457"/>
                    <a:pt x="11649239" y="5996639"/>
                  </a:cubicBezTo>
                  <a:close/>
                  <a:moveTo>
                    <a:pt x="9366100" y="5996639"/>
                  </a:moveTo>
                  <a:cubicBezTo>
                    <a:pt x="9387338" y="5996820"/>
                    <a:pt x="9408577" y="6002447"/>
                    <a:pt x="9427819" y="6013339"/>
                  </a:cubicBezTo>
                  <a:lnTo>
                    <a:pt x="10363763" y="6541941"/>
                  </a:lnTo>
                  <a:cubicBezTo>
                    <a:pt x="10402972" y="6564450"/>
                    <a:pt x="10427660" y="6606564"/>
                    <a:pt x="10427660" y="6652309"/>
                  </a:cubicBezTo>
                  <a:lnTo>
                    <a:pt x="10427660" y="6858000"/>
                  </a:lnTo>
                  <a:lnTo>
                    <a:pt x="8387315" y="6858000"/>
                  </a:lnTo>
                  <a:lnTo>
                    <a:pt x="8387315" y="6600029"/>
                  </a:lnTo>
                  <a:cubicBezTo>
                    <a:pt x="8387315" y="6554285"/>
                    <a:pt x="8412002" y="6512171"/>
                    <a:pt x="8451938" y="6489661"/>
                  </a:cubicBezTo>
                  <a:lnTo>
                    <a:pt x="9304382" y="6012613"/>
                  </a:lnTo>
                  <a:cubicBezTo>
                    <a:pt x="9323623" y="6001722"/>
                    <a:pt x="9344861" y="5996457"/>
                    <a:pt x="9366100" y="5996639"/>
                  </a:cubicBezTo>
                  <a:close/>
                  <a:moveTo>
                    <a:pt x="7152104" y="5996639"/>
                  </a:moveTo>
                  <a:cubicBezTo>
                    <a:pt x="7173343" y="5996820"/>
                    <a:pt x="7194581" y="6002447"/>
                    <a:pt x="7213823" y="6013339"/>
                  </a:cubicBezTo>
                  <a:lnTo>
                    <a:pt x="8149767" y="6541941"/>
                  </a:lnTo>
                  <a:cubicBezTo>
                    <a:pt x="8188977" y="6564450"/>
                    <a:pt x="8213664" y="6606564"/>
                    <a:pt x="8213664" y="6652309"/>
                  </a:cubicBezTo>
                  <a:lnTo>
                    <a:pt x="8213664" y="6858000"/>
                  </a:lnTo>
                  <a:lnTo>
                    <a:pt x="6173320" y="6858000"/>
                  </a:lnTo>
                  <a:lnTo>
                    <a:pt x="6173320" y="6600029"/>
                  </a:lnTo>
                  <a:cubicBezTo>
                    <a:pt x="6173320" y="6554285"/>
                    <a:pt x="6198008" y="6512171"/>
                    <a:pt x="6237944" y="6489661"/>
                  </a:cubicBezTo>
                  <a:lnTo>
                    <a:pt x="7090386" y="6012613"/>
                  </a:lnTo>
                  <a:cubicBezTo>
                    <a:pt x="7109627" y="6001722"/>
                    <a:pt x="7130866" y="5996457"/>
                    <a:pt x="7152104" y="5996639"/>
                  </a:cubicBezTo>
                  <a:close/>
                  <a:moveTo>
                    <a:pt x="4938110" y="5996639"/>
                  </a:moveTo>
                  <a:cubicBezTo>
                    <a:pt x="4959350" y="5996820"/>
                    <a:pt x="4980587" y="6002447"/>
                    <a:pt x="4999831" y="6013339"/>
                  </a:cubicBezTo>
                  <a:lnTo>
                    <a:pt x="5935773" y="6541941"/>
                  </a:lnTo>
                  <a:cubicBezTo>
                    <a:pt x="5974982" y="6564450"/>
                    <a:pt x="5999672" y="6606564"/>
                    <a:pt x="5999672" y="6652309"/>
                  </a:cubicBezTo>
                  <a:lnTo>
                    <a:pt x="5999672" y="6858000"/>
                  </a:lnTo>
                  <a:lnTo>
                    <a:pt x="3959326" y="6858000"/>
                  </a:lnTo>
                  <a:lnTo>
                    <a:pt x="3959326" y="6600029"/>
                  </a:lnTo>
                  <a:cubicBezTo>
                    <a:pt x="3959326" y="6554285"/>
                    <a:pt x="3984013" y="6512171"/>
                    <a:pt x="4023949" y="6489661"/>
                  </a:cubicBezTo>
                  <a:lnTo>
                    <a:pt x="4876392" y="6012613"/>
                  </a:lnTo>
                  <a:cubicBezTo>
                    <a:pt x="4895634" y="6001722"/>
                    <a:pt x="4916871" y="5996457"/>
                    <a:pt x="4938110" y="5996639"/>
                  </a:cubicBezTo>
                  <a:close/>
                  <a:moveTo>
                    <a:pt x="2724113" y="5996639"/>
                  </a:moveTo>
                  <a:cubicBezTo>
                    <a:pt x="2745352" y="5996820"/>
                    <a:pt x="2766590" y="6002447"/>
                    <a:pt x="2785832" y="6013339"/>
                  </a:cubicBezTo>
                  <a:lnTo>
                    <a:pt x="3721776" y="6541941"/>
                  </a:lnTo>
                  <a:cubicBezTo>
                    <a:pt x="3760986" y="6564450"/>
                    <a:pt x="3785673" y="6606564"/>
                    <a:pt x="3785673" y="6652309"/>
                  </a:cubicBezTo>
                  <a:lnTo>
                    <a:pt x="3785673" y="6858000"/>
                  </a:lnTo>
                  <a:lnTo>
                    <a:pt x="1745328" y="6858000"/>
                  </a:lnTo>
                  <a:lnTo>
                    <a:pt x="1745328" y="6600029"/>
                  </a:lnTo>
                  <a:cubicBezTo>
                    <a:pt x="1745328" y="6554285"/>
                    <a:pt x="1770016" y="6512171"/>
                    <a:pt x="1809952" y="6489661"/>
                  </a:cubicBezTo>
                  <a:lnTo>
                    <a:pt x="2662395" y="6012613"/>
                  </a:lnTo>
                  <a:cubicBezTo>
                    <a:pt x="2681636" y="6001722"/>
                    <a:pt x="2702875" y="5996457"/>
                    <a:pt x="2724113" y="5996639"/>
                  </a:cubicBezTo>
                  <a:close/>
                  <a:moveTo>
                    <a:pt x="510117" y="5996639"/>
                  </a:moveTo>
                  <a:cubicBezTo>
                    <a:pt x="531355" y="5996820"/>
                    <a:pt x="552594" y="6002447"/>
                    <a:pt x="571836" y="6013339"/>
                  </a:cubicBezTo>
                  <a:lnTo>
                    <a:pt x="1507780" y="6541941"/>
                  </a:lnTo>
                  <a:cubicBezTo>
                    <a:pt x="1546989" y="6564450"/>
                    <a:pt x="1571677" y="6606564"/>
                    <a:pt x="1571677" y="6652309"/>
                  </a:cubicBezTo>
                  <a:lnTo>
                    <a:pt x="1571677" y="6858000"/>
                  </a:lnTo>
                  <a:lnTo>
                    <a:pt x="0" y="6858000"/>
                  </a:lnTo>
                  <a:lnTo>
                    <a:pt x="0" y="6263548"/>
                  </a:lnTo>
                  <a:lnTo>
                    <a:pt x="448398" y="6012613"/>
                  </a:lnTo>
                  <a:cubicBezTo>
                    <a:pt x="467640" y="6001722"/>
                    <a:pt x="488878" y="5996457"/>
                    <a:pt x="510117" y="5996639"/>
                  </a:cubicBezTo>
                  <a:close/>
                  <a:moveTo>
                    <a:pt x="12192000" y="4430901"/>
                  </a:moveTo>
                  <a:lnTo>
                    <a:pt x="12192000" y="6014775"/>
                  </a:lnTo>
                  <a:lnTo>
                    <a:pt x="11866857" y="5819468"/>
                  </a:lnTo>
                  <a:cubicBezTo>
                    <a:pt x="11828373" y="5796959"/>
                    <a:pt x="11805138" y="5755571"/>
                    <a:pt x="11805138" y="5711279"/>
                  </a:cubicBezTo>
                  <a:lnTo>
                    <a:pt x="11805138" y="4721602"/>
                  </a:lnTo>
                  <a:cubicBezTo>
                    <a:pt x="11805138" y="4675858"/>
                    <a:pt x="11829825" y="4633744"/>
                    <a:pt x="11869761" y="4611234"/>
                  </a:cubicBezTo>
                  <a:close/>
                  <a:moveTo>
                    <a:pt x="0" y="4429991"/>
                  </a:moveTo>
                  <a:lnTo>
                    <a:pt x="413477" y="4663514"/>
                  </a:lnTo>
                  <a:cubicBezTo>
                    <a:pt x="452686" y="4686023"/>
                    <a:pt x="477374" y="4728137"/>
                    <a:pt x="477374" y="4773882"/>
                  </a:cubicBezTo>
                  <a:lnTo>
                    <a:pt x="477374" y="5709101"/>
                  </a:lnTo>
                  <a:cubicBezTo>
                    <a:pt x="477374" y="5754845"/>
                    <a:pt x="451961" y="5796959"/>
                    <a:pt x="412025" y="5819468"/>
                  </a:cubicBezTo>
                  <a:lnTo>
                    <a:pt x="0" y="6047301"/>
                  </a:lnTo>
                  <a:close/>
                  <a:moveTo>
                    <a:pt x="11649239" y="2229416"/>
                  </a:moveTo>
                  <a:cubicBezTo>
                    <a:pt x="11670478" y="2229598"/>
                    <a:pt x="11691716" y="2235225"/>
                    <a:pt x="11710958" y="2246117"/>
                  </a:cubicBezTo>
                  <a:lnTo>
                    <a:pt x="12192000" y="2517799"/>
                  </a:lnTo>
                  <a:lnTo>
                    <a:pt x="12192000" y="4181411"/>
                  </a:lnTo>
                  <a:lnTo>
                    <a:pt x="11713136" y="4446203"/>
                  </a:lnTo>
                  <a:cubicBezTo>
                    <a:pt x="11673926" y="4467986"/>
                    <a:pt x="11625278" y="4467260"/>
                    <a:pt x="11586794" y="4444025"/>
                  </a:cubicBezTo>
                  <a:lnTo>
                    <a:pt x="10732173" y="3930671"/>
                  </a:lnTo>
                  <a:cubicBezTo>
                    <a:pt x="10693689" y="3908162"/>
                    <a:pt x="10670454" y="3866774"/>
                    <a:pt x="10670454" y="3822482"/>
                  </a:cubicBezTo>
                  <a:lnTo>
                    <a:pt x="10670454" y="2832807"/>
                  </a:lnTo>
                  <a:cubicBezTo>
                    <a:pt x="10670454" y="2787062"/>
                    <a:pt x="10695141" y="2744949"/>
                    <a:pt x="10735077" y="2722439"/>
                  </a:cubicBezTo>
                  <a:lnTo>
                    <a:pt x="11587520" y="2245391"/>
                  </a:lnTo>
                  <a:cubicBezTo>
                    <a:pt x="11606762" y="2234500"/>
                    <a:pt x="11628000" y="2229235"/>
                    <a:pt x="11649239" y="2229416"/>
                  </a:cubicBezTo>
                  <a:close/>
                  <a:moveTo>
                    <a:pt x="510116" y="2229415"/>
                  </a:moveTo>
                  <a:cubicBezTo>
                    <a:pt x="531355" y="2229596"/>
                    <a:pt x="552593" y="2235223"/>
                    <a:pt x="571835" y="2246115"/>
                  </a:cubicBezTo>
                  <a:lnTo>
                    <a:pt x="1507780" y="2774717"/>
                  </a:lnTo>
                  <a:cubicBezTo>
                    <a:pt x="1546989" y="2797227"/>
                    <a:pt x="1571676" y="2839341"/>
                    <a:pt x="1571676" y="2885085"/>
                  </a:cubicBezTo>
                  <a:lnTo>
                    <a:pt x="1571676" y="3820304"/>
                  </a:lnTo>
                  <a:cubicBezTo>
                    <a:pt x="1571676" y="3866048"/>
                    <a:pt x="1546263" y="3908162"/>
                    <a:pt x="1506328" y="3930671"/>
                  </a:cubicBezTo>
                  <a:lnTo>
                    <a:pt x="574013" y="4446203"/>
                  </a:lnTo>
                  <a:cubicBezTo>
                    <a:pt x="534804" y="4467986"/>
                    <a:pt x="486155" y="4467260"/>
                    <a:pt x="447672" y="4444025"/>
                  </a:cubicBezTo>
                  <a:lnTo>
                    <a:pt x="0" y="4175117"/>
                  </a:lnTo>
                  <a:lnTo>
                    <a:pt x="0" y="2496324"/>
                  </a:lnTo>
                  <a:lnTo>
                    <a:pt x="448398" y="2245389"/>
                  </a:lnTo>
                  <a:cubicBezTo>
                    <a:pt x="467640" y="2234498"/>
                    <a:pt x="488878" y="2229234"/>
                    <a:pt x="510116" y="2229415"/>
                  </a:cubicBezTo>
                  <a:close/>
                  <a:moveTo>
                    <a:pt x="0" y="652397"/>
                  </a:moveTo>
                  <a:lnTo>
                    <a:pt x="413476" y="885920"/>
                  </a:lnTo>
                  <a:cubicBezTo>
                    <a:pt x="452686" y="908429"/>
                    <a:pt x="477373" y="950543"/>
                    <a:pt x="477373" y="996288"/>
                  </a:cubicBezTo>
                  <a:lnTo>
                    <a:pt x="477373" y="1931507"/>
                  </a:lnTo>
                  <a:cubicBezTo>
                    <a:pt x="477373" y="1977251"/>
                    <a:pt x="451960" y="2019365"/>
                    <a:pt x="412024" y="2041874"/>
                  </a:cubicBezTo>
                  <a:lnTo>
                    <a:pt x="0" y="2269707"/>
                  </a:lnTo>
                  <a:close/>
                  <a:moveTo>
                    <a:pt x="12192000" y="649734"/>
                  </a:moveTo>
                  <a:lnTo>
                    <a:pt x="12192000" y="2303182"/>
                  </a:lnTo>
                  <a:lnTo>
                    <a:pt x="11806895" y="2071857"/>
                  </a:lnTo>
                  <a:cubicBezTo>
                    <a:pt x="11768411" y="2049347"/>
                    <a:pt x="11745176" y="2007960"/>
                    <a:pt x="11745176" y="1963667"/>
                  </a:cubicBezTo>
                  <a:lnTo>
                    <a:pt x="11745176" y="973990"/>
                  </a:lnTo>
                  <a:cubicBezTo>
                    <a:pt x="11745176" y="928246"/>
                    <a:pt x="11769863" y="886132"/>
                    <a:pt x="11809799" y="863623"/>
                  </a:cubicBezTo>
                  <a:close/>
                  <a:moveTo>
                    <a:pt x="10608962" y="0"/>
                  </a:moveTo>
                  <a:lnTo>
                    <a:pt x="12192000" y="0"/>
                  </a:lnTo>
                  <a:lnTo>
                    <a:pt x="12192000" y="369816"/>
                  </a:lnTo>
                  <a:lnTo>
                    <a:pt x="11651644" y="668610"/>
                  </a:lnTo>
                  <a:cubicBezTo>
                    <a:pt x="11612434" y="690393"/>
                    <a:pt x="11563786" y="689667"/>
                    <a:pt x="11525302" y="666432"/>
                  </a:cubicBezTo>
                  <a:lnTo>
                    <a:pt x="10670681" y="153079"/>
                  </a:lnTo>
                  <a:cubicBezTo>
                    <a:pt x="10632197" y="130569"/>
                    <a:pt x="10608962" y="89182"/>
                    <a:pt x="10608962" y="44889"/>
                  </a:cubicBezTo>
                  <a:close/>
                  <a:moveTo>
                    <a:pt x="8393435" y="0"/>
                  </a:moveTo>
                  <a:lnTo>
                    <a:pt x="10433780" y="0"/>
                  </a:lnTo>
                  <a:lnTo>
                    <a:pt x="10433780" y="42711"/>
                  </a:lnTo>
                  <a:cubicBezTo>
                    <a:pt x="10433780" y="88455"/>
                    <a:pt x="10408367" y="130569"/>
                    <a:pt x="10368431" y="153079"/>
                  </a:cubicBezTo>
                  <a:lnTo>
                    <a:pt x="9436117" y="668610"/>
                  </a:lnTo>
                  <a:cubicBezTo>
                    <a:pt x="9396907" y="690393"/>
                    <a:pt x="9348259" y="689667"/>
                    <a:pt x="9309775" y="666432"/>
                  </a:cubicBezTo>
                  <a:lnTo>
                    <a:pt x="8455154" y="153079"/>
                  </a:lnTo>
                  <a:cubicBezTo>
                    <a:pt x="8416670" y="130569"/>
                    <a:pt x="8393435" y="89182"/>
                    <a:pt x="8393435" y="44889"/>
                  </a:cubicBezTo>
                  <a:close/>
                  <a:moveTo>
                    <a:pt x="6177911" y="0"/>
                  </a:moveTo>
                  <a:lnTo>
                    <a:pt x="8218254" y="0"/>
                  </a:lnTo>
                  <a:lnTo>
                    <a:pt x="8218254" y="42711"/>
                  </a:lnTo>
                  <a:cubicBezTo>
                    <a:pt x="8218254" y="88455"/>
                    <a:pt x="8192841" y="130569"/>
                    <a:pt x="8152905" y="153079"/>
                  </a:cubicBezTo>
                  <a:lnTo>
                    <a:pt x="7220591" y="668610"/>
                  </a:lnTo>
                  <a:cubicBezTo>
                    <a:pt x="7181381" y="690393"/>
                    <a:pt x="7132733" y="689667"/>
                    <a:pt x="7094249" y="666432"/>
                  </a:cubicBezTo>
                  <a:lnTo>
                    <a:pt x="6239630" y="153079"/>
                  </a:lnTo>
                  <a:cubicBezTo>
                    <a:pt x="6201147" y="130569"/>
                    <a:pt x="6177911" y="89182"/>
                    <a:pt x="6177911" y="44889"/>
                  </a:cubicBezTo>
                  <a:close/>
                  <a:moveTo>
                    <a:pt x="3962386" y="0"/>
                  </a:moveTo>
                  <a:lnTo>
                    <a:pt x="6002731" y="0"/>
                  </a:lnTo>
                  <a:lnTo>
                    <a:pt x="6002731" y="42711"/>
                  </a:lnTo>
                  <a:cubicBezTo>
                    <a:pt x="6002731" y="88455"/>
                    <a:pt x="5977318" y="130569"/>
                    <a:pt x="5937383" y="153079"/>
                  </a:cubicBezTo>
                  <a:lnTo>
                    <a:pt x="5005068" y="668610"/>
                  </a:lnTo>
                  <a:cubicBezTo>
                    <a:pt x="4965859" y="690393"/>
                    <a:pt x="4917211" y="689667"/>
                    <a:pt x="4878725" y="666432"/>
                  </a:cubicBezTo>
                  <a:lnTo>
                    <a:pt x="4024105" y="153079"/>
                  </a:lnTo>
                  <a:cubicBezTo>
                    <a:pt x="3985622" y="130569"/>
                    <a:pt x="3962386" y="89182"/>
                    <a:pt x="3962386" y="44889"/>
                  </a:cubicBezTo>
                  <a:close/>
                  <a:moveTo>
                    <a:pt x="1746859" y="0"/>
                  </a:moveTo>
                  <a:lnTo>
                    <a:pt x="3787204" y="0"/>
                  </a:lnTo>
                  <a:lnTo>
                    <a:pt x="3787204" y="42711"/>
                  </a:lnTo>
                  <a:cubicBezTo>
                    <a:pt x="3787204" y="88455"/>
                    <a:pt x="3761791" y="130569"/>
                    <a:pt x="3721856" y="153079"/>
                  </a:cubicBezTo>
                  <a:lnTo>
                    <a:pt x="2789541" y="668610"/>
                  </a:lnTo>
                  <a:cubicBezTo>
                    <a:pt x="2750331" y="690393"/>
                    <a:pt x="2701683" y="689667"/>
                    <a:pt x="2663200" y="666432"/>
                  </a:cubicBezTo>
                  <a:lnTo>
                    <a:pt x="1808578" y="153079"/>
                  </a:lnTo>
                  <a:cubicBezTo>
                    <a:pt x="1770094" y="130569"/>
                    <a:pt x="1746859" y="89182"/>
                    <a:pt x="1746859" y="44889"/>
                  </a:cubicBezTo>
                  <a:close/>
                  <a:moveTo>
                    <a:pt x="0" y="0"/>
                  </a:moveTo>
                  <a:lnTo>
                    <a:pt x="1571679" y="0"/>
                  </a:lnTo>
                  <a:lnTo>
                    <a:pt x="1571679" y="42711"/>
                  </a:lnTo>
                  <a:cubicBezTo>
                    <a:pt x="1571679" y="88455"/>
                    <a:pt x="1546266" y="130569"/>
                    <a:pt x="1506330" y="153079"/>
                  </a:cubicBezTo>
                  <a:lnTo>
                    <a:pt x="574016" y="668610"/>
                  </a:lnTo>
                  <a:cubicBezTo>
                    <a:pt x="534806" y="690393"/>
                    <a:pt x="486158" y="689667"/>
                    <a:pt x="447674" y="666432"/>
                  </a:cubicBezTo>
                  <a:lnTo>
                    <a:pt x="0" y="397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651024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2865020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5079016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7293013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745327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3959324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173319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8387315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651024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2865020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079016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7293013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9531180" y="370595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9517425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9" name="Google Shape;429;p7"/>
          <p:cNvGrpSpPr/>
          <p:nvPr/>
        </p:nvGrpSpPr>
        <p:grpSpPr>
          <a:xfrm>
            <a:off x="-1177" y="0"/>
            <a:ext cx="12192000" cy="6163564"/>
            <a:chOff x="-1177" y="0"/>
            <a:chExt cx="12192000" cy="6163564"/>
          </a:xfrm>
        </p:grpSpPr>
        <p:sp>
          <p:nvSpPr>
            <p:cNvPr id="430" name="Google Shape;430;p7"/>
            <p:cNvSpPr/>
            <p:nvPr/>
          </p:nvSpPr>
          <p:spPr>
            <a:xfrm>
              <a:off x="801959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3015955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229951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7443948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896262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411025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6324254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8538250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801959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3015955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5229951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7443948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9682115" y="1815456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1082138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9668360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-1177" y="0"/>
              <a:ext cx="12192000" cy="5809648"/>
            </a:xfrm>
            <a:custGeom>
              <a:avLst/>
              <a:gdLst/>
              <a:ahLst/>
              <a:cxnLst/>
              <a:rect l="l" t="t" r="r" b="b"/>
              <a:pathLst>
                <a:path w="12192000" h="5809648" extrusionOk="0">
                  <a:moveTo>
                    <a:pt x="12111791" y="5563151"/>
                  </a:moveTo>
                  <a:lnTo>
                    <a:pt x="12192000" y="5566621"/>
                  </a:lnTo>
                  <a:lnTo>
                    <a:pt x="12192000" y="5809648"/>
                  </a:lnTo>
                  <a:lnTo>
                    <a:pt x="12124067" y="5762352"/>
                  </a:lnTo>
                  <a:cubicBezTo>
                    <a:pt x="12058604" y="5714815"/>
                    <a:pt x="12004601" y="5671249"/>
                    <a:pt x="11970111" y="5636759"/>
                  </a:cubicBezTo>
                  <a:cubicBezTo>
                    <a:pt x="11926545" y="5593556"/>
                    <a:pt x="11998611" y="5564875"/>
                    <a:pt x="12111791" y="5563151"/>
                  </a:cubicBezTo>
                  <a:close/>
                  <a:moveTo>
                    <a:pt x="0" y="3689073"/>
                  </a:moveTo>
                  <a:lnTo>
                    <a:pt x="29278" y="3693539"/>
                  </a:lnTo>
                  <a:cubicBezTo>
                    <a:pt x="97112" y="3707709"/>
                    <a:pt x="165910" y="3730173"/>
                    <a:pt x="226358" y="3762484"/>
                  </a:cubicBezTo>
                  <a:cubicBezTo>
                    <a:pt x="498645" y="3907704"/>
                    <a:pt x="647496" y="4318678"/>
                    <a:pt x="531320" y="4270755"/>
                  </a:cubicBezTo>
                  <a:cubicBezTo>
                    <a:pt x="407883" y="4219928"/>
                    <a:pt x="233619" y="4123720"/>
                    <a:pt x="72969" y="4022973"/>
                  </a:cubicBezTo>
                  <a:lnTo>
                    <a:pt x="0" y="3975687"/>
                  </a:lnTo>
                  <a:close/>
                  <a:moveTo>
                    <a:pt x="12051829" y="1815538"/>
                  </a:moveTo>
                  <a:cubicBezTo>
                    <a:pt x="12080124" y="1815107"/>
                    <a:pt x="12110989" y="1816360"/>
                    <a:pt x="12143260" y="1819493"/>
                  </a:cubicBezTo>
                  <a:lnTo>
                    <a:pt x="12192000" y="1826926"/>
                  </a:lnTo>
                  <a:lnTo>
                    <a:pt x="12192000" y="2102715"/>
                  </a:lnTo>
                  <a:lnTo>
                    <a:pt x="12169886" y="2088385"/>
                  </a:lnTo>
                  <a:cubicBezTo>
                    <a:pt x="12057525" y="2013038"/>
                    <a:pt x="11961884" y="1940881"/>
                    <a:pt x="11910149" y="1889146"/>
                  </a:cubicBezTo>
                  <a:cubicBezTo>
                    <a:pt x="11866583" y="1845943"/>
                    <a:pt x="11938649" y="1817262"/>
                    <a:pt x="12051829" y="1815538"/>
                  </a:cubicBezTo>
                  <a:close/>
                  <a:moveTo>
                    <a:pt x="10807384" y="0"/>
                  </a:moveTo>
                  <a:lnTo>
                    <a:pt x="11326145" y="0"/>
                  </a:lnTo>
                  <a:lnTo>
                    <a:pt x="11400034" y="50390"/>
                  </a:lnTo>
                  <a:cubicBezTo>
                    <a:pt x="11609348" y="225684"/>
                    <a:pt x="11710605" y="535094"/>
                    <a:pt x="11608951" y="493162"/>
                  </a:cubicBezTo>
                  <a:cubicBezTo>
                    <a:pt x="11392936" y="404214"/>
                    <a:pt x="11021263" y="176287"/>
                    <a:pt x="10839298" y="28272"/>
                  </a:cubicBezTo>
                  <a:close/>
                  <a:moveTo>
                    <a:pt x="8591856" y="0"/>
                  </a:moveTo>
                  <a:lnTo>
                    <a:pt x="9110618" y="0"/>
                  </a:lnTo>
                  <a:lnTo>
                    <a:pt x="9184507" y="50390"/>
                  </a:lnTo>
                  <a:cubicBezTo>
                    <a:pt x="9393821" y="225684"/>
                    <a:pt x="9495078" y="535094"/>
                    <a:pt x="9393424" y="493162"/>
                  </a:cubicBezTo>
                  <a:cubicBezTo>
                    <a:pt x="9177409" y="404214"/>
                    <a:pt x="8805736" y="176287"/>
                    <a:pt x="8623771" y="28273"/>
                  </a:cubicBezTo>
                  <a:close/>
                  <a:moveTo>
                    <a:pt x="6376330" y="0"/>
                  </a:moveTo>
                  <a:lnTo>
                    <a:pt x="6895091" y="0"/>
                  </a:lnTo>
                  <a:lnTo>
                    <a:pt x="6968981" y="50391"/>
                  </a:lnTo>
                  <a:cubicBezTo>
                    <a:pt x="7178295" y="225684"/>
                    <a:pt x="7279552" y="535094"/>
                    <a:pt x="7177898" y="493162"/>
                  </a:cubicBezTo>
                  <a:cubicBezTo>
                    <a:pt x="6961884" y="404215"/>
                    <a:pt x="6590210" y="176287"/>
                    <a:pt x="6408246" y="28273"/>
                  </a:cubicBezTo>
                  <a:close/>
                  <a:moveTo>
                    <a:pt x="4160805" y="0"/>
                  </a:moveTo>
                  <a:lnTo>
                    <a:pt x="4679566" y="0"/>
                  </a:lnTo>
                  <a:lnTo>
                    <a:pt x="4753456" y="50391"/>
                  </a:lnTo>
                  <a:cubicBezTo>
                    <a:pt x="4962770" y="225684"/>
                    <a:pt x="5064028" y="535095"/>
                    <a:pt x="4962373" y="493162"/>
                  </a:cubicBezTo>
                  <a:cubicBezTo>
                    <a:pt x="4746359" y="404215"/>
                    <a:pt x="4374685" y="176287"/>
                    <a:pt x="4192720" y="28273"/>
                  </a:cubicBezTo>
                  <a:close/>
                  <a:moveTo>
                    <a:pt x="1945279" y="0"/>
                  </a:moveTo>
                  <a:lnTo>
                    <a:pt x="2464039" y="0"/>
                  </a:lnTo>
                  <a:lnTo>
                    <a:pt x="2537930" y="50391"/>
                  </a:lnTo>
                  <a:cubicBezTo>
                    <a:pt x="2747244" y="225684"/>
                    <a:pt x="2848501" y="535095"/>
                    <a:pt x="2746847" y="493162"/>
                  </a:cubicBezTo>
                  <a:cubicBezTo>
                    <a:pt x="2530832" y="404215"/>
                    <a:pt x="2159158" y="176287"/>
                    <a:pt x="1977194" y="28273"/>
                  </a:cubicBezTo>
                  <a:close/>
                  <a:moveTo>
                    <a:pt x="0" y="0"/>
                  </a:moveTo>
                  <a:lnTo>
                    <a:pt x="248514" y="0"/>
                  </a:lnTo>
                  <a:lnTo>
                    <a:pt x="322405" y="50391"/>
                  </a:lnTo>
                  <a:cubicBezTo>
                    <a:pt x="531719" y="225684"/>
                    <a:pt x="632976" y="535095"/>
                    <a:pt x="531322" y="493162"/>
                  </a:cubicBezTo>
                  <a:cubicBezTo>
                    <a:pt x="407885" y="442335"/>
                    <a:pt x="233620" y="346127"/>
                    <a:pt x="72971" y="245380"/>
                  </a:cubicBezTo>
                  <a:lnTo>
                    <a:pt x="0" y="198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7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7"/>
          <p:cNvSpPr/>
          <p:nvPr/>
        </p:nvSpPr>
        <p:spPr>
          <a:xfrm>
            <a:off x="470100" y="332700"/>
            <a:ext cx="11251800" cy="6192600"/>
          </a:xfrm>
          <a:prstGeom prst="roundRect">
            <a:avLst>
              <a:gd name="adj" fmla="val 4504"/>
            </a:avLst>
          </a:prstGeom>
          <a:solidFill>
            <a:srgbClr val="FFFFFF">
              <a:alpha val="74400"/>
            </a:srgbClr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grpSp>
        <p:nvGrpSpPr>
          <p:cNvPr id="448" name="Google Shape;448;p7"/>
          <p:cNvGrpSpPr/>
          <p:nvPr/>
        </p:nvGrpSpPr>
        <p:grpSpPr>
          <a:xfrm flipH="1">
            <a:off x="9993748" y="4857796"/>
            <a:ext cx="2109140" cy="1771597"/>
            <a:chOff x="2076453" y="1626619"/>
            <a:chExt cx="3249831" cy="2729734"/>
          </a:xfrm>
        </p:grpSpPr>
        <p:grpSp>
          <p:nvGrpSpPr>
            <p:cNvPr id="449" name="Google Shape;449;p7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450" name="Google Shape;450;p7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7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7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453" name="Google Shape;453;p7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7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5" name="Google Shape;455;p7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1" name="Google Shape;461;p7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462" name="Google Shape;462;p7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7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7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7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72" name="Google Shape;472;p7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473" name="Google Shape;473;p7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7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5" name="Google Shape;475;p7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7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highlight>
                  <a:schemeClr val="accent1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78" name="Google Shape;478;p7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highlight>
                  <a:schemeClr val="accent1"/>
                </a:highlight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479" name="Google Shape;479;p7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80" name="Google Shape;480;p7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1" name="Google Shape;481;p7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4" name="Google Shape;484;p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11649239" y="5996639"/>
                  </a:moveTo>
                  <a:cubicBezTo>
                    <a:pt x="11670477" y="5996820"/>
                    <a:pt x="11691716" y="6002447"/>
                    <a:pt x="11710958" y="6013339"/>
                  </a:cubicBezTo>
                  <a:lnTo>
                    <a:pt x="12192000" y="6285022"/>
                  </a:lnTo>
                  <a:lnTo>
                    <a:pt x="12192000" y="6858000"/>
                  </a:lnTo>
                  <a:lnTo>
                    <a:pt x="10670454" y="6858000"/>
                  </a:lnTo>
                  <a:lnTo>
                    <a:pt x="10670454" y="6600029"/>
                  </a:lnTo>
                  <a:cubicBezTo>
                    <a:pt x="10670454" y="6554285"/>
                    <a:pt x="10695141" y="6512171"/>
                    <a:pt x="10735077" y="6489661"/>
                  </a:cubicBezTo>
                  <a:lnTo>
                    <a:pt x="11587520" y="6012613"/>
                  </a:lnTo>
                  <a:cubicBezTo>
                    <a:pt x="11606762" y="6001722"/>
                    <a:pt x="11628001" y="5996457"/>
                    <a:pt x="11649239" y="5996639"/>
                  </a:cubicBezTo>
                  <a:close/>
                  <a:moveTo>
                    <a:pt x="9366100" y="5996639"/>
                  </a:moveTo>
                  <a:cubicBezTo>
                    <a:pt x="9387338" y="5996820"/>
                    <a:pt x="9408577" y="6002447"/>
                    <a:pt x="9427819" y="6013339"/>
                  </a:cubicBezTo>
                  <a:lnTo>
                    <a:pt x="10363763" y="6541941"/>
                  </a:lnTo>
                  <a:cubicBezTo>
                    <a:pt x="10402972" y="6564450"/>
                    <a:pt x="10427660" y="6606564"/>
                    <a:pt x="10427660" y="6652309"/>
                  </a:cubicBezTo>
                  <a:lnTo>
                    <a:pt x="10427660" y="6858000"/>
                  </a:lnTo>
                  <a:lnTo>
                    <a:pt x="8387315" y="6858000"/>
                  </a:lnTo>
                  <a:lnTo>
                    <a:pt x="8387315" y="6600029"/>
                  </a:lnTo>
                  <a:cubicBezTo>
                    <a:pt x="8387315" y="6554285"/>
                    <a:pt x="8412002" y="6512171"/>
                    <a:pt x="8451938" y="6489661"/>
                  </a:cubicBezTo>
                  <a:lnTo>
                    <a:pt x="9304382" y="6012613"/>
                  </a:lnTo>
                  <a:cubicBezTo>
                    <a:pt x="9323623" y="6001722"/>
                    <a:pt x="9344861" y="5996457"/>
                    <a:pt x="9366100" y="5996639"/>
                  </a:cubicBezTo>
                  <a:close/>
                  <a:moveTo>
                    <a:pt x="7152104" y="5996639"/>
                  </a:moveTo>
                  <a:cubicBezTo>
                    <a:pt x="7173343" y="5996820"/>
                    <a:pt x="7194581" y="6002447"/>
                    <a:pt x="7213823" y="6013339"/>
                  </a:cubicBezTo>
                  <a:lnTo>
                    <a:pt x="8149767" y="6541941"/>
                  </a:lnTo>
                  <a:cubicBezTo>
                    <a:pt x="8188977" y="6564450"/>
                    <a:pt x="8213664" y="6606564"/>
                    <a:pt x="8213664" y="6652309"/>
                  </a:cubicBezTo>
                  <a:lnTo>
                    <a:pt x="8213664" y="6858000"/>
                  </a:lnTo>
                  <a:lnTo>
                    <a:pt x="6173320" y="6858000"/>
                  </a:lnTo>
                  <a:lnTo>
                    <a:pt x="6173320" y="6600029"/>
                  </a:lnTo>
                  <a:cubicBezTo>
                    <a:pt x="6173320" y="6554285"/>
                    <a:pt x="6198008" y="6512171"/>
                    <a:pt x="6237944" y="6489661"/>
                  </a:cubicBezTo>
                  <a:lnTo>
                    <a:pt x="7090386" y="6012613"/>
                  </a:lnTo>
                  <a:cubicBezTo>
                    <a:pt x="7109627" y="6001722"/>
                    <a:pt x="7130866" y="5996457"/>
                    <a:pt x="7152104" y="5996639"/>
                  </a:cubicBezTo>
                  <a:close/>
                  <a:moveTo>
                    <a:pt x="4938110" y="5996639"/>
                  </a:moveTo>
                  <a:cubicBezTo>
                    <a:pt x="4959350" y="5996820"/>
                    <a:pt x="4980587" y="6002447"/>
                    <a:pt x="4999831" y="6013339"/>
                  </a:cubicBezTo>
                  <a:lnTo>
                    <a:pt x="5935773" y="6541941"/>
                  </a:lnTo>
                  <a:cubicBezTo>
                    <a:pt x="5974982" y="6564450"/>
                    <a:pt x="5999672" y="6606564"/>
                    <a:pt x="5999672" y="6652309"/>
                  </a:cubicBezTo>
                  <a:lnTo>
                    <a:pt x="5999672" y="6858000"/>
                  </a:lnTo>
                  <a:lnTo>
                    <a:pt x="3959326" y="6858000"/>
                  </a:lnTo>
                  <a:lnTo>
                    <a:pt x="3959326" y="6600029"/>
                  </a:lnTo>
                  <a:cubicBezTo>
                    <a:pt x="3959326" y="6554285"/>
                    <a:pt x="3984013" y="6512171"/>
                    <a:pt x="4023949" y="6489661"/>
                  </a:cubicBezTo>
                  <a:lnTo>
                    <a:pt x="4876392" y="6012613"/>
                  </a:lnTo>
                  <a:cubicBezTo>
                    <a:pt x="4895634" y="6001722"/>
                    <a:pt x="4916871" y="5996457"/>
                    <a:pt x="4938110" y="5996639"/>
                  </a:cubicBezTo>
                  <a:close/>
                  <a:moveTo>
                    <a:pt x="2724113" y="5996639"/>
                  </a:moveTo>
                  <a:cubicBezTo>
                    <a:pt x="2745352" y="5996820"/>
                    <a:pt x="2766590" y="6002447"/>
                    <a:pt x="2785832" y="6013339"/>
                  </a:cubicBezTo>
                  <a:lnTo>
                    <a:pt x="3721776" y="6541941"/>
                  </a:lnTo>
                  <a:cubicBezTo>
                    <a:pt x="3760986" y="6564450"/>
                    <a:pt x="3785673" y="6606564"/>
                    <a:pt x="3785673" y="6652309"/>
                  </a:cubicBezTo>
                  <a:lnTo>
                    <a:pt x="3785673" y="6858000"/>
                  </a:lnTo>
                  <a:lnTo>
                    <a:pt x="1745328" y="6858000"/>
                  </a:lnTo>
                  <a:lnTo>
                    <a:pt x="1745328" y="6600029"/>
                  </a:lnTo>
                  <a:cubicBezTo>
                    <a:pt x="1745328" y="6554285"/>
                    <a:pt x="1770016" y="6512171"/>
                    <a:pt x="1809952" y="6489661"/>
                  </a:cubicBezTo>
                  <a:lnTo>
                    <a:pt x="2662395" y="6012613"/>
                  </a:lnTo>
                  <a:cubicBezTo>
                    <a:pt x="2681636" y="6001722"/>
                    <a:pt x="2702875" y="5996457"/>
                    <a:pt x="2724113" y="5996639"/>
                  </a:cubicBezTo>
                  <a:close/>
                  <a:moveTo>
                    <a:pt x="510117" y="5996639"/>
                  </a:moveTo>
                  <a:cubicBezTo>
                    <a:pt x="531355" y="5996820"/>
                    <a:pt x="552594" y="6002447"/>
                    <a:pt x="571836" y="6013339"/>
                  </a:cubicBezTo>
                  <a:lnTo>
                    <a:pt x="1507780" y="6541941"/>
                  </a:lnTo>
                  <a:cubicBezTo>
                    <a:pt x="1546989" y="6564450"/>
                    <a:pt x="1571677" y="6606564"/>
                    <a:pt x="1571677" y="6652309"/>
                  </a:cubicBezTo>
                  <a:lnTo>
                    <a:pt x="1571677" y="6858000"/>
                  </a:lnTo>
                  <a:lnTo>
                    <a:pt x="0" y="6858000"/>
                  </a:lnTo>
                  <a:lnTo>
                    <a:pt x="0" y="6263548"/>
                  </a:lnTo>
                  <a:lnTo>
                    <a:pt x="448398" y="6012613"/>
                  </a:lnTo>
                  <a:cubicBezTo>
                    <a:pt x="467640" y="6001722"/>
                    <a:pt x="488878" y="5996457"/>
                    <a:pt x="510117" y="5996639"/>
                  </a:cubicBezTo>
                  <a:close/>
                  <a:moveTo>
                    <a:pt x="12192000" y="4430901"/>
                  </a:moveTo>
                  <a:lnTo>
                    <a:pt x="12192000" y="6014775"/>
                  </a:lnTo>
                  <a:lnTo>
                    <a:pt x="11866857" y="5819468"/>
                  </a:lnTo>
                  <a:cubicBezTo>
                    <a:pt x="11828373" y="5796959"/>
                    <a:pt x="11805138" y="5755571"/>
                    <a:pt x="11805138" y="5711279"/>
                  </a:cubicBezTo>
                  <a:lnTo>
                    <a:pt x="11805138" y="4721602"/>
                  </a:lnTo>
                  <a:cubicBezTo>
                    <a:pt x="11805138" y="4675858"/>
                    <a:pt x="11829825" y="4633744"/>
                    <a:pt x="11869761" y="4611234"/>
                  </a:cubicBezTo>
                  <a:close/>
                  <a:moveTo>
                    <a:pt x="0" y="4429991"/>
                  </a:moveTo>
                  <a:lnTo>
                    <a:pt x="413477" y="4663514"/>
                  </a:lnTo>
                  <a:cubicBezTo>
                    <a:pt x="452686" y="4686023"/>
                    <a:pt x="477374" y="4728137"/>
                    <a:pt x="477374" y="4773882"/>
                  </a:cubicBezTo>
                  <a:lnTo>
                    <a:pt x="477374" y="5709101"/>
                  </a:lnTo>
                  <a:cubicBezTo>
                    <a:pt x="477374" y="5754845"/>
                    <a:pt x="451961" y="5796959"/>
                    <a:pt x="412025" y="5819468"/>
                  </a:cubicBezTo>
                  <a:lnTo>
                    <a:pt x="0" y="6047301"/>
                  </a:lnTo>
                  <a:close/>
                  <a:moveTo>
                    <a:pt x="11649239" y="2229416"/>
                  </a:moveTo>
                  <a:cubicBezTo>
                    <a:pt x="11670478" y="2229598"/>
                    <a:pt x="11691716" y="2235225"/>
                    <a:pt x="11710958" y="2246117"/>
                  </a:cubicBezTo>
                  <a:lnTo>
                    <a:pt x="12192000" y="2517799"/>
                  </a:lnTo>
                  <a:lnTo>
                    <a:pt x="12192000" y="4181411"/>
                  </a:lnTo>
                  <a:lnTo>
                    <a:pt x="11713136" y="4446203"/>
                  </a:lnTo>
                  <a:cubicBezTo>
                    <a:pt x="11673926" y="4467986"/>
                    <a:pt x="11625278" y="4467260"/>
                    <a:pt x="11586794" y="4444025"/>
                  </a:cubicBezTo>
                  <a:lnTo>
                    <a:pt x="10732173" y="3930671"/>
                  </a:lnTo>
                  <a:cubicBezTo>
                    <a:pt x="10693689" y="3908162"/>
                    <a:pt x="10670454" y="3866774"/>
                    <a:pt x="10670454" y="3822482"/>
                  </a:cubicBezTo>
                  <a:lnTo>
                    <a:pt x="10670454" y="2832807"/>
                  </a:lnTo>
                  <a:cubicBezTo>
                    <a:pt x="10670454" y="2787062"/>
                    <a:pt x="10695141" y="2744949"/>
                    <a:pt x="10735077" y="2722439"/>
                  </a:cubicBezTo>
                  <a:lnTo>
                    <a:pt x="11587520" y="2245391"/>
                  </a:lnTo>
                  <a:cubicBezTo>
                    <a:pt x="11606762" y="2234500"/>
                    <a:pt x="11628000" y="2229235"/>
                    <a:pt x="11649239" y="2229416"/>
                  </a:cubicBezTo>
                  <a:close/>
                  <a:moveTo>
                    <a:pt x="510116" y="2229415"/>
                  </a:moveTo>
                  <a:cubicBezTo>
                    <a:pt x="531355" y="2229596"/>
                    <a:pt x="552593" y="2235223"/>
                    <a:pt x="571835" y="2246115"/>
                  </a:cubicBezTo>
                  <a:lnTo>
                    <a:pt x="1507780" y="2774717"/>
                  </a:lnTo>
                  <a:cubicBezTo>
                    <a:pt x="1546989" y="2797227"/>
                    <a:pt x="1571676" y="2839341"/>
                    <a:pt x="1571676" y="2885085"/>
                  </a:cubicBezTo>
                  <a:lnTo>
                    <a:pt x="1571676" y="3820304"/>
                  </a:lnTo>
                  <a:cubicBezTo>
                    <a:pt x="1571676" y="3866048"/>
                    <a:pt x="1546263" y="3908162"/>
                    <a:pt x="1506328" y="3930671"/>
                  </a:cubicBezTo>
                  <a:lnTo>
                    <a:pt x="574013" y="4446203"/>
                  </a:lnTo>
                  <a:cubicBezTo>
                    <a:pt x="534804" y="4467986"/>
                    <a:pt x="486155" y="4467260"/>
                    <a:pt x="447672" y="4444025"/>
                  </a:cubicBezTo>
                  <a:lnTo>
                    <a:pt x="0" y="4175117"/>
                  </a:lnTo>
                  <a:lnTo>
                    <a:pt x="0" y="2496324"/>
                  </a:lnTo>
                  <a:lnTo>
                    <a:pt x="448398" y="2245389"/>
                  </a:lnTo>
                  <a:cubicBezTo>
                    <a:pt x="467640" y="2234498"/>
                    <a:pt x="488878" y="2229234"/>
                    <a:pt x="510116" y="2229415"/>
                  </a:cubicBezTo>
                  <a:close/>
                  <a:moveTo>
                    <a:pt x="0" y="652397"/>
                  </a:moveTo>
                  <a:lnTo>
                    <a:pt x="413476" y="885920"/>
                  </a:lnTo>
                  <a:cubicBezTo>
                    <a:pt x="452686" y="908429"/>
                    <a:pt x="477373" y="950543"/>
                    <a:pt x="477373" y="996288"/>
                  </a:cubicBezTo>
                  <a:lnTo>
                    <a:pt x="477373" y="1931507"/>
                  </a:lnTo>
                  <a:cubicBezTo>
                    <a:pt x="477373" y="1977251"/>
                    <a:pt x="451960" y="2019365"/>
                    <a:pt x="412024" y="2041874"/>
                  </a:cubicBezTo>
                  <a:lnTo>
                    <a:pt x="0" y="2269707"/>
                  </a:lnTo>
                  <a:close/>
                  <a:moveTo>
                    <a:pt x="12192000" y="649734"/>
                  </a:moveTo>
                  <a:lnTo>
                    <a:pt x="12192000" y="2303182"/>
                  </a:lnTo>
                  <a:lnTo>
                    <a:pt x="11806895" y="2071857"/>
                  </a:lnTo>
                  <a:cubicBezTo>
                    <a:pt x="11768411" y="2049347"/>
                    <a:pt x="11745176" y="2007960"/>
                    <a:pt x="11745176" y="1963667"/>
                  </a:cubicBezTo>
                  <a:lnTo>
                    <a:pt x="11745176" y="973990"/>
                  </a:lnTo>
                  <a:cubicBezTo>
                    <a:pt x="11745176" y="928246"/>
                    <a:pt x="11769863" y="886132"/>
                    <a:pt x="11809799" y="863623"/>
                  </a:cubicBezTo>
                  <a:close/>
                  <a:moveTo>
                    <a:pt x="10608962" y="0"/>
                  </a:moveTo>
                  <a:lnTo>
                    <a:pt x="12192000" y="0"/>
                  </a:lnTo>
                  <a:lnTo>
                    <a:pt x="12192000" y="369816"/>
                  </a:lnTo>
                  <a:lnTo>
                    <a:pt x="11651644" y="668610"/>
                  </a:lnTo>
                  <a:cubicBezTo>
                    <a:pt x="11612434" y="690393"/>
                    <a:pt x="11563786" y="689667"/>
                    <a:pt x="11525302" y="666432"/>
                  </a:cubicBezTo>
                  <a:lnTo>
                    <a:pt x="10670681" y="153079"/>
                  </a:lnTo>
                  <a:cubicBezTo>
                    <a:pt x="10632197" y="130569"/>
                    <a:pt x="10608962" y="89182"/>
                    <a:pt x="10608962" y="44889"/>
                  </a:cubicBezTo>
                  <a:close/>
                  <a:moveTo>
                    <a:pt x="8393435" y="0"/>
                  </a:moveTo>
                  <a:lnTo>
                    <a:pt x="10433780" y="0"/>
                  </a:lnTo>
                  <a:lnTo>
                    <a:pt x="10433780" y="42711"/>
                  </a:lnTo>
                  <a:cubicBezTo>
                    <a:pt x="10433780" y="88455"/>
                    <a:pt x="10408367" y="130569"/>
                    <a:pt x="10368431" y="153079"/>
                  </a:cubicBezTo>
                  <a:lnTo>
                    <a:pt x="9436117" y="668610"/>
                  </a:lnTo>
                  <a:cubicBezTo>
                    <a:pt x="9396907" y="690393"/>
                    <a:pt x="9348259" y="689667"/>
                    <a:pt x="9309775" y="666432"/>
                  </a:cubicBezTo>
                  <a:lnTo>
                    <a:pt x="8455154" y="153079"/>
                  </a:lnTo>
                  <a:cubicBezTo>
                    <a:pt x="8416670" y="130569"/>
                    <a:pt x="8393435" y="89182"/>
                    <a:pt x="8393435" y="44889"/>
                  </a:cubicBezTo>
                  <a:close/>
                  <a:moveTo>
                    <a:pt x="6177911" y="0"/>
                  </a:moveTo>
                  <a:lnTo>
                    <a:pt x="8218254" y="0"/>
                  </a:lnTo>
                  <a:lnTo>
                    <a:pt x="8218254" y="42711"/>
                  </a:lnTo>
                  <a:cubicBezTo>
                    <a:pt x="8218254" y="88455"/>
                    <a:pt x="8192841" y="130569"/>
                    <a:pt x="8152905" y="153079"/>
                  </a:cubicBezTo>
                  <a:lnTo>
                    <a:pt x="7220591" y="668610"/>
                  </a:lnTo>
                  <a:cubicBezTo>
                    <a:pt x="7181381" y="690393"/>
                    <a:pt x="7132733" y="689667"/>
                    <a:pt x="7094249" y="666432"/>
                  </a:cubicBezTo>
                  <a:lnTo>
                    <a:pt x="6239630" y="153079"/>
                  </a:lnTo>
                  <a:cubicBezTo>
                    <a:pt x="6201147" y="130569"/>
                    <a:pt x="6177911" y="89182"/>
                    <a:pt x="6177911" y="44889"/>
                  </a:cubicBezTo>
                  <a:close/>
                  <a:moveTo>
                    <a:pt x="3962386" y="0"/>
                  </a:moveTo>
                  <a:lnTo>
                    <a:pt x="6002731" y="0"/>
                  </a:lnTo>
                  <a:lnTo>
                    <a:pt x="6002731" y="42711"/>
                  </a:lnTo>
                  <a:cubicBezTo>
                    <a:pt x="6002731" y="88455"/>
                    <a:pt x="5977318" y="130569"/>
                    <a:pt x="5937383" y="153079"/>
                  </a:cubicBezTo>
                  <a:lnTo>
                    <a:pt x="5005068" y="668610"/>
                  </a:lnTo>
                  <a:cubicBezTo>
                    <a:pt x="4965859" y="690393"/>
                    <a:pt x="4917211" y="689667"/>
                    <a:pt x="4878725" y="666432"/>
                  </a:cubicBezTo>
                  <a:lnTo>
                    <a:pt x="4024105" y="153079"/>
                  </a:lnTo>
                  <a:cubicBezTo>
                    <a:pt x="3985622" y="130569"/>
                    <a:pt x="3962386" y="89182"/>
                    <a:pt x="3962386" y="44889"/>
                  </a:cubicBezTo>
                  <a:close/>
                  <a:moveTo>
                    <a:pt x="1746859" y="0"/>
                  </a:moveTo>
                  <a:lnTo>
                    <a:pt x="3787204" y="0"/>
                  </a:lnTo>
                  <a:lnTo>
                    <a:pt x="3787204" y="42711"/>
                  </a:lnTo>
                  <a:cubicBezTo>
                    <a:pt x="3787204" y="88455"/>
                    <a:pt x="3761791" y="130569"/>
                    <a:pt x="3721856" y="153079"/>
                  </a:cubicBezTo>
                  <a:lnTo>
                    <a:pt x="2789541" y="668610"/>
                  </a:lnTo>
                  <a:cubicBezTo>
                    <a:pt x="2750331" y="690393"/>
                    <a:pt x="2701683" y="689667"/>
                    <a:pt x="2663200" y="666432"/>
                  </a:cubicBezTo>
                  <a:lnTo>
                    <a:pt x="1808578" y="153079"/>
                  </a:lnTo>
                  <a:cubicBezTo>
                    <a:pt x="1770094" y="130569"/>
                    <a:pt x="1746859" y="89182"/>
                    <a:pt x="1746859" y="44889"/>
                  </a:cubicBezTo>
                  <a:close/>
                  <a:moveTo>
                    <a:pt x="0" y="0"/>
                  </a:moveTo>
                  <a:lnTo>
                    <a:pt x="1571679" y="0"/>
                  </a:lnTo>
                  <a:lnTo>
                    <a:pt x="1571679" y="42711"/>
                  </a:lnTo>
                  <a:cubicBezTo>
                    <a:pt x="1571679" y="88455"/>
                    <a:pt x="1546266" y="130569"/>
                    <a:pt x="1506330" y="153079"/>
                  </a:cubicBezTo>
                  <a:lnTo>
                    <a:pt x="574016" y="668610"/>
                  </a:lnTo>
                  <a:cubicBezTo>
                    <a:pt x="534806" y="690393"/>
                    <a:pt x="486158" y="689667"/>
                    <a:pt x="447674" y="666432"/>
                  </a:cubicBezTo>
                  <a:lnTo>
                    <a:pt x="0" y="3975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651024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2865020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079016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7293013" y="340614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1745327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3959324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6173319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8387315" y="2229411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651024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2865020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079016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7293013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9531180" y="370595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9517425" y="4118208"/>
              <a:ext cx="2040850" cy="2233155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9" name="Google Shape;499;p8"/>
          <p:cNvGrpSpPr/>
          <p:nvPr/>
        </p:nvGrpSpPr>
        <p:grpSpPr>
          <a:xfrm>
            <a:off x="-1177" y="0"/>
            <a:ext cx="12192000" cy="6163564"/>
            <a:chOff x="-1177" y="0"/>
            <a:chExt cx="12192000" cy="6163564"/>
          </a:xfrm>
        </p:grpSpPr>
        <p:sp>
          <p:nvSpPr>
            <p:cNvPr id="500" name="Google Shape;500;p8"/>
            <p:cNvSpPr/>
            <p:nvPr/>
          </p:nvSpPr>
          <p:spPr>
            <a:xfrm>
              <a:off x="801959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3015955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229951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7443948" y="1785475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1896262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411025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6324254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8538250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801959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3015955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5229951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7443948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9682115" y="1815456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10821389" y="3674272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9668360" y="5563069"/>
              <a:ext cx="887931" cy="600495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177" y="0"/>
              <a:ext cx="12192000" cy="5809648"/>
            </a:xfrm>
            <a:custGeom>
              <a:avLst/>
              <a:gdLst/>
              <a:ahLst/>
              <a:cxnLst/>
              <a:rect l="l" t="t" r="r" b="b"/>
              <a:pathLst>
                <a:path w="12192000" h="5809648" extrusionOk="0">
                  <a:moveTo>
                    <a:pt x="12111791" y="5563151"/>
                  </a:moveTo>
                  <a:lnTo>
                    <a:pt x="12192000" y="5566621"/>
                  </a:lnTo>
                  <a:lnTo>
                    <a:pt x="12192000" y="5809648"/>
                  </a:lnTo>
                  <a:lnTo>
                    <a:pt x="12124067" y="5762352"/>
                  </a:lnTo>
                  <a:cubicBezTo>
                    <a:pt x="12058604" y="5714815"/>
                    <a:pt x="12004601" y="5671249"/>
                    <a:pt x="11970111" y="5636759"/>
                  </a:cubicBezTo>
                  <a:cubicBezTo>
                    <a:pt x="11926545" y="5593556"/>
                    <a:pt x="11998611" y="5564875"/>
                    <a:pt x="12111791" y="5563151"/>
                  </a:cubicBezTo>
                  <a:close/>
                  <a:moveTo>
                    <a:pt x="0" y="3689073"/>
                  </a:moveTo>
                  <a:lnTo>
                    <a:pt x="29278" y="3693539"/>
                  </a:lnTo>
                  <a:cubicBezTo>
                    <a:pt x="97112" y="3707709"/>
                    <a:pt x="165910" y="3730173"/>
                    <a:pt x="226358" y="3762484"/>
                  </a:cubicBezTo>
                  <a:cubicBezTo>
                    <a:pt x="498645" y="3907704"/>
                    <a:pt x="647496" y="4318678"/>
                    <a:pt x="531320" y="4270755"/>
                  </a:cubicBezTo>
                  <a:cubicBezTo>
                    <a:pt x="407883" y="4219928"/>
                    <a:pt x="233619" y="4123720"/>
                    <a:pt x="72969" y="4022973"/>
                  </a:cubicBezTo>
                  <a:lnTo>
                    <a:pt x="0" y="3975687"/>
                  </a:lnTo>
                  <a:close/>
                  <a:moveTo>
                    <a:pt x="12051829" y="1815538"/>
                  </a:moveTo>
                  <a:cubicBezTo>
                    <a:pt x="12080124" y="1815107"/>
                    <a:pt x="12110989" y="1816360"/>
                    <a:pt x="12143260" y="1819493"/>
                  </a:cubicBezTo>
                  <a:lnTo>
                    <a:pt x="12192000" y="1826926"/>
                  </a:lnTo>
                  <a:lnTo>
                    <a:pt x="12192000" y="2102715"/>
                  </a:lnTo>
                  <a:lnTo>
                    <a:pt x="12169886" y="2088385"/>
                  </a:lnTo>
                  <a:cubicBezTo>
                    <a:pt x="12057525" y="2013038"/>
                    <a:pt x="11961884" y="1940881"/>
                    <a:pt x="11910149" y="1889146"/>
                  </a:cubicBezTo>
                  <a:cubicBezTo>
                    <a:pt x="11866583" y="1845943"/>
                    <a:pt x="11938649" y="1817262"/>
                    <a:pt x="12051829" y="1815538"/>
                  </a:cubicBezTo>
                  <a:close/>
                  <a:moveTo>
                    <a:pt x="10807384" y="0"/>
                  </a:moveTo>
                  <a:lnTo>
                    <a:pt x="11326145" y="0"/>
                  </a:lnTo>
                  <a:lnTo>
                    <a:pt x="11400034" y="50390"/>
                  </a:lnTo>
                  <a:cubicBezTo>
                    <a:pt x="11609348" y="225684"/>
                    <a:pt x="11710605" y="535094"/>
                    <a:pt x="11608951" y="493162"/>
                  </a:cubicBezTo>
                  <a:cubicBezTo>
                    <a:pt x="11392936" y="404214"/>
                    <a:pt x="11021263" y="176287"/>
                    <a:pt x="10839298" y="28272"/>
                  </a:cubicBezTo>
                  <a:close/>
                  <a:moveTo>
                    <a:pt x="8591856" y="0"/>
                  </a:moveTo>
                  <a:lnTo>
                    <a:pt x="9110618" y="0"/>
                  </a:lnTo>
                  <a:lnTo>
                    <a:pt x="9184507" y="50390"/>
                  </a:lnTo>
                  <a:cubicBezTo>
                    <a:pt x="9393821" y="225684"/>
                    <a:pt x="9495078" y="535094"/>
                    <a:pt x="9393424" y="493162"/>
                  </a:cubicBezTo>
                  <a:cubicBezTo>
                    <a:pt x="9177409" y="404214"/>
                    <a:pt x="8805736" y="176287"/>
                    <a:pt x="8623771" y="28273"/>
                  </a:cubicBezTo>
                  <a:close/>
                  <a:moveTo>
                    <a:pt x="6376330" y="0"/>
                  </a:moveTo>
                  <a:lnTo>
                    <a:pt x="6895091" y="0"/>
                  </a:lnTo>
                  <a:lnTo>
                    <a:pt x="6968981" y="50391"/>
                  </a:lnTo>
                  <a:cubicBezTo>
                    <a:pt x="7178295" y="225684"/>
                    <a:pt x="7279552" y="535094"/>
                    <a:pt x="7177898" y="493162"/>
                  </a:cubicBezTo>
                  <a:cubicBezTo>
                    <a:pt x="6961884" y="404215"/>
                    <a:pt x="6590210" y="176287"/>
                    <a:pt x="6408246" y="28273"/>
                  </a:cubicBezTo>
                  <a:close/>
                  <a:moveTo>
                    <a:pt x="4160805" y="0"/>
                  </a:moveTo>
                  <a:lnTo>
                    <a:pt x="4679566" y="0"/>
                  </a:lnTo>
                  <a:lnTo>
                    <a:pt x="4753456" y="50391"/>
                  </a:lnTo>
                  <a:cubicBezTo>
                    <a:pt x="4962770" y="225684"/>
                    <a:pt x="5064028" y="535095"/>
                    <a:pt x="4962373" y="493162"/>
                  </a:cubicBezTo>
                  <a:cubicBezTo>
                    <a:pt x="4746359" y="404215"/>
                    <a:pt x="4374685" y="176287"/>
                    <a:pt x="4192720" y="28273"/>
                  </a:cubicBezTo>
                  <a:close/>
                  <a:moveTo>
                    <a:pt x="1945279" y="0"/>
                  </a:moveTo>
                  <a:lnTo>
                    <a:pt x="2464039" y="0"/>
                  </a:lnTo>
                  <a:lnTo>
                    <a:pt x="2537930" y="50391"/>
                  </a:lnTo>
                  <a:cubicBezTo>
                    <a:pt x="2747244" y="225684"/>
                    <a:pt x="2848501" y="535095"/>
                    <a:pt x="2746847" y="493162"/>
                  </a:cubicBezTo>
                  <a:cubicBezTo>
                    <a:pt x="2530832" y="404215"/>
                    <a:pt x="2159158" y="176287"/>
                    <a:pt x="1977194" y="28273"/>
                  </a:cubicBezTo>
                  <a:close/>
                  <a:moveTo>
                    <a:pt x="0" y="0"/>
                  </a:moveTo>
                  <a:lnTo>
                    <a:pt x="248514" y="0"/>
                  </a:lnTo>
                  <a:lnTo>
                    <a:pt x="322405" y="50391"/>
                  </a:lnTo>
                  <a:cubicBezTo>
                    <a:pt x="531719" y="225684"/>
                    <a:pt x="632976" y="535095"/>
                    <a:pt x="531322" y="493162"/>
                  </a:cubicBezTo>
                  <a:cubicBezTo>
                    <a:pt x="407885" y="442335"/>
                    <a:pt x="233620" y="346127"/>
                    <a:pt x="72971" y="245380"/>
                  </a:cubicBezTo>
                  <a:lnTo>
                    <a:pt x="0" y="19809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6" name="Google Shape;516;p8"/>
          <p:cNvSpPr/>
          <p:nvPr/>
        </p:nvSpPr>
        <p:spPr>
          <a:xfrm>
            <a:off x="470100" y="332700"/>
            <a:ext cx="11251800" cy="6192600"/>
          </a:xfrm>
          <a:prstGeom prst="roundRect">
            <a:avLst>
              <a:gd name="adj" fmla="val 4504"/>
            </a:avLst>
          </a:prstGeom>
          <a:solidFill>
            <a:srgbClr val="FFFFFF">
              <a:alpha val="74400"/>
            </a:srgbClr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517" name="Google Shape;517;p8"/>
          <p:cNvSpPr txBox="1">
            <a:spLocks noGrp="1"/>
          </p:cNvSpPr>
          <p:nvPr>
            <p:ph type="subTitle" idx="1"/>
          </p:nvPr>
        </p:nvSpPr>
        <p:spPr>
          <a:xfrm>
            <a:off x="2199000" y="1666700"/>
            <a:ext cx="7794000" cy="5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highlight>
                  <a:schemeClr val="accent1"/>
                </a:highlight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18" name="Google Shape;518;p8"/>
          <p:cNvSpPr txBox="1">
            <a:spLocks noGrp="1"/>
          </p:cNvSpPr>
          <p:nvPr>
            <p:ph type="title"/>
          </p:nvPr>
        </p:nvSpPr>
        <p:spPr>
          <a:xfrm>
            <a:off x="2199000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519" name="Google Shape;519;p8"/>
          <p:cNvSpPr txBox="1">
            <a:spLocks noGrp="1"/>
          </p:cNvSpPr>
          <p:nvPr>
            <p:ph type="body" idx="2"/>
          </p:nvPr>
        </p:nvSpPr>
        <p:spPr>
          <a:xfrm>
            <a:off x="2199000" y="2434550"/>
            <a:ext cx="7794000" cy="3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520" name="Google Shape;520;p8"/>
          <p:cNvGrpSpPr/>
          <p:nvPr/>
        </p:nvGrpSpPr>
        <p:grpSpPr>
          <a:xfrm flipH="1">
            <a:off x="9758423" y="515108"/>
            <a:ext cx="2109140" cy="1771597"/>
            <a:chOff x="2076453" y="1626619"/>
            <a:chExt cx="3249831" cy="2729734"/>
          </a:xfrm>
        </p:grpSpPr>
        <p:grpSp>
          <p:nvGrpSpPr>
            <p:cNvPr id="521" name="Google Shape;521;p8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522" name="Google Shape;522;p8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4" name="Google Shape;524;p8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525" name="Google Shape;525;p8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7" name="Google Shape;527;p8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3" name="Google Shape;533;p8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534" name="Google Shape;534;p8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6" name="Google Shape;536;p8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4" name="Google Shape;544;p8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545" name="Google Shape;545;p8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7" name="Google Shape;547;p8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9" name="Google Shape;549;p8"/>
          <p:cNvGrpSpPr/>
          <p:nvPr/>
        </p:nvGrpSpPr>
        <p:grpSpPr>
          <a:xfrm>
            <a:off x="89409" y="4337441"/>
            <a:ext cx="2311930" cy="1941933"/>
            <a:chOff x="2076453" y="1626619"/>
            <a:chExt cx="3249831" cy="2729734"/>
          </a:xfrm>
        </p:grpSpPr>
        <p:grpSp>
          <p:nvGrpSpPr>
            <p:cNvPr id="550" name="Google Shape;550;p8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551" name="Google Shape;551;p8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8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554" name="Google Shape;554;p8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6" name="Google Shape;556;p8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2" name="Google Shape;562;p8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563" name="Google Shape;563;p8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5" name="Google Shape;565;p8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3" name="Google Shape;573;p8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574" name="Google Shape;574;p8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p8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8" name="Google Shape;578;p8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0" name="Google Shape;580;p9"/>
          <p:cNvGrpSpPr/>
          <p:nvPr/>
        </p:nvGrpSpPr>
        <p:grpSpPr>
          <a:xfrm>
            <a:off x="0" y="0"/>
            <a:ext cx="9912394" cy="6858000"/>
            <a:chOff x="0" y="0"/>
            <a:chExt cx="9912394" cy="6858000"/>
          </a:xfrm>
        </p:grpSpPr>
        <p:sp>
          <p:nvSpPr>
            <p:cNvPr id="581" name="Google Shape;581;p9"/>
            <p:cNvSpPr/>
            <p:nvPr/>
          </p:nvSpPr>
          <p:spPr>
            <a:xfrm>
              <a:off x="57022" y="0"/>
              <a:ext cx="9243631" cy="749551"/>
            </a:xfrm>
            <a:custGeom>
              <a:avLst/>
              <a:gdLst/>
              <a:ahLst/>
              <a:cxnLst/>
              <a:rect l="l" t="t" r="r" b="b"/>
              <a:pathLst>
                <a:path w="9243631" h="749551" extrusionOk="0">
                  <a:moveTo>
                    <a:pt x="8262149" y="0"/>
                  </a:moveTo>
                  <a:lnTo>
                    <a:pt x="9243631" y="0"/>
                  </a:lnTo>
                  <a:lnTo>
                    <a:pt x="9243631" y="440865"/>
                  </a:lnTo>
                  <a:cubicBezTo>
                    <a:pt x="9243631" y="462870"/>
                    <a:pt x="9231406" y="483128"/>
                    <a:pt x="9212196" y="493956"/>
                  </a:cubicBezTo>
                  <a:lnTo>
                    <a:pt x="8763718" y="741946"/>
                  </a:lnTo>
                  <a:cubicBezTo>
                    <a:pt x="8744857" y="752424"/>
                    <a:pt x="8721455" y="752075"/>
                    <a:pt x="8702943" y="740898"/>
                  </a:cubicBezTo>
                  <a:lnTo>
                    <a:pt x="8291838" y="493956"/>
                  </a:lnTo>
                  <a:cubicBezTo>
                    <a:pt x="8273326" y="483128"/>
                    <a:pt x="8262149" y="463219"/>
                    <a:pt x="8262149" y="441913"/>
                  </a:cubicBezTo>
                  <a:close/>
                  <a:moveTo>
                    <a:pt x="7081842" y="0"/>
                  </a:moveTo>
                  <a:lnTo>
                    <a:pt x="8063324" y="0"/>
                  </a:lnTo>
                  <a:lnTo>
                    <a:pt x="8063324" y="440865"/>
                  </a:lnTo>
                  <a:cubicBezTo>
                    <a:pt x="8063324" y="462870"/>
                    <a:pt x="8051099" y="483128"/>
                    <a:pt x="8031888" y="493956"/>
                  </a:cubicBezTo>
                  <a:lnTo>
                    <a:pt x="7583411" y="741946"/>
                  </a:lnTo>
                  <a:cubicBezTo>
                    <a:pt x="7564549" y="752424"/>
                    <a:pt x="7541148" y="752075"/>
                    <a:pt x="7522635" y="740898"/>
                  </a:cubicBezTo>
                  <a:lnTo>
                    <a:pt x="7111531" y="493956"/>
                  </a:lnTo>
                  <a:cubicBezTo>
                    <a:pt x="7093019" y="483128"/>
                    <a:pt x="7081842" y="463219"/>
                    <a:pt x="7081842" y="441913"/>
                  </a:cubicBezTo>
                  <a:close/>
                  <a:moveTo>
                    <a:pt x="5901536" y="0"/>
                  </a:moveTo>
                  <a:lnTo>
                    <a:pt x="6883017" y="0"/>
                  </a:lnTo>
                  <a:lnTo>
                    <a:pt x="6883017" y="440865"/>
                  </a:lnTo>
                  <a:cubicBezTo>
                    <a:pt x="6883017" y="462870"/>
                    <a:pt x="6870792" y="483128"/>
                    <a:pt x="6851581" y="493956"/>
                  </a:cubicBezTo>
                  <a:lnTo>
                    <a:pt x="6403104" y="741946"/>
                  </a:lnTo>
                  <a:cubicBezTo>
                    <a:pt x="6384242" y="752424"/>
                    <a:pt x="6360841" y="752075"/>
                    <a:pt x="6342328" y="740898"/>
                  </a:cubicBezTo>
                  <a:lnTo>
                    <a:pt x="5931224" y="493956"/>
                  </a:lnTo>
                  <a:cubicBezTo>
                    <a:pt x="5912713" y="483128"/>
                    <a:pt x="5901536" y="463219"/>
                    <a:pt x="5901536" y="441913"/>
                  </a:cubicBezTo>
                  <a:close/>
                  <a:moveTo>
                    <a:pt x="4721228" y="0"/>
                  </a:moveTo>
                  <a:lnTo>
                    <a:pt x="5702710" y="0"/>
                  </a:lnTo>
                  <a:lnTo>
                    <a:pt x="5702710" y="440865"/>
                  </a:lnTo>
                  <a:cubicBezTo>
                    <a:pt x="5702710" y="462870"/>
                    <a:pt x="5690485" y="483128"/>
                    <a:pt x="5671274" y="493956"/>
                  </a:cubicBezTo>
                  <a:lnTo>
                    <a:pt x="5222798" y="741946"/>
                  </a:lnTo>
                  <a:cubicBezTo>
                    <a:pt x="5203935" y="752424"/>
                    <a:pt x="5180534" y="752075"/>
                    <a:pt x="5162021" y="740898"/>
                  </a:cubicBezTo>
                  <a:lnTo>
                    <a:pt x="4750918" y="493956"/>
                  </a:lnTo>
                  <a:cubicBezTo>
                    <a:pt x="4732405" y="483128"/>
                    <a:pt x="4721228" y="463219"/>
                    <a:pt x="4721228" y="441913"/>
                  </a:cubicBezTo>
                  <a:close/>
                  <a:moveTo>
                    <a:pt x="3540921" y="0"/>
                  </a:moveTo>
                  <a:lnTo>
                    <a:pt x="4522403" y="0"/>
                  </a:lnTo>
                  <a:lnTo>
                    <a:pt x="4522403" y="440865"/>
                  </a:lnTo>
                  <a:cubicBezTo>
                    <a:pt x="4522403" y="462870"/>
                    <a:pt x="4510178" y="483128"/>
                    <a:pt x="4490967" y="493956"/>
                  </a:cubicBezTo>
                  <a:lnTo>
                    <a:pt x="4042490" y="741946"/>
                  </a:lnTo>
                  <a:cubicBezTo>
                    <a:pt x="4023628" y="752424"/>
                    <a:pt x="4000227" y="752075"/>
                    <a:pt x="3981715" y="740898"/>
                  </a:cubicBezTo>
                  <a:lnTo>
                    <a:pt x="3570610" y="493956"/>
                  </a:lnTo>
                  <a:cubicBezTo>
                    <a:pt x="3552098" y="483128"/>
                    <a:pt x="3540921" y="463219"/>
                    <a:pt x="3540921" y="441913"/>
                  </a:cubicBezTo>
                  <a:close/>
                  <a:moveTo>
                    <a:pt x="2360615" y="0"/>
                  </a:moveTo>
                  <a:lnTo>
                    <a:pt x="3342097" y="0"/>
                  </a:lnTo>
                  <a:lnTo>
                    <a:pt x="3342097" y="440865"/>
                  </a:lnTo>
                  <a:cubicBezTo>
                    <a:pt x="3342097" y="462870"/>
                    <a:pt x="3329872" y="483128"/>
                    <a:pt x="3310661" y="493956"/>
                  </a:cubicBezTo>
                  <a:lnTo>
                    <a:pt x="2862184" y="741946"/>
                  </a:lnTo>
                  <a:cubicBezTo>
                    <a:pt x="2843322" y="752424"/>
                    <a:pt x="2819920" y="752075"/>
                    <a:pt x="2801408" y="740898"/>
                  </a:cubicBezTo>
                  <a:lnTo>
                    <a:pt x="2390304" y="493956"/>
                  </a:lnTo>
                  <a:cubicBezTo>
                    <a:pt x="2371792" y="483128"/>
                    <a:pt x="2360615" y="463219"/>
                    <a:pt x="2360615" y="441913"/>
                  </a:cubicBezTo>
                  <a:close/>
                  <a:moveTo>
                    <a:pt x="1180307" y="0"/>
                  </a:moveTo>
                  <a:lnTo>
                    <a:pt x="2161789" y="0"/>
                  </a:lnTo>
                  <a:lnTo>
                    <a:pt x="2161789" y="440865"/>
                  </a:lnTo>
                  <a:cubicBezTo>
                    <a:pt x="2161789" y="462870"/>
                    <a:pt x="2149564" y="483128"/>
                    <a:pt x="2130354" y="493956"/>
                  </a:cubicBezTo>
                  <a:lnTo>
                    <a:pt x="1681876" y="741946"/>
                  </a:lnTo>
                  <a:cubicBezTo>
                    <a:pt x="1663014" y="752424"/>
                    <a:pt x="1639612" y="752075"/>
                    <a:pt x="1621101" y="740898"/>
                  </a:cubicBezTo>
                  <a:lnTo>
                    <a:pt x="1209996" y="493956"/>
                  </a:lnTo>
                  <a:cubicBezTo>
                    <a:pt x="1191484" y="483128"/>
                    <a:pt x="1180307" y="463219"/>
                    <a:pt x="1180307" y="441913"/>
                  </a:cubicBezTo>
                  <a:close/>
                  <a:moveTo>
                    <a:pt x="0" y="0"/>
                  </a:moveTo>
                  <a:lnTo>
                    <a:pt x="981482" y="0"/>
                  </a:lnTo>
                  <a:lnTo>
                    <a:pt x="981482" y="440865"/>
                  </a:lnTo>
                  <a:cubicBezTo>
                    <a:pt x="981482" y="462870"/>
                    <a:pt x="969257" y="483128"/>
                    <a:pt x="950046" y="493956"/>
                  </a:cubicBezTo>
                  <a:lnTo>
                    <a:pt x="501569" y="741946"/>
                  </a:lnTo>
                  <a:cubicBezTo>
                    <a:pt x="482707" y="752424"/>
                    <a:pt x="459306" y="752075"/>
                    <a:pt x="440794" y="740898"/>
                  </a:cubicBezTo>
                  <a:lnTo>
                    <a:pt x="29689" y="493956"/>
                  </a:lnTo>
                  <a:cubicBezTo>
                    <a:pt x="11177" y="483128"/>
                    <a:pt x="0" y="463219"/>
                    <a:pt x="0" y="4419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170528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1350836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531143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711450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4891757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6072064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7252371" y="5619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0" y="6609786"/>
              <a:ext cx="8787752" cy="248214"/>
            </a:xfrm>
            <a:custGeom>
              <a:avLst/>
              <a:gdLst/>
              <a:ahLst/>
              <a:cxnLst/>
              <a:rect l="l" t="t" r="r" b="b"/>
              <a:pathLst>
                <a:path w="8787752" h="248214" extrusionOk="0">
                  <a:moveTo>
                    <a:pt x="8332803" y="2"/>
                  </a:moveTo>
                  <a:cubicBezTo>
                    <a:pt x="8343020" y="90"/>
                    <a:pt x="8353236" y="2797"/>
                    <a:pt x="8362492" y="8036"/>
                  </a:cubicBezTo>
                  <a:lnTo>
                    <a:pt x="8787752" y="248214"/>
                  </a:lnTo>
                  <a:lnTo>
                    <a:pt x="7881815" y="248214"/>
                  </a:lnTo>
                  <a:lnTo>
                    <a:pt x="7893058" y="237165"/>
                  </a:lnTo>
                  <a:lnTo>
                    <a:pt x="8303114" y="7687"/>
                  </a:lnTo>
                  <a:cubicBezTo>
                    <a:pt x="8312370" y="2448"/>
                    <a:pt x="8322587" y="-85"/>
                    <a:pt x="8332803" y="2"/>
                  </a:cubicBezTo>
                  <a:close/>
                  <a:moveTo>
                    <a:pt x="7152496" y="2"/>
                  </a:moveTo>
                  <a:cubicBezTo>
                    <a:pt x="7162713" y="90"/>
                    <a:pt x="7172929" y="2797"/>
                    <a:pt x="7182185" y="8036"/>
                  </a:cubicBezTo>
                  <a:lnTo>
                    <a:pt x="7607446" y="248214"/>
                  </a:lnTo>
                  <a:lnTo>
                    <a:pt x="6701508" y="248214"/>
                  </a:lnTo>
                  <a:lnTo>
                    <a:pt x="6712751" y="237165"/>
                  </a:lnTo>
                  <a:lnTo>
                    <a:pt x="7122807" y="7687"/>
                  </a:lnTo>
                  <a:cubicBezTo>
                    <a:pt x="7132063" y="2448"/>
                    <a:pt x="7142280" y="-85"/>
                    <a:pt x="7152496" y="2"/>
                  </a:cubicBezTo>
                  <a:close/>
                  <a:moveTo>
                    <a:pt x="5972189" y="2"/>
                  </a:moveTo>
                  <a:cubicBezTo>
                    <a:pt x="5982406" y="90"/>
                    <a:pt x="5992622" y="2797"/>
                    <a:pt x="6001878" y="8036"/>
                  </a:cubicBezTo>
                  <a:lnTo>
                    <a:pt x="6427139" y="248214"/>
                  </a:lnTo>
                  <a:lnTo>
                    <a:pt x="5521201" y="248214"/>
                  </a:lnTo>
                  <a:lnTo>
                    <a:pt x="5532445" y="237165"/>
                  </a:lnTo>
                  <a:lnTo>
                    <a:pt x="5942500" y="7687"/>
                  </a:lnTo>
                  <a:cubicBezTo>
                    <a:pt x="5951756" y="2448"/>
                    <a:pt x="5961973" y="-85"/>
                    <a:pt x="5972189" y="2"/>
                  </a:cubicBezTo>
                  <a:close/>
                  <a:moveTo>
                    <a:pt x="4791882" y="2"/>
                  </a:moveTo>
                  <a:cubicBezTo>
                    <a:pt x="4802100" y="90"/>
                    <a:pt x="4812315" y="2797"/>
                    <a:pt x="4821571" y="8036"/>
                  </a:cubicBezTo>
                  <a:lnTo>
                    <a:pt x="5246832" y="248214"/>
                  </a:lnTo>
                  <a:lnTo>
                    <a:pt x="4340894" y="248214"/>
                  </a:lnTo>
                  <a:lnTo>
                    <a:pt x="4352137" y="237165"/>
                  </a:lnTo>
                  <a:lnTo>
                    <a:pt x="4762193" y="7687"/>
                  </a:lnTo>
                  <a:cubicBezTo>
                    <a:pt x="4771449" y="2448"/>
                    <a:pt x="4781666" y="-85"/>
                    <a:pt x="4791882" y="2"/>
                  </a:cubicBezTo>
                  <a:close/>
                  <a:moveTo>
                    <a:pt x="3611576" y="2"/>
                  </a:moveTo>
                  <a:cubicBezTo>
                    <a:pt x="3621792" y="90"/>
                    <a:pt x="3632008" y="2797"/>
                    <a:pt x="3641264" y="8036"/>
                  </a:cubicBezTo>
                  <a:lnTo>
                    <a:pt x="4066525" y="248214"/>
                  </a:lnTo>
                  <a:lnTo>
                    <a:pt x="3160586" y="248214"/>
                  </a:lnTo>
                  <a:lnTo>
                    <a:pt x="3171829" y="237165"/>
                  </a:lnTo>
                  <a:lnTo>
                    <a:pt x="3581886" y="7687"/>
                  </a:lnTo>
                  <a:cubicBezTo>
                    <a:pt x="3591143" y="2448"/>
                    <a:pt x="3601359" y="-85"/>
                    <a:pt x="3611576" y="2"/>
                  </a:cubicBezTo>
                  <a:close/>
                  <a:moveTo>
                    <a:pt x="2431268" y="2"/>
                  </a:moveTo>
                  <a:cubicBezTo>
                    <a:pt x="2441485" y="90"/>
                    <a:pt x="2451701" y="2797"/>
                    <a:pt x="2460958" y="8036"/>
                  </a:cubicBezTo>
                  <a:lnTo>
                    <a:pt x="2886219" y="248214"/>
                  </a:lnTo>
                  <a:lnTo>
                    <a:pt x="1980280" y="248214"/>
                  </a:lnTo>
                  <a:lnTo>
                    <a:pt x="1991523" y="237165"/>
                  </a:lnTo>
                  <a:lnTo>
                    <a:pt x="2401580" y="7687"/>
                  </a:lnTo>
                  <a:cubicBezTo>
                    <a:pt x="2410836" y="2448"/>
                    <a:pt x="2421052" y="-85"/>
                    <a:pt x="2431268" y="2"/>
                  </a:cubicBezTo>
                  <a:close/>
                  <a:moveTo>
                    <a:pt x="1250961" y="2"/>
                  </a:moveTo>
                  <a:cubicBezTo>
                    <a:pt x="1261177" y="90"/>
                    <a:pt x="1271394" y="2797"/>
                    <a:pt x="1280650" y="8036"/>
                  </a:cubicBezTo>
                  <a:lnTo>
                    <a:pt x="1705911" y="248214"/>
                  </a:lnTo>
                  <a:lnTo>
                    <a:pt x="799972" y="248214"/>
                  </a:lnTo>
                  <a:lnTo>
                    <a:pt x="811215" y="237165"/>
                  </a:lnTo>
                  <a:lnTo>
                    <a:pt x="1221272" y="7687"/>
                  </a:lnTo>
                  <a:cubicBezTo>
                    <a:pt x="1230527" y="2448"/>
                    <a:pt x="1240744" y="-85"/>
                    <a:pt x="1250961" y="2"/>
                  </a:cubicBezTo>
                  <a:close/>
                  <a:moveTo>
                    <a:pt x="70653" y="2"/>
                  </a:moveTo>
                  <a:cubicBezTo>
                    <a:pt x="80870" y="90"/>
                    <a:pt x="91087" y="2797"/>
                    <a:pt x="100343" y="8036"/>
                  </a:cubicBezTo>
                  <a:lnTo>
                    <a:pt x="525604" y="248214"/>
                  </a:lnTo>
                  <a:lnTo>
                    <a:pt x="0" y="248214"/>
                  </a:lnTo>
                  <a:lnTo>
                    <a:pt x="0" y="30612"/>
                  </a:lnTo>
                  <a:lnTo>
                    <a:pt x="40965" y="7687"/>
                  </a:lnTo>
                  <a:cubicBezTo>
                    <a:pt x="50221" y="2448"/>
                    <a:pt x="60437" y="-85"/>
                    <a:pt x="7065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1" y="667689"/>
              <a:ext cx="505103" cy="1071127"/>
            </a:xfrm>
            <a:custGeom>
              <a:avLst/>
              <a:gdLst/>
              <a:ahLst/>
              <a:cxnLst/>
              <a:rect l="l" t="t" r="r" b="b"/>
              <a:pathLst>
                <a:path w="505103" h="1071127" extrusionOk="0">
                  <a:moveTo>
                    <a:pt x="0" y="0"/>
                  </a:moveTo>
                  <a:lnTo>
                    <a:pt x="24142" y="6533"/>
                  </a:lnTo>
                  <a:lnTo>
                    <a:pt x="474366" y="260810"/>
                  </a:lnTo>
                  <a:cubicBezTo>
                    <a:pt x="493228" y="271638"/>
                    <a:pt x="505103" y="291896"/>
                    <a:pt x="505103" y="313901"/>
                  </a:cubicBezTo>
                  <a:lnTo>
                    <a:pt x="505103" y="763776"/>
                  </a:lnTo>
                  <a:cubicBezTo>
                    <a:pt x="505103" y="785781"/>
                    <a:pt x="492879" y="806039"/>
                    <a:pt x="473668" y="816867"/>
                  </a:cubicBezTo>
                  <a:lnTo>
                    <a:pt x="25190" y="1064857"/>
                  </a:lnTo>
                  <a:lnTo>
                    <a:pt x="0" y="107112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703928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1884236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064543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4244850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5425157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6605464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7785771" y="6661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94328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1274636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2454943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635250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815557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995864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7176171" y="16567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0" y="2647386"/>
              <a:ext cx="542410" cy="1073965"/>
            </a:xfrm>
            <a:custGeom>
              <a:avLst/>
              <a:gdLst/>
              <a:ahLst/>
              <a:cxnLst/>
              <a:rect l="l" t="t" r="r" b="b"/>
              <a:pathLst>
                <a:path w="542410" h="1073965" extrusionOk="0">
                  <a:moveTo>
                    <a:pt x="31760" y="2"/>
                  </a:moveTo>
                  <a:cubicBezTo>
                    <a:pt x="41977" y="90"/>
                    <a:pt x="52193" y="2796"/>
                    <a:pt x="61449" y="8036"/>
                  </a:cubicBezTo>
                  <a:lnTo>
                    <a:pt x="511673" y="262313"/>
                  </a:lnTo>
                  <a:cubicBezTo>
                    <a:pt x="530535" y="273141"/>
                    <a:pt x="542410" y="293399"/>
                    <a:pt x="542410" y="315404"/>
                  </a:cubicBezTo>
                  <a:lnTo>
                    <a:pt x="542410" y="765279"/>
                  </a:lnTo>
                  <a:cubicBezTo>
                    <a:pt x="542410" y="787284"/>
                    <a:pt x="530186" y="807542"/>
                    <a:pt x="510975" y="818370"/>
                  </a:cubicBezTo>
                  <a:lnTo>
                    <a:pt x="62497" y="1066360"/>
                  </a:lnTo>
                  <a:cubicBezTo>
                    <a:pt x="43636" y="1076838"/>
                    <a:pt x="20234" y="1076489"/>
                    <a:pt x="1722" y="1065312"/>
                  </a:cubicBezTo>
                  <a:lnTo>
                    <a:pt x="0" y="1064278"/>
                  </a:lnTo>
                  <a:lnTo>
                    <a:pt x="0" y="8846"/>
                  </a:lnTo>
                  <a:lnTo>
                    <a:pt x="2071" y="7687"/>
                  </a:lnTo>
                  <a:cubicBezTo>
                    <a:pt x="11327" y="2447"/>
                    <a:pt x="21544" y="-85"/>
                    <a:pt x="3176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741236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1921543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101850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9"/>
            <p:cNvSpPr/>
            <p:nvPr/>
          </p:nvSpPr>
          <p:spPr>
            <a:xfrm>
              <a:off x="4282157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9"/>
            <p:cNvSpPr/>
            <p:nvPr/>
          </p:nvSpPr>
          <p:spPr>
            <a:xfrm>
              <a:off x="5462464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6642771" y="26473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170528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1350836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2531143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711450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4891757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6072064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7252371" y="36379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742821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1923128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3103436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283743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5464050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6644357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7824664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8928771" y="4628586"/>
              <a:ext cx="983623" cy="1076308"/>
            </a:xfrm>
            <a:custGeom>
              <a:avLst/>
              <a:gdLst/>
              <a:ahLst/>
              <a:cxnLst/>
              <a:rect l="l" t="t" r="r" b="b"/>
              <a:pathLst>
                <a:path w="2676525" h="2928728" extrusionOk="0">
                  <a:moveTo>
                    <a:pt x="1203008" y="20961"/>
                  </a:moveTo>
                  <a:lnTo>
                    <a:pt x="84773" y="646753"/>
                  </a:lnTo>
                  <a:cubicBezTo>
                    <a:pt x="32385" y="676281"/>
                    <a:pt x="0" y="731526"/>
                    <a:pt x="0" y="791533"/>
                  </a:cubicBezTo>
                  <a:lnTo>
                    <a:pt x="0" y="2089791"/>
                  </a:lnTo>
                  <a:cubicBezTo>
                    <a:pt x="0" y="2147894"/>
                    <a:pt x="30480" y="2202186"/>
                    <a:pt x="80963" y="2231714"/>
                  </a:cubicBezTo>
                  <a:lnTo>
                    <a:pt x="1202055" y="2905131"/>
                  </a:lnTo>
                  <a:cubicBezTo>
                    <a:pt x="1252538" y="2935611"/>
                    <a:pt x="1316355" y="2936563"/>
                    <a:pt x="1367790" y="2907988"/>
                  </a:cubicBezTo>
                  <a:lnTo>
                    <a:pt x="2590800" y="2231714"/>
                  </a:lnTo>
                  <a:cubicBezTo>
                    <a:pt x="2643188" y="2202186"/>
                    <a:pt x="2676525" y="2146941"/>
                    <a:pt x="2676525" y="2086934"/>
                  </a:cubicBezTo>
                  <a:lnTo>
                    <a:pt x="2676525" y="860114"/>
                  </a:lnTo>
                  <a:cubicBezTo>
                    <a:pt x="2676525" y="800106"/>
                    <a:pt x="2644140" y="744861"/>
                    <a:pt x="2592705" y="715333"/>
                  </a:cubicBezTo>
                  <a:lnTo>
                    <a:pt x="1364933" y="21913"/>
                  </a:lnTo>
                  <a:cubicBezTo>
                    <a:pt x="1314450" y="-6662"/>
                    <a:pt x="1253490" y="-7614"/>
                    <a:pt x="1203008" y="209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1600" y="4628586"/>
              <a:ext cx="542410" cy="1073965"/>
            </a:xfrm>
            <a:custGeom>
              <a:avLst/>
              <a:gdLst/>
              <a:ahLst/>
              <a:cxnLst/>
              <a:rect l="l" t="t" r="r" b="b"/>
              <a:pathLst>
                <a:path w="542410" h="1073965" extrusionOk="0">
                  <a:moveTo>
                    <a:pt x="31760" y="2"/>
                  </a:moveTo>
                  <a:cubicBezTo>
                    <a:pt x="41977" y="90"/>
                    <a:pt x="52193" y="2796"/>
                    <a:pt x="61449" y="8036"/>
                  </a:cubicBezTo>
                  <a:lnTo>
                    <a:pt x="511673" y="262313"/>
                  </a:lnTo>
                  <a:cubicBezTo>
                    <a:pt x="530535" y="273141"/>
                    <a:pt x="542410" y="293399"/>
                    <a:pt x="542410" y="315404"/>
                  </a:cubicBezTo>
                  <a:lnTo>
                    <a:pt x="542410" y="765279"/>
                  </a:lnTo>
                  <a:cubicBezTo>
                    <a:pt x="542410" y="787284"/>
                    <a:pt x="530186" y="807542"/>
                    <a:pt x="510975" y="818370"/>
                  </a:cubicBezTo>
                  <a:lnTo>
                    <a:pt x="62497" y="1066360"/>
                  </a:lnTo>
                  <a:cubicBezTo>
                    <a:pt x="43636" y="1076838"/>
                    <a:pt x="20234" y="1076489"/>
                    <a:pt x="1722" y="1065312"/>
                  </a:cubicBezTo>
                  <a:lnTo>
                    <a:pt x="0" y="1064278"/>
                  </a:lnTo>
                  <a:lnTo>
                    <a:pt x="0" y="8846"/>
                  </a:lnTo>
                  <a:lnTo>
                    <a:pt x="2071" y="7687"/>
                  </a:lnTo>
                  <a:cubicBezTo>
                    <a:pt x="11327" y="2447"/>
                    <a:pt x="21544" y="-85"/>
                    <a:pt x="3176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8" name="Google Shape;628;p9"/>
          <p:cNvGrpSpPr/>
          <p:nvPr/>
        </p:nvGrpSpPr>
        <p:grpSpPr>
          <a:xfrm>
            <a:off x="129627" y="370618"/>
            <a:ext cx="9299703" cy="6233019"/>
            <a:chOff x="129627" y="370618"/>
            <a:chExt cx="9299703" cy="6233019"/>
          </a:xfrm>
        </p:grpSpPr>
        <p:sp>
          <p:nvSpPr>
            <p:cNvPr id="629" name="Google Shape;629;p9"/>
            <p:cNvSpPr/>
            <p:nvPr/>
          </p:nvSpPr>
          <p:spPr>
            <a:xfrm>
              <a:off x="243133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1423441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603748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3784055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4964362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6144669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7324976" y="6314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129627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1309934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2490242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3670549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9"/>
            <p:cNvSpPr/>
            <p:nvPr/>
          </p:nvSpPr>
          <p:spPr>
            <a:xfrm>
              <a:off x="4850856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9"/>
            <p:cNvSpPr/>
            <p:nvPr/>
          </p:nvSpPr>
          <p:spPr>
            <a:xfrm>
              <a:off x="6031163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7211470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8391777" y="370618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776533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1956841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3137148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4317455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5497762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6678069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7858376" y="13612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166933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1347241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2527548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3707855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9"/>
            <p:cNvSpPr/>
            <p:nvPr/>
          </p:nvSpPr>
          <p:spPr>
            <a:xfrm>
              <a:off x="4888162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9"/>
            <p:cNvSpPr/>
            <p:nvPr/>
          </p:nvSpPr>
          <p:spPr>
            <a:xfrm>
              <a:off x="6068469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7248776" y="23518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813841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1994148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3174455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354762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5535069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6715376" y="33424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243133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1423441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2603748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3784055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4964362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6144669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7324976" y="43330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815426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1995733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3176041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4356348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5536655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6716962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7897269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9001376" y="5323617"/>
              <a:ext cx="427954" cy="289419"/>
            </a:xfrm>
            <a:custGeom>
              <a:avLst/>
              <a:gdLst/>
              <a:ahLst/>
              <a:cxnLst/>
              <a:rect l="l" t="t" r="r" b="b"/>
              <a:pathLst>
                <a:path w="1164500" h="787535" extrusionOk="0">
                  <a:moveTo>
                    <a:pt x="16871" y="96668"/>
                  </a:moveTo>
                  <a:cubicBezTo>
                    <a:pt x="197846" y="277643"/>
                    <a:pt x="788396" y="649118"/>
                    <a:pt x="1112246" y="782468"/>
                  </a:cubicBezTo>
                  <a:cubicBezTo>
                    <a:pt x="1264646" y="845333"/>
                    <a:pt x="1069383" y="306218"/>
                    <a:pt x="712196" y="115718"/>
                  </a:cubicBezTo>
                  <a:cubicBezTo>
                    <a:pt x="395013" y="-53827"/>
                    <a:pt x="-97429" y="-16680"/>
                    <a:pt x="16871" y="966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9" name="Google Shape;679;p9"/>
          <p:cNvSpPr/>
          <p:nvPr/>
        </p:nvSpPr>
        <p:spPr>
          <a:xfrm>
            <a:off x="1474200" y="950100"/>
            <a:ext cx="9243600" cy="4957800"/>
          </a:xfrm>
          <a:prstGeom prst="roundRect">
            <a:avLst>
              <a:gd name="adj" fmla="val 4504"/>
            </a:avLst>
          </a:prstGeom>
          <a:solidFill>
            <a:srgbClr val="FFFFFF">
              <a:alpha val="58819"/>
            </a:srgbClr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0" name="Google Shape;680;p9"/>
          <p:cNvGrpSpPr/>
          <p:nvPr/>
        </p:nvGrpSpPr>
        <p:grpSpPr>
          <a:xfrm>
            <a:off x="331309" y="4446016"/>
            <a:ext cx="2311930" cy="1941933"/>
            <a:chOff x="2076453" y="1626619"/>
            <a:chExt cx="3249831" cy="2729734"/>
          </a:xfrm>
        </p:grpSpPr>
        <p:grpSp>
          <p:nvGrpSpPr>
            <p:cNvPr id="681" name="Google Shape;681;p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682" name="Google Shape;682;p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4" name="Google Shape;684;p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685" name="Google Shape;685;p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7" name="Google Shape;687;p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93" name="Google Shape;693;p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694" name="Google Shape;694;p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96" name="Google Shape;696;p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4" name="Google Shape;704;p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705" name="Google Shape;705;p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7" name="Google Shape;707;p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9"/>
          <p:cNvGrpSpPr/>
          <p:nvPr/>
        </p:nvGrpSpPr>
        <p:grpSpPr>
          <a:xfrm flipH="1">
            <a:off x="9650884" y="134541"/>
            <a:ext cx="2311930" cy="1941933"/>
            <a:chOff x="2076453" y="1626619"/>
            <a:chExt cx="3249831" cy="2729734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711" name="Google Shape;711;p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p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714" name="Google Shape;714;p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16" name="Google Shape;716;p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2" name="Google Shape;722;p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723" name="Google Shape;723;p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5" name="Google Shape;725;p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3" name="Google Shape;733;p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734" name="Google Shape;734;p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6" name="Google Shape;736;p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8" name="Google Shape;738;p9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9"/>
          <p:cNvSpPr txBox="1">
            <a:spLocks noGrp="1"/>
          </p:cNvSpPr>
          <p:nvPr>
            <p:ph type="title"/>
          </p:nvPr>
        </p:nvSpPr>
        <p:spPr>
          <a:xfrm>
            <a:off x="1920125" y="2102125"/>
            <a:ext cx="84111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40" name="Google Shape;740;p9"/>
          <p:cNvSpPr txBox="1">
            <a:spLocks noGrp="1"/>
          </p:cNvSpPr>
          <p:nvPr>
            <p:ph type="subTitle" idx="1"/>
          </p:nvPr>
        </p:nvSpPr>
        <p:spPr>
          <a:xfrm>
            <a:off x="1520825" y="5309875"/>
            <a:ext cx="9197100" cy="46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1"/>
          <p:cNvSpPr/>
          <p:nvPr/>
        </p:nvSpPr>
        <p:spPr>
          <a:xfrm flipH="1"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918285" y="5943611"/>
                </a:moveTo>
                <a:cubicBezTo>
                  <a:pt x="3840702" y="5942948"/>
                  <a:pt x="3763119" y="5962178"/>
                  <a:pt x="3692830" y="6001964"/>
                </a:cubicBezTo>
                <a:lnTo>
                  <a:pt x="2163169" y="6858000"/>
                </a:lnTo>
                <a:lnTo>
                  <a:pt x="5654749" y="6858000"/>
                </a:lnTo>
                <a:lnTo>
                  <a:pt x="4143743" y="6004615"/>
                </a:lnTo>
                <a:cubicBezTo>
                  <a:pt x="4073453" y="5964829"/>
                  <a:pt x="3995869" y="5944273"/>
                  <a:pt x="3918285" y="5943611"/>
                </a:cubicBezTo>
                <a:close/>
                <a:moveTo>
                  <a:pt x="12071685" y="5943610"/>
                </a:moveTo>
                <a:cubicBezTo>
                  <a:pt x="11994101" y="5942948"/>
                  <a:pt x="11916518" y="5962178"/>
                  <a:pt x="11846229" y="6001964"/>
                </a:cubicBezTo>
                <a:lnTo>
                  <a:pt x="10316568" y="6858000"/>
                </a:lnTo>
                <a:lnTo>
                  <a:pt x="12192000" y="6858000"/>
                </a:lnTo>
                <a:lnTo>
                  <a:pt x="12192000" y="5961434"/>
                </a:lnTo>
                <a:lnTo>
                  <a:pt x="12187148" y="5959442"/>
                </a:lnTo>
                <a:cubicBezTo>
                  <a:pt x="12149268" y="5949246"/>
                  <a:pt x="12110476" y="5943942"/>
                  <a:pt x="12071685" y="5943610"/>
                </a:cubicBezTo>
                <a:close/>
                <a:moveTo>
                  <a:pt x="964314" y="0"/>
                </a:moveTo>
                <a:lnTo>
                  <a:pt x="0" y="0"/>
                </a:lnTo>
                <a:lnTo>
                  <a:pt x="0" y="6858000"/>
                </a:lnTo>
                <a:lnTo>
                  <a:pt x="1011653" y="6858000"/>
                </a:lnTo>
                <a:lnTo>
                  <a:pt x="3342792" y="5568976"/>
                </a:lnTo>
                <a:cubicBezTo>
                  <a:pt x="3488677" y="5486750"/>
                  <a:pt x="3581511" y="5332909"/>
                  <a:pt x="3581511" y="5165807"/>
                </a:cubicBezTo>
                <a:lnTo>
                  <a:pt x="3581511" y="1749482"/>
                </a:lnTo>
                <a:cubicBezTo>
                  <a:pt x="3581511" y="1582378"/>
                  <a:pt x="3491328" y="1428537"/>
                  <a:pt x="3348097" y="1346311"/>
                </a:cubicBezTo>
                <a:close/>
                <a:moveTo>
                  <a:pt x="5595194" y="0"/>
                </a:moveTo>
                <a:lnTo>
                  <a:pt x="2163864" y="0"/>
                </a:lnTo>
                <a:lnTo>
                  <a:pt x="3580448" y="850913"/>
                </a:lnTo>
                <a:cubicBezTo>
                  <a:pt x="3721028" y="935790"/>
                  <a:pt x="3898739" y="938441"/>
                  <a:pt x="4041970" y="858869"/>
                </a:cubicBezTo>
                <a:close/>
                <a:moveTo>
                  <a:pt x="9153163" y="0"/>
                </a:moveTo>
                <a:lnTo>
                  <a:pt x="6617567" y="0"/>
                </a:lnTo>
                <a:lnTo>
                  <a:pt x="4552738" y="1155530"/>
                </a:lnTo>
                <a:cubicBezTo>
                  <a:pt x="4406835" y="1237766"/>
                  <a:pt x="4316644" y="1391623"/>
                  <a:pt x="4316644" y="1558743"/>
                </a:cubicBezTo>
                <a:lnTo>
                  <a:pt x="4316644" y="5174390"/>
                </a:lnTo>
                <a:cubicBezTo>
                  <a:pt x="4316644" y="5336207"/>
                  <a:pt x="4401531" y="5487410"/>
                  <a:pt x="4542126" y="5569645"/>
                </a:cubicBezTo>
                <a:lnTo>
                  <a:pt x="6686954" y="6858000"/>
                </a:lnTo>
                <a:lnTo>
                  <a:pt x="9202090" y="6858000"/>
                </a:lnTo>
                <a:lnTo>
                  <a:pt x="11532021" y="5569645"/>
                </a:lnTo>
                <a:cubicBezTo>
                  <a:pt x="11677921" y="5487410"/>
                  <a:pt x="11770765" y="5333553"/>
                  <a:pt x="11770765" y="5166433"/>
                </a:cubicBezTo>
                <a:lnTo>
                  <a:pt x="11770765" y="1749740"/>
                </a:lnTo>
                <a:cubicBezTo>
                  <a:pt x="11770765" y="1582618"/>
                  <a:pt x="11680573" y="1428761"/>
                  <a:pt x="11537327" y="1346526"/>
                </a:cubicBezTo>
                <a:close/>
                <a:moveTo>
                  <a:pt x="12192000" y="0"/>
                </a:moveTo>
                <a:lnTo>
                  <a:pt x="10317262" y="0"/>
                </a:lnTo>
                <a:lnTo>
                  <a:pt x="11733847" y="850914"/>
                </a:lnTo>
                <a:cubicBezTo>
                  <a:pt x="11839282" y="914572"/>
                  <a:pt x="11965603" y="931978"/>
                  <a:pt x="12082600" y="903133"/>
                </a:cubicBezTo>
                <a:lnTo>
                  <a:pt x="12192000" y="8601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11"/>
          <p:cNvSpPr/>
          <p:nvPr/>
        </p:nvSpPr>
        <p:spPr>
          <a:xfrm>
            <a:off x="242975" y="950100"/>
            <a:ext cx="7796100" cy="4957800"/>
          </a:xfrm>
          <a:prstGeom prst="roundRect">
            <a:avLst>
              <a:gd name="adj" fmla="val 4504"/>
            </a:avLst>
          </a:prstGeom>
          <a:solidFill>
            <a:srgbClr val="FFFFFF">
              <a:alpha val="58819"/>
            </a:srgbClr>
          </a:solidFill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11"/>
          <p:cNvGrpSpPr/>
          <p:nvPr/>
        </p:nvGrpSpPr>
        <p:grpSpPr>
          <a:xfrm flipH="1">
            <a:off x="7487634" y="1665567"/>
            <a:ext cx="4571212" cy="3839644"/>
            <a:chOff x="2076453" y="1626619"/>
            <a:chExt cx="3249831" cy="2729734"/>
          </a:xfrm>
        </p:grpSpPr>
        <p:grpSp>
          <p:nvGrpSpPr>
            <p:cNvPr id="888" name="Google Shape;888;p11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889" name="Google Shape;889;p11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1" name="Google Shape;891;p11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892" name="Google Shape;892;p11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11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94" name="Google Shape;894;p11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0" name="Google Shape;900;p11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901" name="Google Shape;901;p11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11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3" name="Google Shape;903;p11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1" name="Google Shape;911;p11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912" name="Google Shape;912;p11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4" name="Google Shape;914;p11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6" name="Google Shape;916;p11"/>
          <p:cNvSpPr txBox="1">
            <a:spLocks noGrp="1"/>
          </p:cNvSpPr>
          <p:nvPr>
            <p:ph type="title"/>
          </p:nvPr>
        </p:nvSpPr>
        <p:spPr>
          <a:xfrm>
            <a:off x="1223625" y="1337075"/>
            <a:ext cx="583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17" name="Google Shape;917;p11"/>
          <p:cNvSpPr txBox="1">
            <a:spLocks noGrp="1"/>
          </p:cNvSpPr>
          <p:nvPr>
            <p:ph type="body" idx="1"/>
          </p:nvPr>
        </p:nvSpPr>
        <p:spPr>
          <a:xfrm>
            <a:off x="1223725" y="2189425"/>
            <a:ext cx="5834700" cy="33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918" name="Google Shape;918;p11">
            <a:hlinkClick r:id="rId2" action="ppaction://hlinksldjump"/>
          </p:cNvPr>
          <p:cNvSpPr/>
          <p:nvPr/>
        </p:nvSpPr>
        <p:spPr>
          <a:xfrm>
            <a:off x="382925" y="1072875"/>
            <a:ext cx="415975" cy="384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helsea Market"/>
              </a:rPr>
              <a:t>x</a:t>
            </a:r>
          </a:p>
        </p:txBody>
      </p:sp>
      <p:sp>
        <p:nvSpPr>
          <p:cNvPr id="919" name="Google Shape;919;p1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3822249" y="5943611"/>
                </a:moveTo>
                <a:cubicBezTo>
                  <a:pt x="3899833" y="5944273"/>
                  <a:pt x="3977417" y="5964829"/>
                  <a:pt x="4047707" y="6004615"/>
                </a:cubicBezTo>
                <a:lnTo>
                  <a:pt x="5558713" y="6858000"/>
                </a:lnTo>
                <a:lnTo>
                  <a:pt x="2067133" y="6858000"/>
                </a:lnTo>
                <a:lnTo>
                  <a:pt x="3596795" y="6001964"/>
                </a:lnTo>
                <a:cubicBezTo>
                  <a:pt x="3667083" y="5962178"/>
                  <a:pt x="3744666" y="5942948"/>
                  <a:pt x="3822249" y="5943611"/>
                </a:cubicBezTo>
                <a:close/>
                <a:moveTo>
                  <a:pt x="11975649" y="5943610"/>
                </a:moveTo>
                <a:cubicBezTo>
                  <a:pt x="12014440" y="5943942"/>
                  <a:pt x="12053232" y="5949246"/>
                  <a:pt x="12091112" y="5959442"/>
                </a:cubicBezTo>
                <a:lnTo>
                  <a:pt x="12192000" y="6000876"/>
                </a:lnTo>
                <a:lnTo>
                  <a:pt x="12192000" y="6858000"/>
                </a:lnTo>
                <a:lnTo>
                  <a:pt x="10220532" y="6858000"/>
                </a:lnTo>
                <a:lnTo>
                  <a:pt x="11750193" y="6001964"/>
                </a:lnTo>
                <a:cubicBezTo>
                  <a:pt x="11820482" y="5962178"/>
                  <a:pt x="11898065" y="5942948"/>
                  <a:pt x="11975649" y="5943610"/>
                </a:cubicBezTo>
                <a:close/>
                <a:moveTo>
                  <a:pt x="10221226" y="0"/>
                </a:moveTo>
                <a:lnTo>
                  <a:pt x="12192000" y="0"/>
                </a:lnTo>
                <a:lnTo>
                  <a:pt x="12192000" y="807630"/>
                </a:lnTo>
                <a:lnTo>
                  <a:pt x="12099334" y="858871"/>
                </a:lnTo>
                <a:cubicBezTo>
                  <a:pt x="11956103" y="938442"/>
                  <a:pt x="11778391" y="935792"/>
                  <a:pt x="11637811" y="850914"/>
                </a:cubicBezTo>
                <a:close/>
                <a:moveTo>
                  <a:pt x="6521532" y="0"/>
                </a:moveTo>
                <a:lnTo>
                  <a:pt x="9057127" y="0"/>
                </a:lnTo>
                <a:lnTo>
                  <a:pt x="11441291" y="1346526"/>
                </a:lnTo>
                <a:cubicBezTo>
                  <a:pt x="11584537" y="1428761"/>
                  <a:pt x="11674729" y="1582618"/>
                  <a:pt x="11674729" y="1749740"/>
                </a:cubicBezTo>
                <a:lnTo>
                  <a:pt x="11674729" y="5166433"/>
                </a:lnTo>
                <a:cubicBezTo>
                  <a:pt x="11674729" y="5333553"/>
                  <a:pt x="11581885" y="5487410"/>
                  <a:pt x="11435985" y="5569645"/>
                </a:cubicBezTo>
                <a:lnTo>
                  <a:pt x="9106054" y="6858000"/>
                </a:lnTo>
                <a:lnTo>
                  <a:pt x="6590918" y="6858000"/>
                </a:lnTo>
                <a:lnTo>
                  <a:pt x="4446091" y="5569645"/>
                </a:lnTo>
                <a:cubicBezTo>
                  <a:pt x="4305496" y="5487410"/>
                  <a:pt x="4220609" y="5336207"/>
                  <a:pt x="4220609" y="5174390"/>
                </a:cubicBezTo>
                <a:lnTo>
                  <a:pt x="4220609" y="1558743"/>
                </a:lnTo>
                <a:cubicBezTo>
                  <a:pt x="4220609" y="1391623"/>
                  <a:pt x="4310799" y="1237766"/>
                  <a:pt x="4456702" y="1155530"/>
                </a:cubicBezTo>
                <a:close/>
                <a:moveTo>
                  <a:pt x="2067829" y="0"/>
                </a:moveTo>
                <a:lnTo>
                  <a:pt x="5499158" y="0"/>
                </a:lnTo>
                <a:lnTo>
                  <a:pt x="3945935" y="858869"/>
                </a:lnTo>
                <a:cubicBezTo>
                  <a:pt x="3802703" y="938441"/>
                  <a:pt x="3624992" y="935790"/>
                  <a:pt x="3484412" y="850913"/>
                </a:cubicBezTo>
                <a:close/>
                <a:moveTo>
                  <a:pt x="0" y="0"/>
                </a:moveTo>
                <a:lnTo>
                  <a:pt x="868279" y="0"/>
                </a:lnTo>
                <a:lnTo>
                  <a:pt x="3252061" y="1346311"/>
                </a:lnTo>
                <a:cubicBezTo>
                  <a:pt x="3395292" y="1428537"/>
                  <a:pt x="3485475" y="1582378"/>
                  <a:pt x="3485475" y="1749482"/>
                </a:cubicBezTo>
                <a:lnTo>
                  <a:pt x="3485475" y="5165807"/>
                </a:lnTo>
                <a:cubicBezTo>
                  <a:pt x="3485475" y="5332909"/>
                  <a:pt x="3392641" y="5486750"/>
                  <a:pt x="3246756" y="5568976"/>
                </a:cubicBezTo>
                <a:lnTo>
                  <a:pt x="9156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2" name="Google Shape;922;p12"/>
          <p:cNvSpPr/>
          <p:nvPr/>
        </p:nvSpPr>
        <p:spPr>
          <a:xfrm>
            <a:off x="4141367" y="950100"/>
            <a:ext cx="7796100" cy="4957800"/>
          </a:xfrm>
          <a:prstGeom prst="roundRect">
            <a:avLst>
              <a:gd name="adj" fmla="val 4504"/>
            </a:avLst>
          </a:prstGeom>
          <a:solidFill>
            <a:srgbClr val="FFFFFF">
              <a:alpha val="58819"/>
            </a:srgbClr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2"/>
          <p:cNvSpPr txBox="1">
            <a:spLocks noGrp="1"/>
          </p:cNvSpPr>
          <p:nvPr>
            <p:ph type="title"/>
          </p:nvPr>
        </p:nvSpPr>
        <p:spPr>
          <a:xfrm>
            <a:off x="5172425" y="1337100"/>
            <a:ext cx="583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>
                <a:highlight>
                  <a:schemeClr val="accen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24" name="Google Shape;924;p12"/>
          <p:cNvSpPr txBox="1">
            <a:spLocks noGrp="1"/>
          </p:cNvSpPr>
          <p:nvPr>
            <p:ph type="body" idx="1"/>
          </p:nvPr>
        </p:nvSpPr>
        <p:spPr>
          <a:xfrm>
            <a:off x="5172525" y="2189450"/>
            <a:ext cx="5834700" cy="3331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grpSp>
        <p:nvGrpSpPr>
          <p:cNvPr id="925" name="Google Shape;925;p12"/>
          <p:cNvGrpSpPr/>
          <p:nvPr/>
        </p:nvGrpSpPr>
        <p:grpSpPr>
          <a:xfrm>
            <a:off x="109645" y="1069031"/>
            <a:ext cx="5027813" cy="4394916"/>
            <a:chOff x="5916127" y="1590589"/>
            <a:chExt cx="4201749" cy="3672836"/>
          </a:xfrm>
        </p:grpSpPr>
        <p:grpSp>
          <p:nvGrpSpPr>
            <p:cNvPr id="926" name="Google Shape;926;p12"/>
            <p:cNvGrpSpPr/>
            <p:nvPr/>
          </p:nvGrpSpPr>
          <p:grpSpPr>
            <a:xfrm>
              <a:off x="5916127" y="2814232"/>
              <a:ext cx="1535513" cy="2166104"/>
              <a:chOff x="5916127" y="2814232"/>
              <a:chExt cx="1535513" cy="2166104"/>
            </a:xfrm>
          </p:grpSpPr>
          <p:grpSp>
            <p:nvGrpSpPr>
              <p:cNvPr id="927" name="Google Shape;927;p12"/>
              <p:cNvGrpSpPr/>
              <p:nvPr/>
            </p:nvGrpSpPr>
            <p:grpSpPr>
              <a:xfrm>
                <a:off x="6331772" y="4075467"/>
                <a:ext cx="1082944" cy="904869"/>
                <a:chOff x="6331772" y="4075467"/>
                <a:chExt cx="1082944" cy="904869"/>
              </a:xfrm>
            </p:grpSpPr>
            <p:sp>
              <p:nvSpPr>
                <p:cNvPr id="928" name="Google Shape;928;p12"/>
                <p:cNvSpPr/>
                <p:nvPr/>
              </p:nvSpPr>
              <p:spPr>
                <a:xfrm>
                  <a:off x="6369673" y="4113792"/>
                  <a:ext cx="1006839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839" h="827870" extrusionOk="0">
                      <a:moveTo>
                        <a:pt x="1001247" y="344955"/>
                      </a:moveTo>
                      <a:cubicBezTo>
                        <a:pt x="885709" y="578032"/>
                        <a:pt x="691113" y="925218"/>
                        <a:pt x="426604" y="802251"/>
                      </a:cubicBezTo>
                      <a:cubicBezTo>
                        <a:pt x="128758" y="663852"/>
                        <a:pt x="-56027" y="386294"/>
                        <a:pt x="15315" y="214272"/>
                      </a:cubicBezTo>
                      <a:cubicBezTo>
                        <a:pt x="54558" y="119784"/>
                        <a:pt x="178573" y="108164"/>
                        <a:pt x="426318" y="53776"/>
                      </a:cubicBezTo>
                      <a:cubicBezTo>
                        <a:pt x="683303" y="-2612"/>
                        <a:pt x="813605" y="-29282"/>
                        <a:pt x="906950" y="47775"/>
                      </a:cubicBezTo>
                      <a:cubicBezTo>
                        <a:pt x="1020774" y="141692"/>
                        <a:pt x="1011249" y="324858"/>
                        <a:pt x="1001247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29" name="Google Shape;929;p12"/>
                <p:cNvSpPr/>
                <p:nvPr/>
              </p:nvSpPr>
              <p:spPr>
                <a:xfrm>
                  <a:off x="6331772" y="4075467"/>
                  <a:ext cx="1082944" cy="90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44" h="904869" extrusionOk="0">
                      <a:moveTo>
                        <a:pt x="575472" y="904869"/>
                      </a:moveTo>
                      <a:cubicBezTo>
                        <a:pt x="535086" y="904869"/>
                        <a:pt x="492795" y="895726"/>
                        <a:pt x="448408" y="875151"/>
                      </a:cubicBezTo>
                      <a:cubicBezTo>
                        <a:pt x="138179" y="730943"/>
                        <a:pt x="-62989" y="433287"/>
                        <a:pt x="17974" y="238024"/>
                      </a:cubicBezTo>
                      <a:cubicBezTo>
                        <a:pt x="59217" y="138488"/>
                        <a:pt x="165135" y="116295"/>
                        <a:pt x="357349" y="76004"/>
                      </a:cubicBezTo>
                      <a:cubicBezTo>
                        <a:pt x="387734" y="69622"/>
                        <a:pt x="420595" y="62764"/>
                        <a:pt x="456028" y="54954"/>
                      </a:cubicBezTo>
                      <a:cubicBezTo>
                        <a:pt x="716251" y="-2196"/>
                        <a:pt x="859507" y="-33629"/>
                        <a:pt x="969140" y="56859"/>
                      </a:cubicBezTo>
                      <a:cubicBezTo>
                        <a:pt x="1098966" y="164015"/>
                        <a:pt x="1090584" y="365374"/>
                        <a:pt x="1073248" y="400235"/>
                      </a:cubicBezTo>
                      <a:lnTo>
                        <a:pt x="1073248" y="400235"/>
                      </a:lnTo>
                      <a:cubicBezTo>
                        <a:pt x="993905" y="560160"/>
                        <a:pt x="822931" y="904869"/>
                        <a:pt x="575472" y="904869"/>
                      </a:cubicBezTo>
                      <a:close/>
                      <a:moveTo>
                        <a:pt x="792165" y="76385"/>
                      </a:moveTo>
                      <a:cubicBezTo>
                        <a:pt x="718442" y="76385"/>
                        <a:pt x="618144" y="97245"/>
                        <a:pt x="472411" y="129249"/>
                      </a:cubicBezTo>
                      <a:cubicBezTo>
                        <a:pt x="436788" y="137059"/>
                        <a:pt x="403736" y="144012"/>
                        <a:pt x="373066" y="150394"/>
                      </a:cubicBezTo>
                      <a:cubicBezTo>
                        <a:pt x="188947" y="188970"/>
                        <a:pt x="113319" y="207068"/>
                        <a:pt x="88363" y="267075"/>
                      </a:cubicBezTo>
                      <a:cubicBezTo>
                        <a:pt x="29784" y="408236"/>
                        <a:pt x="185042" y="668650"/>
                        <a:pt x="480508" y="805905"/>
                      </a:cubicBezTo>
                      <a:cubicBezTo>
                        <a:pt x="700821" y="908299"/>
                        <a:pt x="875890" y="626168"/>
                        <a:pt x="1004097" y="368041"/>
                      </a:cubicBezTo>
                      <a:cubicBezTo>
                        <a:pt x="1011145" y="339846"/>
                        <a:pt x="1011431" y="190399"/>
                        <a:pt x="920657" y="115342"/>
                      </a:cubicBezTo>
                      <a:cubicBezTo>
                        <a:pt x="887415" y="88101"/>
                        <a:pt x="847220" y="76385"/>
                        <a:pt x="792165" y="76385"/>
                      </a:cubicBezTo>
                      <a:close/>
                      <a:moveTo>
                        <a:pt x="1005049" y="366326"/>
                      </a:moveTo>
                      <a:cubicBezTo>
                        <a:pt x="1004954" y="366421"/>
                        <a:pt x="1004954" y="366612"/>
                        <a:pt x="1004859" y="366707"/>
                      </a:cubicBezTo>
                      <a:cubicBezTo>
                        <a:pt x="1004859" y="366612"/>
                        <a:pt x="1004954" y="366421"/>
                        <a:pt x="1005049" y="366326"/>
                      </a:cubicBezTo>
                      <a:lnTo>
                        <a:pt x="1005049" y="3663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0" name="Google Shape;930;p12"/>
              <p:cNvGrpSpPr/>
              <p:nvPr/>
            </p:nvGrpSpPr>
            <p:grpSpPr>
              <a:xfrm>
                <a:off x="5916127" y="2814232"/>
                <a:ext cx="1535513" cy="1411057"/>
                <a:chOff x="5916127" y="2814232"/>
                <a:chExt cx="1535513" cy="1411057"/>
              </a:xfrm>
            </p:grpSpPr>
            <p:sp>
              <p:nvSpPr>
                <p:cNvPr id="931" name="Google Shape;931;p12"/>
                <p:cNvSpPr/>
                <p:nvPr/>
              </p:nvSpPr>
              <p:spPr>
                <a:xfrm>
                  <a:off x="5953203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286178" y="1308910"/>
                      </a:moveTo>
                      <a:cubicBezTo>
                        <a:pt x="1244649" y="1307005"/>
                        <a:pt x="1203120" y="1311006"/>
                        <a:pt x="1161591" y="1312815"/>
                      </a:cubicBezTo>
                      <a:cubicBezTo>
                        <a:pt x="1056435" y="1317387"/>
                        <a:pt x="951660" y="1326722"/>
                        <a:pt x="846504" y="1331389"/>
                      </a:cubicBezTo>
                      <a:cubicBezTo>
                        <a:pt x="643336" y="1340343"/>
                        <a:pt x="422165" y="1336533"/>
                        <a:pt x="242905" y="1227757"/>
                      </a:cubicBezTo>
                      <a:cubicBezTo>
                        <a:pt x="194137" y="1198134"/>
                        <a:pt x="150036" y="1161273"/>
                        <a:pt x="112222" y="1118505"/>
                      </a:cubicBezTo>
                      <a:cubicBezTo>
                        <a:pt x="-82755" y="898001"/>
                        <a:pt x="11828" y="583962"/>
                        <a:pt x="128985" y="350409"/>
                      </a:cubicBezTo>
                      <a:cubicBezTo>
                        <a:pt x="187755" y="233252"/>
                        <a:pt x="253287" y="93615"/>
                        <a:pt x="376540" y="32560"/>
                      </a:cubicBezTo>
                      <a:cubicBezTo>
                        <a:pt x="567707" y="-62118"/>
                        <a:pt x="754207" y="69136"/>
                        <a:pt x="904606" y="178102"/>
                      </a:cubicBezTo>
                      <a:cubicBezTo>
                        <a:pt x="946231" y="208296"/>
                        <a:pt x="985569" y="242396"/>
                        <a:pt x="1023859" y="276590"/>
                      </a:cubicBezTo>
                      <a:cubicBezTo>
                        <a:pt x="1055578" y="304975"/>
                        <a:pt x="1086343" y="334407"/>
                        <a:pt x="1116061" y="364792"/>
                      </a:cubicBezTo>
                      <a:cubicBezTo>
                        <a:pt x="1286273" y="538623"/>
                        <a:pt x="1405431" y="745221"/>
                        <a:pt x="1458295" y="983155"/>
                      </a:cubicBezTo>
                      <a:cubicBezTo>
                        <a:pt x="1479916" y="1079834"/>
                        <a:pt x="1318848" y="1310434"/>
                        <a:pt x="1286178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2" name="Google Shape;932;p12"/>
                <p:cNvSpPr/>
                <p:nvPr/>
              </p:nvSpPr>
              <p:spPr>
                <a:xfrm>
                  <a:off x="5916127" y="2814232"/>
                  <a:ext cx="1535513" cy="141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513" h="1411057" extrusionOk="0">
                      <a:moveTo>
                        <a:pt x="760041" y="1411057"/>
                      </a:moveTo>
                      <a:cubicBezTo>
                        <a:pt x="584685" y="1411057"/>
                        <a:pt x="409425" y="1389340"/>
                        <a:pt x="260359" y="1298853"/>
                      </a:cubicBezTo>
                      <a:cubicBezTo>
                        <a:pt x="208352" y="1267325"/>
                        <a:pt x="161394" y="1228082"/>
                        <a:pt x="120913" y="1182267"/>
                      </a:cubicBezTo>
                      <a:cubicBezTo>
                        <a:pt x="-44060" y="995672"/>
                        <a:pt x="-40155" y="715446"/>
                        <a:pt x="132248" y="371880"/>
                      </a:cubicBezTo>
                      <a:lnTo>
                        <a:pt x="140058" y="356163"/>
                      </a:lnTo>
                      <a:cubicBezTo>
                        <a:pt x="199875" y="236529"/>
                        <a:pt x="267693" y="100989"/>
                        <a:pt x="396852" y="36885"/>
                      </a:cubicBezTo>
                      <a:cubicBezTo>
                        <a:pt x="611832" y="-69699"/>
                        <a:pt x="815476" y="77938"/>
                        <a:pt x="964161" y="185761"/>
                      </a:cubicBezTo>
                      <a:cubicBezTo>
                        <a:pt x="1007881" y="217479"/>
                        <a:pt x="1048743" y="253008"/>
                        <a:pt x="1086462" y="286726"/>
                      </a:cubicBezTo>
                      <a:cubicBezTo>
                        <a:pt x="1118657" y="315492"/>
                        <a:pt x="1150280" y="345781"/>
                        <a:pt x="1180474" y="376642"/>
                      </a:cubicBezTo>
                      <a:cubicBezTo>
                        <a:pt x="1361354" y="561332"/>
                        <a:pt x="1479845" y="775644"/>
                        <a:pt x="1532709" y="1013388"/>
                      </a:cubicBezTo>
                      <a:cubicBezTo>
                        <a:pt x="1553854" y="1108638"/>
                        <a:pt x="1450222" y="1270849"/>
                        <a:pt x="1396692" y="1334476"/>
                      </a:cubicBezTo>
                      <a:cubicBezTo>
                        <a:pt x="1364973" y="1372100"/>
                        <a:pt x="1343828" y="1386483"/>
                        <a:pt x="1321539" y="1385340"/>
                      </a:cubicBezTo>
                      <a:cubicBezTo>
                        <a:pt x="1293250" y="1384101"/>
                        <a:pt x="1264771" y="1385721"/>
                        <a:pt x="1234576" y="1387435"/>
                      </a:cubicBezTo>
                      <a:cubicBezTo>
                        <a:pt x="1223146" y="1388102"/>
                        <a:pt x="1211716" y="1388769"/>
                        <a:pt x="1200381" y="1389245"/>
                      </a:cubicBezTo>
                      <a:cubicBezTo>
                        <a:pt x="1147803" y="1391531"/>
                        <a:pt x="1094178" y="1395055"/>
                        <a:pt x="1042361" y="1398579"/>
                      </a:cubicBezTo>
                      <a:cubicBezTo>
                        <a:pt x="991022" y="1402008"/>
                        <a:pt x="937872" y="1405533"/>
                        <a:pt x="885294" y="1407819"/>
                      </a:cubicBezTo>
                      <a:cubicBezTo>
                        <a:pt x="843765" y="1409819"/>
                        <a:pt x="801855" y="1411057"/>
                        <a:pt x="760041" y="1411057"/>
                      </a:cubicBezTo>
                      <a:close/>
                      <a:moveTo>
                        <a:pt x="551634" y="76319"/>
                      </a:moveTo>
                      <a:cubicBezTo>
                        <a:pt x="511343" y="76319"/>
                        <a:pt x="471243" y="85177"/>
                        <a:pt x="430666" y="105275"/>
                      </a:cubicBezTo>
                      <a:cubicBezTo>
                        <a:pt x="324367" y="157948"/>
                        <a:pt x="262645" y="281392"/>
                        <a:pt x="208162" y="390358"/>
                      </a:cubicBezTo>
                      <a:lnTo>
                        <a:pt x="200256" y="406170"/>
                      </a:lnTo>
                      <a:cubicBezTo>
                        <a:pt x="40713" y="724019"/>
                        <a:pt x="33283" y="968240"/>
                        <a:pt x="177968" y="1131879"/>
                      </a:cubicBezTo>
                      <a:cubicBezTo>
                        <a:pt x="213306" y="1171884"/>
                        <a:pt x="254358" y="1206174"/>
                        <a:pt x="299793" y="1233797"/>
                      </a:cubicBezTo>
                      <a:cubicBezTo>
                        <a:pt x="467147" y="1335333"/>
                        <a:pt x="678411" y="1340953"/>
                        <a:pt x="881865" y="1331904"/>
                      </a:cubicBezTo>
                      <a:cubicBezTo>
                        <a:pt x="933586" y="1329618"/>
                        <a:pt x="986259" y="1326094"/>
                        <a:pt x="1037218" y="1322760"/>
                      </a:cubicBezTo>
                      <a:cubicBezTo>
                        <a:pt x="1089510" y="1319331"/>
                        <a:pt x="1143517" y="1315712"/>
                        <a:pt x="1196953" y="1313426"/>
                      </a:cubicBezTo>
                      <a:cubicBezTo>
                        <a:pt x="1208001" y="1312950"/>
                        <a:pt x="1219050" y="1312283"/>
                        <a:pt x="1230099" y="1311616"/>
                      </a:cubicBezTo>
                      <a:cubicBezTo>
                        <a:pt x="1258103" y="1309997"/>
                        <a:pt x="1286868" y="1308378"/>
                        <a:pt x="1316205" y="1309140"/>
                      </a:cubicBezTo>
                      <a:cubicBezTo>
                        <a:pt x="1354687" y="1278945"/>
                        <a:pt x="1473082" y="1096827"/>
                        <a:pt x="1458223" y="1030152"/>
                      </a:cubicBezTo>
                      <a:cubicBezTo>
                        <a:pt x="1408503" y="806410"/>
                        <a:pt x="1296679" y="604575"/>
                        <a:pt x="1125991" y="430173"/>
                      </a:cubicBezTo>
                      <a:cubicBezTo>
                        <a:pt x="1096940" y="400455"/>
                        <a:pt x="1066460" y="371403"/>
                        <a:pt x="1035599" y="343686"/>
                      </a:cubicBezTo>
                      <a:cubicBezTo>
                        <a:pt x="999499" y="311301"/>
                        <a:pt x="960351" y="277296"/>
                        <a:pt x="919394" y="247578"/>
                      </a:cubicBezTo>
                      <a:cubicBezTo>
                        <a:pt x="790616" y="154138"/>
                        <a:pt x="670982" y="76319"/>
                        <a:pt x="551634" y="76319"/>
                      </a:cubicBezTo>
                      <a:close/>
                      <a:moveTo>
                        <a:pt x="1324968" y="1309425"/>
                      </a:moveTo>
                      <a:cubicBezTo>
                        <a:pt x="1324968" y="1309425"/>
                        <a:pt x="1324968" y="1309425"/>
                        <a:pt x="1324968" y="1309425"/>
                      </a:cubicBezTo>
                      <a:lnTo>
                        <a:pt x="1324968" y="1309425"/>
                      </a:lnTo>
                      <a:cubicBezTo>
                        <a:pt x="1324968" y="1309425"/>
                        <a:pt x="1324968" y="1309425"/>
                        <a:pt x="1324968" y="13094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33" name="Google Shape;933;p12"/>
            <p:cNvGrpSpPr/>
            <p:nvPr/>
          </p:nvGrpSpPr>
          <p:grpSpPr>
            <a:xfrm>
              <a:off x="6040232" y="3501675"/>
              <a:ext cx="1171621" cy="1354244"/>
              <a:chOff x="6040232" y="3501675"/>
              <a:chExt cx="1171621" cy="1354244"/>
            </a:xfrm>
          </p:grpSpPr>
          <p:sp>
            <p:nvSpPr>
              <p:cNvPr id="934" name="Google Shape;934;p12"/>
              <p:cNvSpPr/>
              <p:nvPr/>
            </p:nvSpPr>
            <p:spPr>
              <a:xfrm>
                <a:off x="6040232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811766" y="592169"/>
                    </a:moveTo>
                    <a:cubicBezTo>
                      <a:pt x="776714" y="585883"/>
                      <a:pt x="339517" y="625888"/>
                      <a:pt x="111203" y="426148"/>
                    </a:cubicBezTo>
                    <a:cubicBezTo>
                      <a:pt x="-86632" y="253079"/>
                      <a:pt x="39479" y="47054"/>
                      <a:pt x="41003" y="0"/>
                    </a:cubicBezTo>
                    <a:cubicBezTo>
                      <a:pt x="60625" y="126682"/>
                      <a:pt x="71293" y="219456"/>
                      <a:pt x="231027" y="339566"/>
                    </a:cubicBezTo>
                    <a:cubicBezTo>
                      <a:pt x="466961" y="516731"/>
                      <a:pt x="840151" y="597217"/>
                      <a:pt x="811766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12"/>
              <p:cNvSpPr/>
              <p:nvPr/>
            </p:nvSpPr>
            <p:spPr>
              <a:xfrm>
                <a:off x="6691883" y="4633150"/>
                <a:ext cx="519970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70" h="222769" extrusionOk="0">
                    <a:moveTo>
                      <a:pt x="0" y="79724"/>
                    </a:moveTo>
                    <a:cubicBezTo>
                      <a:pt x="17907" y="107061"/>
                      <a:pt x="74390" y="196596"/>
                      <a:pt x="169736" y="218218"/>
                    </a:cubicBezTo>
                    <a:cubicBezTo>
                      <a:pt x="297561" y="247269"/>
                      <a:pt x="411575" y="132874"/>
                      <a:pt x="519970" y="0"/>
                    </a:cubicBezTo>
                    <a:cubicBezTo>
                      <a:pt x="468821" y="34861"/>
                      <a:pt x="357950" y="128302"/>
                      <a:pt x="201835" y="133731"/>
                    </a:cubicBezTo>
                    <a:cubicBezTo>
                      <a:pt x="119253" y="136684"/>
                      <a:pt x="63722" y="107156"/>
                      <a:pt x="0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12"/>
            <p:cNvGrpSpPr/>
            <p:nvPr/>
          </p:nvGrpSpPr>
          <p:grpSpPr>
            <a:xfrm>
              <a:off x="8582268" y="2814463"/>
              <a:ext cx="1535608" cy="2165872"/>
              <a:chOff x="8582268" y="2814463"/>
              <a:chExt cx="1535608" cy="2165872"/>
            </a:xfrm>
          </p:grpSpPr>
          <p:grpSp>
            <p:nvGrpSpPr>
              <p:cNvPr id="937" name="Google Shape;937;p12"/>
              <p:cNvGrpSpPr/>
              <p:nvPr/>
            </p:nvGrpSpPr>
            <p:grpSpPr>
              <a:xfrm>
                <a:off x="8619191" y="4075403"/>
                <a:ext cx="1082950" cy="904932"/>
                <a:chOff x="8619191" y="4075403"/>
                <a:chExt cx="1082950" cy="904932"/>
              </a:xfrm>
            </p:grpSpPr>
            <p:sp>
              <p:nvSpPr>
                <p:cNvPr id="938" name="Google Shape;938;p12"/>
                <p:cNvSpPr/>
                <p:nvPr/>
              </p:nvSpPr>
              <p:spPr>
                <a:xfrm>
                  <a:off x="8657453" y="4113792"/>
                  <a:ext cx="1006781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81" h="827870" extrusionOk="0">
                      <a:moveTo>
                        <a:pt x="5534" y="344955"/>
                      </a:moveTo>
                      <a:cubicBezTo>
                        <a:pt x="121072" y="578032"/>
                        <a:pt x="315668" y="925218"/>
                        <a:pt x="580178" y="802251"/>
                      </a:cubicBezTo>
                      <a:cubicBezTo>
                        <a:pt x="878024" y="663852"/>
                        <a:pt x="1062809" y="386294"/>
                        <a:pt x="991467" y="214272"/>
                      </a:cubicBezTo>
                      <a:cubicBezTo>
                        <a:pt x="952224" y="119784"/>
                        <a:pt x="828208" y="108164"/>
                        <a:pt x="580463" y="53776"/>
                      </a:cubicBezTo>
                      <a:cubicBezTo>
                        <a:pt x="323479" y="-2612"/>
                        <a:pt x="193177" y="-29282"/>
                        <a:pt x="99832" y="47775"/>
                      </a:cubicBezTo>
                      <a:cubicBezTo>
                        <a:pt x="-13897" y="141692"/>
                        <a:pt x="-4372" y="324858"/>
                        <a:pt x="5534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9" name="Google Shape;939;p12"/>
                <p:cNvSpPr/>
                <p:nvPr/>
              </p:nvSpPr>
              <p:spPr>
                <a:xfrm>
                  <a:off x="8619191" y="4075403"/>
                  <a:ext cx="1082950" cy="90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50" h="904932" extrusionOk="0">
                      <a:moveTo>
                        <a:pt x="507473" y="904933"/>
                      </a:moveTo>
                      <a:cubicBezTo>
                        <a:pt x="260014" y="904933"/>
                        <a:pt x="89040" y="560223"/>
                        <a:pt x="9696" y="400203"/>
                      </a:cubicBezTo>
                      <a:lnTo>
                        <a:pt x="9696" y="400203"/>
                      </a:lnTo>
                      <a:cubicBezTo>
                        <a:pt x="-7639" y="365342"/>
                        <a:pt x="-16021" y="163983"/>
                        <a:pt x="113805" y="56827"/>
                      </a:cubicBezTo>
                      <a:cubicBezTo>
                        <a:pt x="223342" y="-33661"/>
                        <a:pt x="366694" y="-2133"/>
                        <a:pt x="626916" y="54922"/>
                      </a:cubicBezTo>
                      <a:cubicBezTo>
                        <a:pt x="662254" y="62732"/>
                        <a:pt x="695116" y="69590"/>
                        <a:pt x="725596" y="75972"/>
                      </a:cubicBezTo>
                      <a:cubicBezTo>
                        <a:pt x="917810" y="116263"/>
                        <a:pt x="1023728" y="138456"/>
                        <a:pt x="1064972" y="237992"/>
                      </a:cubicBezTo>
                      <a:cubicBezTo>
                        <a:pt x="1145934" y="433255"/>
                        <a:pt x="944861" y="731006"/>
                        <a:pt x="634537" y="875119"/>
                      </a:cubicBezTo>
                      <a:cubicBezTo>
                        <a:pt x="590245" y="895789"/>
                        <a:pt x="547859" y="904933"/>
                        <a:pt x="507473" y="904933"/>
                      </a:cubicBezTo>
                      <a:close/>
                      <a:moveTo>
                        <a:pt x="78943" y="368199"/>
                      </a:moveTo>
                      <a:cubicBezTo>
                        <a:pt x="207150" y="626231"/>
                        <a:pt x="382314" y="908362"/>
                        <a:pt x="602532" y="806063"/>
                      </a:cubicBezTo>
                      <a:cubicBezTo>
                        <a:pt x="897903" y="668808"/>
                        <a:pt x="1053160" y="408394"/>
                        <a:pt x="994677" y="267234"/>
                      </a:cubicBezTo>
                      <a:cubicBezTo>
                        <a:pt x="969816" y="207227"/>
                        <a:pt x="894093" y="189129"/>
                        <a:pt x="709975" y="150553"/>
                      </a:cubicBezTo>
                      <a:cubicBezTo>
                        <a:pt x="679304" y="144171"/>
                        <a:pt x="646252" y="137218"/>
                        <a:pt x="610629" y="129407"/>
                      </a:cubicBezTo>
                      <a:cubicBezTo>
                        <a:pt x="355931" y="73495"/>
                        <a:pt x="240011" y="51493"/>
                        <a:pt x="162382" y="115596"/>
                      </a:cubicBezTo>
                      <a:cubicBezTo>
                        <a:pt x="71514" y="190558"/>
                        <a:pt x="71800" y="340005"/>
                        <a:pt x="78943" y="368199"/>
                      </a:cubicBezTo>
                      <a:close/>
                      <a:moveTo>
                        <a:pt x="77991" y="366389"/>
                      </a:moveTo>
                      <a:cubicBezTo>
                        <a:pt x="78086" y="366580"/>
                        <a:pt x="78181" y="366675"/>
                        <a:pt x="78181" y="366770"/>
                      </a:cubicBezTo>
                      <a:cubicBezTo>
                        <a:pt x="78086" y="366675"/>
                        <a:pt x="78086" y="366485"/>
                        <a:pt x="77991" y="366389"/>
                      </a:cubicBezTo>
                      <a:lnTo>
                        <a:pt x="77991" y="3663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40" name="Google Shape;940;p12"/>
              <p:cNvGrpSpPr/>
              <p:nvPr/>
            </p:nvGrpSpPr>
            <p:grpSpPr>
              <a:xfrm>
                <a:off x="8582268" y="2814463"/>
                <a:ext cx="1535608" cy="1410826"/>
                <a:chOff x="8582268" y="2814463"/>
                <a:chExt cx="1535608" cy="1410826"/>
              </a:xfrm>
            </p:grpSpPr>
            <p:sp>
              <p:nvSpPr>
                <p:cNvPr id="941" name="Google Shape;941;p12"/>
                <p:cNvSpPr/>
                <p:nvPr/>
              </p:nvSpPr>
              <p:spPr>
                <a:xfrm>
                  <a:off x="8620517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74106" y="1308910"/>
                      </a:moveTo>
                      <a:cubicBezTo>
                        <a:pt x="215635" y="1307005"/>
                        <a:pt x="257164" y="1311006"/>
                        <a:pt x="298693" y="1312815"/>
                      </a:cubicBezTo>
                      <a:cubicBezTo>
                        <a:pt x="403849" y="1317387"/>
                        <a:pt x="508624" y="1326722"/>
                        <a:pt x="613780" y="1331389"/>
                      </a:cubicBezTo>
                      <a:cubicBezTo>
                        <a:pt x="816948" y="1340343"/>
                        <a:pt x="1038119" y="1336533"/>
                        <a:pt x="1217379" y="1227757"/>
                      </a:cubicBezTo>
                      <a:cubicBezTo>
                        <a:pt x="1266147" y="1198134"/>
                        <a:pt x="1310248" y="1161273"/>
                        <a:pt x="1348062" y="1118505"/>
                      </a:cubicBezTo>
                      <a:cubicBezTo>
                        <a:pt x="1543039" y="898001"/>
                        <a:pt x="1448456" y="583962"/>
                        <a:pt x="1331298" y="350409"/>
                      </a:cubicBezTo>
                      <a:cubicBezTo>
                        <a:pt x="1272529" y="233252"/>
                        <a:pt x="1206997" y="93615"/>
                        <a:pt x="1083744" y="32560"/>
                      </a:cubicBezTo>
                      <a:cubicBezTo>
                        <a:pt x="892577" y="-62118"/>
                        <a:pt x="706077" y="69136"/>
                        <a:pt x="555677" y="178102"/>
                      </a:cubicBezTo>
                      <a:cubicBezTo>
                        <a:pt x="514053" y="208296"/>
                        <a:pt x="474715" y="242396"/>
                        <a:pt x="436424" y="276590"/>
                      </a:cubicBezTo>
                      <a:cubicBezTo>
                        <a:pt x="404706" y="304975"/>
                        <a:pt x="373940" y="334407"/>
                        <a:pt x="344222" y="364792"/>
                      </a:cubicBezTo>
                      <a:cubicBezTo>
                        <a:pt x="174011" y="538623"/>
                        <a:pt x="54853" y="745221"/>
                        <a:pt x="1989" y="983155"/>
                      </a:cubicBezTo>
                      <a:cubicBezTo>
                        <a:pt x="-19633" y="1079834"/>
                        <a:pt x="141435" y="1310434"/>
                        <a:pt x="174106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2" name="Google Shape;942;p12"/>
                <p:cNvSpPr/>
                <p:nvPr/>
              </p:nvSpPr>
              <p:spPr>
                <a:xfrm>
                  <a:off x="8582268" y="2814463"/>
                  <a:ext cx="1535608" cy="141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08" h="1410826" extrusionOk="0">
                      <a:moveTo>
                        <a:pt x="775568" y="1410827"/>
                      </a:moveTo>
                      <a:cubicBezTo>
                        <a:pt x="733658" y="1410827"/>
                        <a:pt x="691843" y="1409589"/>
                        <a:pt x="650219" y="1407779"/>
                      </a:cubicBezTo>
                      <a:cubicBezTo>
                        <a:pt x="597641" y="1405493"/>
                        <a:pt x="544587" y="1401969"/>
                        <a:pt x="493152" y="1398539"/>
                      </a:cubicBezTo>
                      <a:cubicBezTo>
                        <a:pt x="441336" y="1395111"/>
                        <a:pt x="387710" y="1391586"/>
                        <a:pt x="335132" y="1389205"/>
                      </a:cubicBezTo>
                      <a:cubicBezTo>
                        <a:pt x="323702" y="1388729"/>
                        <a:pt x="312367" y="1388062"/>
                        <a:pt x="300937" y="1387395"/>
                      </a:cubicBezTo>
                      <a:cubicBezTo>
                        <a:pt x="270743" y="1385681"/>
                        <a:pt x="242358" y="1384062"/>
                        <a:pt x="213974" y="1385300"/>
                      </a:cubicBezTo>
                      <a:lnTo>
                        <a:pt x="213974" y="1385300"/>
                      </a:lnTo>
                      <a:cubicBezTo>
                        <a:pt x="191686" y="1386443"/>
                        <a:pt x="170445" y="1372060"/>
                        <a:pt x="138822" y="1334436"/>
                      </a:cubicBezTo>
                      <a:cubicBezTo>
                        <a:pt x="85291" y="1270809"/>
                        <a:pt x="-18341" y="1108598"/>
                        <a:pt x="2805" y="1013348"/>
                      </a:cubicBezTo>
                      <a:cubicBezTo>
                        <a:pt x="55668" y="775509"/>
                        <a:pt x="174159" y="561292"/>
                        <a:pt x="355039" y="376602"/>
                      </a:cubicBezTo>
                      <a:cubicBezTo>
                        <a:pt x="385233" y="345741"/>
                        <a:pt x="416952" y="315452"/>
                        <a:pt x="449051" y="286686"/>
                      </a:cubicBezTo>
                      <a:cubicBezTo>
                        <a:pt x="486675" y="252968"/>
                        <a:pt x="527537" y="217439"/>
                        <a:pt x="571352" y="185721"/>
                      </a:cubicBezTo>
                      <a:cubicBezTo>
                        <a:pt x="720037" y="77898"/>
                        <a:pt x="923682" y="-69644"/>
                        <a:pt x="1138661" y="36846"/>
                      </a:cubicBezTo>
                      <a:cubicBezTo>
                        <a:pt x="1267820" y="100854"/>
                        <a:pt x="1335638" y="236489"/>
                        <a:pt x="1395455" y="356028"/>
                      </a:cubicBezTo>
                      <a:lnTo>
                        <a:pt x="1403361" y="371744"/>
                      </a:lnTo>
                      <a:cubicBezTo>
                        <a:pt x="1575764" y="715311"/>
                        <a:pt x="1579669" y="995537"/>
                        <a:pt x="1414695" y="1182131"/>
                      </a:cubicBezTo>
                      <a:cubicBezTo>
                        <a:pt x="1374214" y="1227852"/>
                        <a:pt x="1327351" y="1267095"/>
                        <a:pt x="1275249" y="1298717"/>
                      </a:cubicBezTo>
                      <a:cubicBezTo>
                        <a:pt x="1126183" y="1389110"/>
                        <a:pt x="950923" y="1410827"/>
                        <a:pt x="775568" y="1410827"/>
                      </a:cubicBezTo>
                      <a:close/>
                      <a:moveTo>
                        <a:pt x="235405" y="1308623"/>
                      </a:moveTo>
                      <a:cubicBezTo>
                        <a:pt x="259218" y="1308623"/>
                        <a:pt x="282554" y="1309957"/>
                        <a:pt x="305414" y="1311290"/>
                      </a:cubicBezTo>
                      <a:cubicBezTo>
                        <a:pt x="316463" y="1311957"/>
                        <a:pt x="327512" y="1312529"/>
                        <a:pt x="338561" y="1313100"/>
                      </a:cubicBezTo>
                      <a:cubicBezTo>
                        <a:pt x="391996" y="1315386"/>
                        <a:pt x="446003" y="1319006"/>
                        <a:pt x="498296" y="1322435"/>
                      </a:cubicBezTo>
                      <a:cubicBezTo>
                        <a:pt x="549254" y="1325864"/>
                        <a:pt x="601927" y="1329293"/>
                        <a:pt x="653648" y="1331579"/>
                      </a:cubicBezTo>
                      <a:cubicBezTo>
                        <a:pt x="857102" y="1340628"/>
                        <a:pt x="1068462" y="1334913"/>
                        <a:pt x="1235721" y="1233471"/>
                      </a:cubicBezTo>
                      <a:cubicBezTo>
                        <a:pt x="1281250" y="1205849"/>
                        <a:pt x="1322208" y="1171559"/>
                        <a:pt x="1357545" y="1131554"/>
                      </a:cubicBezTo>
                      <a:cubicBezTo>
                        <a:pt x="1502230" y="967914"/>
                        <a:pt x="1494706" y="723693"/>
                        <a:pt x="1335257" y="405844"/>
                      </a:cubicBezTo>
                      <a:lnTo>
                        <a:pt x="1327351" y="390032"/>
                      </a:lnTo>
                      <a:cubicBezTo>
                        <a:pt x="1272868" y="281162"/>
                        <a:pt x="1211146" y="157718"/>
                        <a:pt x="1104848" y="105044"/>
                      </a:cubicBezTo>
                      <a:cubicBezTo>
                        <a:pt x="944256" y="25415"/>
                        <a:pt x="788427" y="122380"/>
                        <a:pt x="616120" y="247348"/>
                      </a:cubicBezTo>
                      <a:cubicBezTo>
                        <a:pt x="575162" y="277066"/>
                        <a:pt x="536110" y="311070"/>
                        <a:pt x="499915" y="343455"/>
                      </a:cubicBezTo>
                      <a:cubicBezTo>
                        <a:pt x="468958" y="371173"/>
                        <a:pt x="438574" y="400224"/>
                        <a:pt x="409522" y="429942"/>
                      </a:cubicBezTo>
                      <a:cubicBezTo>
                        <a:pt x="238739" y="604345"/>
                        <a:pt x="127011" y="806180"/>
                        <a:pt x="77290" y="1029922"/>
                      </a:cubicBezTo>
                      <a:cubicBezTo>
                        <a:pt x="62431" y="1096597"/>
                        <a:pt x="180827" y="1278715"/>
                        <a:pt x="219308" y="1308909"/>
                      </a:cubicBezTo>
                      <a:cubicBezTo>
                        <a:pt x="224642" y="1308719"/>
                        <a:pt x="230071" y="1308623"/>
                        <a:pt x="235405" y="1308623"/>
                      </a:cubicBezTo>
                      <a:close/>
                      <a:moveTo>
                        <a:pt x="210640" y="1309195"/>
                      </a:moveTo>
                      <a:cubicBezTo>
                        <a:pt x="210640" y="1309195"/>
                        <a:pt x="210545" y="1309195"/>
                        <a:pt x="210640" y="1309195"/>
                      </a:cubicBezTo>
                      <a:lnTo>
                        <a:pt x="210640" y="1309195"/>
                      </a:lnTo>
                      <a:cubicBezTo>
                        <a:pt x="210545" y="1309195"/>
                        <a:pt x="210640" y="1309195"/>
                        <a:pt x="210640" y="1309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43" name="Google Shape;943;p12"/>
            <p:cNvGrpSpPr/>
            <p:nvPr/>
          </p:nvGrpSpPr>
          <p:grpSpPr>
            <a:xfrm>
              <a:off x="8812053" y="3501675"/>
              <a:ext cx="1171620" cy="1354244"/>
              <a:chOff x="8812053" y="3501675"/>
              <a:chExt cx="1171620" cy="1354244"/>
            </a:xfrm>
          </p:grpSpPr>
          <p:sp>
            <p:nvSpPr>
              <p:cNvPr id="944" name="Google Shape;944;p12"/>
              <p:cNvSpPr/>
              <p:nvPr/>
            </p:nvSpPr>
            <p:spPr>
              <a:xfrm>
                <a:off x="9170378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1529" y="592169"/>
                    </a:moveTo>
                    <a:cubicBezTo>
                      <a:pt x="36581" y="585883"/>
                      <a:pt x="473779" y="625888"/>
                      <a:pt x="702093" y="426148"/>
                    </a:cubicBezTo>
                    <a:cubicBezTo>
                      <a:pt x="899927" y="253079"/>
                      <a:pt x="773817" y="47054"/>
                      <a:pt x="772292" y="0"/>
                    </a:cubicBezTo>
                    <a:cubicBezTo>
                      <a:pt x="752671" y="126682"/>
                      <a:pt x="742003" y="219456"/>
                      <a:pt x="582269" y="339566"/>
                    </a:cubicBezTo>
                    <a:cubicBezTo>
                      <a:pt x="346335" y="516731"/>
                      <a:pt x="-26855" y="597217"/>
                      <a:pt x="1529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12"/>
              <p:cNvSpPr/>
              <p:nvPr/>
            </p:nvSpPr>
            <p:spPr>
              <a:xfrm>
                <a:off x="8812053" y="4633150"/>
                <a:ext cx="519969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69" h="222769" extrusionOk="0">
                    <a:moveTo>
                      <a:pt x="519969" y="79724"/>
                    </a:moveTo>
                    <a:cubicBezTo>
                      <a:pt x="502062" y="107061"/>
                      <a:pt x="445579" y="196596"/>
                      <a:pt x="350234" y="218218"/>
                    </a:cubicBezTo>
                    <a:cubicBezTo>
                      <a:pt x="222409" y="247269"/>
                      <a:pt x="108395" y="132874"/>
                      <a:pt x="0" y="0"/>
                    </a:cubicBezTo>
                    <a:cubicBezTo>
                      <a:pt x="51149" y="34861"/>
                      <a:pt x="162020" y="128302"/>
                      <a:pt x="318135" y="133731"/>
                    </a:cubicBezTo>
                    <a:cubicBezTo>
                      <a:pt x="400716" y="136684"/>
                      <a:pt x="456247" y="107156"/>
                      <a:pt x="519969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6" name="Google Shape;946;p12"/>
            <p:cNvSpPr/>
            <p:nvPr/>
          </p:nvSpPr>
          <p:spPr>
            <a:xfrm>
              <a:off x="7203361" y="2907077"/>
              <a:ext cx="1627085" cy="2083020"/>
            </a:xfrm>
            <a:custGeom>
              <a:avLst/>
              <a:gdLst/>
              <a:ahLst/>
              <a:cxnLst/>
              <a:rect l="l" t="t" r="r" b="b"/>
              <a:pathLst>
                <a:path w="1627085" h="2083020" extrusionOk="0">
                  <a:moveTo>
                    <a:pt x="793448" y="2048"/>
                  </a:moveTo>
                  <a:cubicBezTo>
                    <a:pt x="541226" y="23384"/>
                    <a:pt x="362918" y="198835"/>
                    <a:pt x="257857" y="342186"/>
                  </a:cubicBezTo>
                  <a:cubicBezTo>
                    <a:pt x="128793" y="518208"/>
                    <a:pt x="38306" y="743379"/>
                    <a:pt x="9826" y="959787"/>
                  </a:cubicBezTo>
                  <a:cubicBezTo>
                    <a:pt x="682" y="1029034"/>
                    <a:pt x="-67613" y="1644730"/>
                    <a:pt x="341010" y="1941910"/>
                  </a:cubicBezTo>
                  <a:cubicBezTo>
                    <a:pt x="474360" y="2038875"/>
                    <a:pt x="632285" y="2087547"/>
                    <a:pt x="797925" y="2082689"/>
                  </a:cubicBezTo>
                  <a:cubicBezTo>
                    <a:pt x="950705" y="2078213"/>
                    <a:pt x="1103201" y="2029254"/>
                    <a:pt x="1239027" y="1941148"/>
                  </a:cubicBezTo>
                  <a:cubicBezTo>
                    <a:pt x="1351518" y="1868186"/>
                    <a:pt x="1432480" y="1772651"/>
                    <a:pt x="1490296" y="1667685"/>
                  </a:cubicBezTo>
                  <a:cubicBezTo>
                    <a:pt x="1658318" y="1362885"/>
                    <a:pt x="1631362" y="978932"/>
                    <a:pt x="1614312" y="840344"/>
                  </a:cubicBezTo>
                  <a:cubicBezTo>
                    <a:pt x="1599548" y="720329"/>
                    <a:pt x="1554495" y="354950"/>
                    <a:pt x="1256934" y="141590"/>
                  </a:cubicBezTo>
                  <a:cubicBezTo>
                    <a:pt x="1112916" y="38624"/>
                    <a:pt x="948324" y="-11001"/>
                    <a:pt x="793448" y="2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12"/>
            <p:cNvSpPr/>
            <p:nvPr/>
          </p:nvSpPr>
          <p:spPr>
            <a:xfrm>
              <a:off x="7221759" y="2043969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12"/>
            <p:cNvSpPr/>
            <p:nvPr/>
          </p:nvSpPr>
          <p:spPr>
            <a:xfrm>
              <a:off x="7289768" y="2857976"/>
              <a:ext cx="1482598" cy="738333"/>
            </a:xfrm>
            <a:custGeom>
              <a:avLst/>
              <a:gdLst/>
              <a:ahLst/>
              <a:cxnLst/>
              <a:rect l="l" t="t" r="r" b="b"/>
              <a:pathLst>
                <a:path w="1482598" h="738333" extrusionOk="0">
                  <a:moveTo>
                    <a:pt x="1481518" y="92012"/>
                  </a:moveTo>
                  <a:cubicBezTo>
                    <a:pt x="1459611" y="472154"/>
                    <a:pt x="1106233" y="760857"/>
                    <a:pt x="692182" y="736949"/>
                  </a:cubicBezTo>
                  <a:cubicBezTo>
                    <a:pt x="345091" y="716947"/>
                    <a:pt x="68294" y="472345"/>
                    <a:pt x="0" y="173546"/>
                  </a:cubicBezTo>
                  <a:cubicBezTo>
                    <a:pt x="124110" y="397955"/>
                    <a:pt x="368236" y="569405"/>
                    <a:pt x="660368" y="586264"/>
                  </a:cubicBezTo>
                  <a:cubicBezTo>
                    <a:pt x="1062038" y="609409"/>
                    <a:pt x="1409509" y="353377"/>
                    <a:pt x="1480185" y="0"/>
                  </a:cubicBezTo>
                  <a:cubicBezTo>
                    <a:pt x="1482852" y="30385"/>
                    <a:pt x="1483328" y="60960"/>
                    <a:pt x="1481518" y="92012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12"/>
            <p:cNvSpPr/>
            <p:nvPr/>
          </p:nvSpPr>
          <p:spPr>
            <a:xfrm>
              <a:off x="7183659" y="2005869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1" y="76200"/>
                    <a:pt x="76200" y="415862"/>
                    <a:pt x="76200" y="833437"/>
                  </a:cubicBezTo>
                  <a:cubicBezTo>
                    <a:pt x="76200" y="1251013"/>
                    <a:pt x="415861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50" name="Google Shape;950;p12"/>
            <p:cNvGrpSpPr/>
            <p:nvPr/>
          </p:nvGrpSpPr>
          <p:grpSpPr>
            <a:xfrm>
              <a:off x="7116984" y="2129694"/>
              <a:ext cx="809625" cy="809624"/>
              <a:chOff x="7116984" y="2129694"/>
              <a:chExt cx="809625" cy="809624"/>
            </a:xfrm>
          </p:grpSpPr>
          <p:sp>
            <p:nvSpPr>
              <p:cNvPr id="951" name="Google Shape;951;p12"/>
              <p:cNvSpPr/>
              <p:nvPr/>
            </p:nvSpPr>
            <p:spPr>
              <a:xfrm>
                <a:off x="713603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12"/>
              <p:cNvSpPr/>
              <p:nvPr/>
            </p:nvSpPr>
            <p:spPr>
              <a:xfrm>
                <a:off x="711698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53" name="Google Shape;953;p12"/>
            <p:cNvSpPr/>
            <p:nvPr/>
          </p:nvSpPr>
          <p:spPr>
            <a:xfrm>
              <a:off x="7307484" y="228218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2" y="111538"/>
                  </a:cubicBezTo>
                  <a:cubicBezTo>
                    <a:pt x="4476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12"/>
            <p:cNvSpPr/>
            <p:nvPr/>
          </p:nvSpPr>
          <p:spPr>
            <a:xfrm>
              <a:off x="7678996" y="3158431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3" y="21490"/>
                    <a:pt x="14346" y="8345"/>
                  </a:cubicBezTo>
                  <a:cubicBezTo>
                    <a:pt x="30824" y="-4799"/>
                    <a:pt x="54732" y="-2132"/>
                    <a:pt x="67877" y="14346"/>
                  </a:cubicBezTo>
                  <a:cubicBezTo>
                    <a:pt x="78735" y="27967"/>
                    <a:pt x="178748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12"/>
            <p:cNvSpPr/>
            <p:nvPr/>
          </p:nvSpPr>
          <p:spPr>
            <a:xfrm>
              <a:off x="8075911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8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7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7" y="141627"/>
                  </a:cubicBezTo>
                  <a:cubicBezTo>
                    <a:pt x="511828" y="146199"/>
                    <a:pt x="516781" y="150009"/>
                    <a:pt x="522115" y="153247"/>
                  </a:cubicBezTo>
                  <a:cubicBezTo>
                    <a:pt x="546214" y="167725"/>
                    <a:pt x="585266" y="166106"/>
                    <a:pt x="607840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12"/>
            <p:cNvSpPr/>
            <p:nvPr/>
          </p:nvSpPr>
          <p:spPr>
            <a:xfrm>
              <a:off x="7352083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8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4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3" y="464238"/>
                    <a:pt x="620818" y="471573"/>
                    <a:pt x="612722" y="472430"/>
                  </a:cubicBezTo>
                  <a:cubicBezTo>
                    <a:pt x="605102" y="473192"/>
                    <a:pt x="598148" y="467858"/>
                    <a:pt x="597100" y="460238"/>
                  </a:cubicBezTo>
                  <a:cubicBezTo>
                    <a:pt x="588718" y="398706"/>
                    <a:pt x="558620" y="272024"/>
                    <a:pt x="450606" y="168392"/>
                  </a:cubicBezTo>
                  <a:cubicBezTo>
                    <a:pt x="361737" y="83048"/>
                    <a:pt x="261344" y="34280"/>
                    <a:pt x="202194" y="40757"/>
                  </a:cubicBezTo>
                  <a:cubicBezTo>
                    <a:pt x="178572" y="43329"/>
                    <a:pt x="158570" y="64188"/>
                    <a:pt x="149045" y="84762"/>
                  </a:cubicBezTo>
                  <a:cubicBezTo>
                    <a:pt x="143615" y="96478"/>
                    <a:pt x="138377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7" y="146199"/>
                    <a:pt x="108753" y="150009"/>
                    <a:pt x="103419" y="153247"/>
                  </a:cubicBezTo>
                  <a:cubicBezTo>
                    <a:pt x="79322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12"/>
            <p:cNvSpPr/>
            <p:nvPr/>
          </p:nvSpPr>
          <p:spPr>
            <a:xfrm>
              <a:off x="7319867" y="4312062"/>
              <a:ext cx="1390459" cy="469070"/>
            </a:xfrm>
            <a:custGeom>
              <a:avLst/>
              <a:gdLst/>
              <a:ahLst/>
              <a:cxnLst/>
              <a:rect l="l" t="t" r="r" b="b"/>
              <a:pathLst>
                <a:path w="1390459" h="469070" extrusionOk="0">
                  <a:moveTo>
                    <a:pt x="148209" y="359474"/>
                  </a:moveTo>
                  <a:cubicBezTo>
                    <a:pt x="111062" y="305657"/>
                    <a:pt x="69914" y="234505"/>
                    <a:pt x="37433" y="146113"/>
                  </a:cubicBezTo>
                  <a:cubicBezTo>
                    <a:pt x="20384" y="99727"/>
                    <a:pt x="8477" y="56102"/>
                    <a:pt x="0" y="16669"/>
                  </a:cubicBezTo>
                  <a:cubicBezTo>
                    <a:pt x="31338" y="36957"/>
                    <a:pt x="67056" y="50578"/>
                    <a:pt x="102108" y="62770"/>
                  </a:cubicBezTo>
                  <a:cubicBezTo>
                    <a:pt x="148971" y="79058"/>
                    <a:pt x="197072" y="92202"/>
                    <a:pt x="245364" y="103632"/>
                  </a:cubicBezTo>
                  <a:cubicBezTo>
                    <a:pt x="348234" y="128111"/>
                    <a:pt x="452533" y="146018"/>
                    <a:pt x="557975" y="153162"/>
                  </a:cubicBezTo>
                  <a:cubicBezTo>
                    <a:pt x="662654" y="160306"/>
                    <a:pt x="767905" y="157925"/>
                    <a:pt x="872109" y="146113"/>
                  </a:cubicBezTo>
                  <a:cubicBezTo>
                    <a:pt x="954977" y="136779"/>
                    <a:pt x="1037273" y="121634"/>
                    <a:pt x="1117854" y="99917"/>
                  </a:cubicBezTo>
                  <a:cubicBezTo>
                    <a:pt x="1231582" y="69247"/>
                    <a:pt x="1323880" y="31242"/>
                    <a:pt x="1390459" y="0"/>
                  </a:cubicBezTo>
                  <a:cubicBezTo>
                    <a:pt x="1373410" y="64389"/>
                    <a:pt x="1344073" y="148685"/>
                    <a:pt x="1291304" y="238982"/>
                  </a:cubicBezTo>
                  <a:cubicBezTo>
                    <a:pt x="1249489" y="310515"/>
                    <a:pt x="1204246" y="366617"/>
                    <a:pt x="1165098" y="408718"/>
                  </a:cubicBezTo>
                  <a:cubicBezTo>
                    <a:pt x="1053560" y="439484"/>
                    <a:pt x="900970" y="459962"/>
                    <a:pt x="719328" y="467487"/>
                  </a:cubicBezTo>
                  <a:cubicBezTo>
                    <a:pt x="407670" y="480727"/>
                    <a:pt x="275082" y="407956"/>
                    <a:pt x="148209" y="359474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12"/>
            <p:cNvSpPr/>
            <p:nvPr/>
          </p:nvSpPr>
          <p:spPr>
            <a:xfrm>
              <a:off x="7285133" y="3706082"/>
              <a:ext cx="1470967" cy="472319"/>
            </a:xfrm>
            <a:custGeom>
              <a:avLst/>
              <a:gdLst/>
              <a:ahLst/>
              <a:cxnLst/>
              <a:rect l="l" t="t" r="r" b="b"/>
              <a:pathLst>
                <a:path w="1470967" h="472319" extrusionOk="0">
                  <a:moveTo>
                    <a:pt x="4159" y="322993"/>
                  </a:moveTo>
                  <a:cubicBezTo>
                    <a:pt x="-8224" y="207359"/>
                    <a:pt x="9016" y="97250"/>
                    <a:pt x="29971" y="0"/>
                  </a:cubicBezTo>
                  <a:cubicBezTo>
                    <a:pt x="156940" y="62960"/>
                    <a:pt x="395445" y="160592"/>
                    <a:pt x="709580" y="168021"/>
                  </a:cubicBezTo>
                  <a:cubicBezTo>
                    <a:pt x="1047718" y="175927"/>
                    <a:pt x="1323561" y="63246"/>
                    <a:pt x="1453768" y="1810"/>
                  </a:cubicBezTo>
                  <a:cubicBezTo>
                    <a:pt x="1460436" y="48958"/>
                    <a:pt x="1462627" y="109347"/>
                    <a:pt x="1468246" y="172879"/>
                  </a:cubicBezTo>
                  <a:cubicBezTo>
                    <a:pt x="1472913" y="226886"/>
                    <a:pt x="1471009" y="274511"/>
                    <a:pt x="1466818" y="313468"/>
                  </a:cubicBezTo>
                  <a:cubicBezTo>
                    <a:pt x="1325562" y="376809"/>
                    <a:pt x="1074102" y="467868"/>
                    <a:pt x="748537" y="472154"/>
                  </a:cubicBezTo>
                  <a:cubicBezTo>
                    <a:pt x="410019" y="476726"/>
                    <a:pt x="147795" y="385191"/>
                    <a:pt x="4159" y="322993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12"/>
            <p:cNvSpPr/>
            <p:nvPr/>
          </p:nvSpPr>
          <p:spPr>
            <a:xfrm>
              <a:off x="7926600" y="4930050"/>
              <a:ext cx="199304" cy="333375"/>
            </a:xfrm>
            <a:custGeom>
              <a:avLst/>
              <a:gdLst/>
              <a:ahLst/>
              <a:cxnLst/>
              <a:rect l="l" t="t" r="r" b="b"/>
              <a:pathLst>
                <a:path w="237267" h="333375" extrusionOk="0">
                  <a:moveTo>
                    <a:pt x="0" y="0"/>
                  </a:moveTo>
                  <a:lnTo>
                    <a:pt x="114300" y="333375"/>
                  </a:lnTo>
                  <a:lnTo>
                    <a:pt x="23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0" name="Google Shape;960;p12"/>
            <p:cNvGrpSpPr/>
            <p:nvPr/>
          </p:nvGrpSpPr>
          <p:grpSpPr>
            <a:xfrm>
              <a:off x="8164734" y="2129694"/>
              <a:ext cx="809625" cy="809624"/>
              <a:chOff x="8164734" y="2129694"/>
              <a:chExt cx="809625" cy="809624"/>
            </a:xfrm>
          </p:grpSpPr>
          <p:sp>
            <p:nvSpPr>
              <p:cNvPr id="961" name="Google Shape;961;p12"/>
              <p:cNvSpPr/>
              <p:nvPr/>
            </p:nvSpPr>
            <p:spPr>
              <a:xfrm>
                <a:off x="818378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12"/>
              <p:cNvSpPr/>
              <p:nvPr/>
            </p:nvSpPr>
            <p:spPr>
              <a:xfrm>
                <a:off x="816473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3" name="Google Shape;963;p12"/>
            <p:cNvSpPr/>
            <p:nvPr/>
          </p:nvSpPr>
          <p:spPr>
            <a:xfrm>
              <a:off x="8439804" y="2284316"/>
              <a:ext cx="352490" cy="352406"/>
            </a:xfrm>
            <a:custGeom>
              <a:avLst/>
              <a:gdLst/>
              <a:ahLst/>
              <a:cxnLst/>
              <a:rect l="l" t="t" r="r" b="b"/>
              <a:pathLst>
                <a:path w="352490" h="352406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1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1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9" y="328105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4" name="Google Shape;964;p12">
            <a:hlinkClick r:id="rId2" action="ppaction://hlinksldjump"/>
          </p:cNvPr>
          <p:cNvSpPr/>
          <p:nvPr/>
        </p:nvSpPr>
        <p:spPr>
          <a:xfrm>
            <a:off x="11355725" y="1072875"/>
            <a:ext cx="415975" cy="384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helsea Market"/>
              </a:rPr>
              <a:t>x</a:t>
            </a:r>
          </a:p>
        </p:txBody>
      </p:sp>
      <p:sp>
        <p:nvSpPr>
          <p:cNvPr id="965" name="Google Shape;965;p12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helsea Market"/>
              <a:buNone/>
              <a:defRPr sz="4000" b="1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■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■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Baloo 2"/>
              <a:buChar char="■"/>
              <a:defRPr sz="1900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meservice.exampl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json-schema.org/" TargetMode="External"/><Relationship Id="rId3" Type="http://schemas.openxmlformats.org/officeDocument/2006/relationships/hyperlink" Target="https://github.com/modelcontextprotocol/specification/blob/main/schema/2025-03-26/schema.ts" TargetMode="External"/><Relationship Id="rId7" Type="http://schemas.openxmlformats.org/officeDocument/2006/relationships/hyperlink" Target="https://www.jsonrpc.org/specification" TargetMode="External"/><Relationship Id="rId2" Type="http://schemas.openxmlformats.org/officeDocument/2006/relationships/hyperlink" Target="https://modelcontextprotocol.io/introduction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cyberark.com/resources/threat-research-blog/poison-everywhere-no-output-from-your-mcp-server-is-safe" TargetMode="External"/><Relationship Id="rId5" Type="http://schemas.openxmlformats.org/officeDocument/2006/relationships/hyperlink" Target="https://github.com/nanbingxyz/5ire" TargetMode="External"/><Relationship Id="rId4" Type="http://schemas.openxmlformats.org/officeDocument/2006/relationships/hyperlink" Target="https://github.com/mark3labs/mcp-go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webm"/><Relationship Id="rId1" Type="http://schemas.microsoft.com/office/2007/relationships/media" Target="../media/media1.webm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7"/>
          <p:cNvSpPr txBox="1">
            <a:spLocks noGrp="1"/>
          </p:cNvSpPr>
          <p:nvPr>
            <p:ph type="title"/>
          </p:nvPr>
        </p:nvSpPr>
        <p:spPr>
          <a:xfrm>
            <a:off x="1623100" y="1336337"/>
            <a:ext cx="8657700" cy="266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/>
              <a:t>MCP</a:t>
            </a:r>
          </a:p>
        </p:txBody>
      </p:sp>
      <p:sp>
        <p:nvSpPr>
          <p:cNvPr id="2" name="Google Shape;1169;p17">
            <a:extLst>
              <a:ext uri="{FF2B5EF4-FFF2-40B4-BE49-F238E27FC236}">
                <a16:creationId xmlns:a16="http://schemas.microsoft.com/office/drawing/2014/main" id="{9921564E-1C1D-D2EF-A0DE-061C01DD0CD6}"/>
              </a:ext>
            </a:extLst>
          </p:cNvPr>
          <p:cNvSpPr txBox="1">
            <a:spLocks/>
          </p:cNvSpPr>
          <p:nvPr/>
        </p:nvSpPr>
        <p:spPr>
          <a:xfrm>
            <a:off x="1756850" y="2591027"/>
            <a:ext cx="8657700" cy="26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helsea Market"/>
              <a:buNone/>
              <a:defRPr sz="85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helsea Market"/>
              <a:buNone/>
              <a:defRPr sz="7000" b="1" i="0" u="none" strike="noStrike" cap="none">
                <a:solidFill>
                  <a:schemeClr val="dk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r>
              <a:rPr lang="en-US" sz="4800" dirty="0"/>
              <a:t>Model Context Protocol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27"/>
          <p:cNvSpPr txBox="1">
            <a:spLocks noGrp="1"/>
          </p:cNvSpPr>
          <p:nvPr>
            <p:ph type="title"/>
          </p:nvPr>
        </p:nvSpPr>
        <p:spPr>
          <a:xfrm>
            <a:off x="5172425" y="1337100"/>
            <a:ext cx="583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リソース</a:t>
            </a:r>
            <a:endParaRPr dirty="0"/>
          </a:p>
        </p:txBody>
      </p:sp>
      <p:sp>
        <p:nvSpPr>
          <p:cNvPr id="1556" name="Google Shape;1556;p27">
            <a:hlinkClick r:id="rId3" action="ppaction://hlinksldjump"/>
          </p:cNvPr>
          <p:cNvSpPr/>
          <p:nvPr/>
        </p:nvSpPr>
        <p:spPr>
          <a:xfrm>
            <a:off x="11355725" y="1072875"/>
            <a:ext cx="415975" cy="384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helsea Market"/>
              </a:rPr>
              <a:t>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727A-560B-D183-5CCB-AB53ADE05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 anchorCtr="0">
            <a:normAutofit/>
          </a:bodyPr>
          <a:lstStyle/>
          <a:p>
            <a:pPr algn="l"/>
            <a:r>
              <a:rPr lang="ja-JP" altLang="en-US" dirty="0"/>
              <a:t>今のとことでは、あんまり利用されてない。</a:t>
            </a:r>
            <a:endParaRPr lang="en-US" altLang="ja-JP" dirty="0"/>
          </a:p>
          <a:p>
            <a:pPr algn="l"/>
            <a:r>
              <a:rPr lang="ja-JP" altLang="en-US" dirty="0"/>
              <a:t>複数のクライエントで使わない</a:t>
            </a:r>
            <a:endParaRPr lang="en-US" altLang="ja-JP" dirty="0"/>
          </a:p>
          <a:p>
            <a:pPr algn="l"/>
            <a:r>
              <a:rPr lang="ja-JP" altLang="en-US" dirty="0"/>
              <a:t>将来に</a:t>
            </a:r>
            <a:r>
              <a:rPr lang="en-US" altLang="ja-JP" dirty="0"/>
              <a:t>MCP</a:t>
            </a:r>
            <a:r>
              <a:rPr lang="ja-JP" altLang="en-US" dirty="0"/>
              <a:t>クライエントは自動に選んで使う可能性が高い</a:t>
            </a:r>
            <a:endParaRPr lang="en-US" altLang="ja-JP" dirty="0"/>
          </a:p>
          <a:p>
            <a:pPr algn="l"/>
            <a:r>
              <a:rPr lang="ja-JP" altLang="en-US" dirty="0"/>
              <a:t>おそらく、</a:t>
            </a:r>
            <a:r>
              <a:rPr lang="en-US" altLang="ja-JP" dirty="0"/>
              <a:t>RAG</a:t>
            </a:r>
            <a:r>
              <a:rPr lang="ja-JP" altLang="en-US" dirty="0"/>
              <a:t>システムを想像しながら作った</a:t>
            </a:r>
            <a:endParaRPr lang="en-US" altLang="ja-JP" dirty="0"/>
          </a:p>
          <a:p>
            <a:pPr algn="l"/>
            <a:r>
              <a:rPr lang="ja-JP" altLang="en-US" dirty="0"/>
              <a:t>無いよう考えていい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>
          <a:extLst>
            <a:ext uri="{FF2B5EF4-FFF2-40B4-BE49-F238E27FC236}">
              <a16:creationId xmlns:a16="http://schemas.microsoft.com/office/drawing/2014/main" id="{60743548-011B-5D13-1713-3F8B0B7E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B5617A52-AD6F-81BD-161E-6514D8599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29" y="2683566"/>
            <a:ext cx="9622971" cy="385547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9433DC3-0652-023B-D9F1-3C043FF4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485" y="2057334"/>
            <a:ext cx="9216572" cy="42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15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>
          <a:extLst>
            <a:ext uri="{FF2B5EF4-FFF2-40B4-BE49-F238E27FC236}">
              <a16:creationId xmlns:a16="http://schemas.microsoft.com/office/drawing/2014/main" id="{C4C94A9E-B357-E73A-0F55-52FCFE7C7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EE34DF9B-4228-1494-BA60-95AF958F9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626" y="0"/>
            <a:ext cx="753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251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28">
            <a:hlinkClick r:id="rId3" action="ppaction://hlinksldjump"/>
          </p:cNvPr>
          <p:cNvSpPr/>
          <p:nvPr/>
        </p:nvSpPr>
        <p:spPr>
          <a:xfrm>
            <a:off x="382925" y="1072875"/>
            <a:ext cx="415975" cy="384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helsea Market"/>
              </a:rPr>
              <a:t>x</a:t>
            </a:r>
          </a:p>
        </p:txBody>
      </p:sp>
      <p:sp>
        <p:nvSpPr>
          <p:cNvPr id="1562" name="Google Shape;1562;p28"/>
          <p:cNvSpPr txBox="1">
            <a:spLocks noGrp="1"/>
          </p:cNvSpPr>
          <p:nvPr>
            <p:ph type="title"/>
          </p:nvPr>
        </p:nvSpPr>
        <p:spPr>
          <a:xfrm>
            <a:off x="1223625" y="1337075"/>
            <a:ext cx="583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プロンプト</a:t>
            </a:r>
            <a:endParaRPr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7606F89-74C9-2853-9943-308EAE362063}"/>
              </a:ext>
            </a:extLst>
          </p:cNvPr>
          <p:cNvSpPr txBox="1">
            <a:spLocks/>
          </p:cNvSpPr>
          <p:nvPr/>
        </p:nvSpPr>
        <p:spPr>
          <a:xfrm>
            <a:off x="1223625" y="2000764"/>
            <a:ext cx="5834700" cy="3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92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marL="914400" marR="0" lvl="1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marL="1371600" marR="0" lvl="2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■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marL="1828800" marR="0" lvl="3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marL="2286000" marR="0" lvl="4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marL="2743200" marR="0" lvl="5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■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marL="3200400" marR="0" lvl="6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●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marL="3657600" marR="0" lvl="7" indent="-349250" algn="ctr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Baloo 2"/>
              <a:buChar char="○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marL="4114800" marR="0" lvl="8" indent="-349250" algn="ctr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Baloo 2"/>
              <a:buChar char="■"/>
              <a:defRPr sz="1900" b="0" i="0" u="none" strike="noStrike" cap="none">
                <a:solidFill>
                  <a:schemeClr val="dk2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>
            <a:pPr algn="l"/>
            <a:r>
              <a:rPr lang="ja-JP" altLang="en-US" dirty="0"/>
              <a:t>今のとことでは、あんまり利用されてない。</a:t>
            </a:r>
            <a:endParaRPr lang="en-US" altLang="ja-JP" dirty="0"/>
          </a:p>
          <a:p>
            <a:pPr algn="l"/>
            <a:r>
              <a:rPr lang="ja-JP" altLang="en-US" dirty="0"/>
              <a:t>複数のクライエントで使わない</a:t>
            </a:r>
            <a:endParaRPr lang="en-US" altLang="ja-JP" dirty="0"/>
          </a:p>
          <a:p>
            <a:pPr algn="l"/>
            <a:r>
              <a:rPr lang="en-US" altLang="ja-JP" dirty="0"/>
              <a:t>Claude Desktop</a:t>
            </a:r>
            <a:r>
              <a:rPr lang="ja-JP" altLang="en-US" dirty="0"/>
              <a:t>では、フォーム</a:t>
            </a:r>
            <a:r>
              <a:rPr lang="en-US" altLang="ja-JP" dirty="0"/>
              <a:t>UI</a:t>
            </a:r>
            <a:r>
              <a:rPr lang="ja-JP" altLang="en-US" dirty="0"/>
              <a:t>が出てきます</a:t>
            </a:r>
            <a:endParaRPr lang="en-US" altLang="ja-JP" dirty="0"/>
          </a:p>
          <a:p>
            <a:pPr algn="l"/>
            <a:r>
              <a:rPr lang="ja-JP" altLang="en-US" dirty="0"/>
              <a:t>おそらく、よくある複雑なツールコールが必要手順に案内できるように作った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AB4188-8BE9-4AD0-9569-4F18F1B72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624" y="290287"/>
            <a:ext cx="8555470" cy="63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44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4B954-5363-7DCC-59D4-5B64B7CD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EB43EA-A89B-49BA-EE60-FC6E3261E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626" y="0"/>
            <a:ext cx="7532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2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>
          <a:extLst>
            <a:ext uri="{FF2B5EF4-FFF2-40B4-BE49-F238E27FC236}">
              <a16:creationId xmlns:a16="http://schemas.microsoft.com/office/drawing/2014/main" id="{69FA51DF-2A66-DD02-F632-7D2655C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27">
            <a:extLst>
              <a:ext uri="{FF2B5EF4-FFF2-40B4-BE49-F238E27FC236}">
                <a16:creationId xmlns:a16="http://schemas.microsoft.com/office/drawing/2014/main" id="{3AFA08B4-E46E-9C13-B187-06D063186E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2425" y="1337100"/>
            <a:ext cx="5834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ツール</a:t>
            </a:r>
            <a:endParaRPr dirty="0"/>
          </a:p>
        </p:txBody>
      </p:sp>
      <p:sp>
        <p:nvSpPr>
          <p:cNvPr id="1556" name="Google Shape;1556;p27">
            <a:hlinkClick r:id="rId3" action="ppaction://hlinksldjump"/>
            <a:extLst>
              <a:ext uri="{FF2B5EF4-FFF2-40B4-BE49-F238E27FC236}">
                <a16:creationId xmlns:a16="http://schemas.microsoft.com/office/drawing/2014/main" id="{E99311A3-9EAD-C797-9964-F591A9B4029E}"/>
              </a:ext>
            </a:extLst>
          </p:cNvPr>
          <p:cNvSpPr/>
          <p:nvPr/>
        </p:nvSpPr>
        <p:spPr>
          <a:xfrm>
            <a:off x="11355725" y="1072875"/>
            <a:ext cx="415975" cy="3840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Chelsea Market"/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815D99-A713-F6FC-5D23-FA94649D8F6F}"/>
              </a:ext>
            </a:extLst>
          </p:cNvPr>
          <p:cNvGrpSpPr/>
          <p:nvPr/>
        </p:nvGrpSpPr>
        <p:grpSpPr>
          <a:xfrm>
            <a:off x="9377330" y="2295459"/>
            <a:ext cx="3840480" cy="972822"/>
            <a:chOff x="5492706" y="2251316"/>
            <a:chExt cx="3840480" cy="9728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DD3EDF5-8E18-9AED-72E7-B4ECDD0B5885}"/>
                </a:ext>
              </a:extLst>
            </p:cNvPr>
            <p:cNvSpPr txBox="1"/>
            <p:nvPr/>
          </p:nvSpPr>
          <p:spPr>
            <a:xfrm>
              <a:off x="5492706" y="2251316"/>
              <a:ext cx="384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FileSystemMCP</a:t>
              </a:r>
              <a:endParaRPr lang="en-US" dirty="0"/>
            </a:p>
            <a:p>
              <a:pPr marL="285750" lvl="2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DA693A-4AAF-46C0-688A-BEF674F26A03}"/>
                </a:ext>
              </a:extLst>
            </p:cNvPr>
            <p:cNvSpPr txBox="1"/>
            <p:nvPr/>
          </p:nvSpPr>
          <p:spPr>
            <a:xfrm>
              <a:off x="5804863" y="2485474"/>
              <a:ext cx="32161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FileRead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FileWrite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ListDirectory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0AE41F-1168-13BA-C1F8-E1384C4BA45A}"/>
              </a:ext>
            </a:extLst>
          </p:cNvPr>
          <p:cNvGrpSpPr/>
          <p:nvPr/>
        </p:nvGrpSpPr>
        <p:grpSpPr>
          <a:xfrm>
            <a:off x="9377330" y="3268281"/>
            <a:ext cx="3840480" cy="972822"/>
            <a:chOff x="5492706" y="3224138"/>
            <a:chExt cx="3840480" cy="97282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5A4190-D529-F246-ADFA-CE319EBDC51F}"/>
                </a:ext>
              </a:extLst>
            </p:cNvPr>
            <p:cNvSpPr txBox="1"/>
            <p:nvPr/>
          </p:nvSpPr>
          <p:spPr>
            <a:xfrm>
              <a:off x="5492706" y="3224138"/>
              <a:ext cx="384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GitMCP</a:t>
              </a:r>
              <a:endParaRPr lang="en-US" dirty="0"/>
            </a:p>
            <a:p>
              <a:pPr marL="285750" lvl="2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D9BE6B-88EA-7854-55E1-818A3F5138C1}"/>
                </a:ext>
              </a:extLst>
            </p:cNvPr>
            <p:cNvSpPr txBox="1"/>
            <p:nvPr/>
          </p:nvSpPr>
          <p:spPr>
            <a:xfrm>
              <a:off x="5804863" y="3458296"/>
              <a:ext cx="32161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Checkout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Commit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2A82B4-49A0-54E7-9229-FAA9008C7D55}"/>
              </a:ext>
            </a:extLst>
          </p:cNvPr>
          <p:cNvGrpSpPr/>
          <p:nvPr/>
        </p:nvGrpSpPr>
        <p:grpSpPr>
          <a:xfrm>
            <a:off x="9377330" y="4213651"/>
            <a:ext cx="3840480" cy="972822"/>
            <a:chOff x="5492706" y="4169508"/>
            <a:chExt cx="3840480" cy="9728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C2637C-0C59-46AF-4417-E0828DC195E5}"/>
                </a:ext>
              </a:extLst>
            </p:cNvPr>
            <p:cNvSpPr txBox="1"/>
            <p:nvPr/>
          </p:nvSpPr>
          <p:spPr>
            <a:xfrm>
              <a:off x="5492706" y="4169508"/>
              <a:ext cx="38404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GoMCP</a:t>
              </a:r>
              <a:endParaRPr lang="en-US" dirty="0"/>
            </a:p>
            <a:p>
              <a:pPr marL="285750" lvl="2" indent="-285750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5BDD29-83E5-0B70-6BA7-F8665DF69B04}"/>
                </a:ext>
              </a:extLst>
            </p:cNvPr>
            <p:cNvSpPr txBox="1"/>
            <p:nvPr/>
          </p:nvSpPr>
          <p:spPr>
            <a:xfrm>
              <a:off x="5804863" y="4403666"/>
              <a:ext cx="32161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Build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Run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B0C8BE9-7D70-179F-8B16-9689E39C3C64}"/>
              </a:ext>
            </a:extLst>
          </p:cNvPr>
          <p:cNvSpPr txBox="1"/>
          <p:nvPr/>
        </p:nvSpPr>
        <p:spPr>
          <a:xfrm>
            <a:off x="5562075" y="3303197"/>
            <a:ext cx="2768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サーバーができること</a:t>
            </a:r>
            <a:endParaRPr lang="en-US" altLang="ja-JP" dirty="0"/>
          </a:p>
          <a:p>
            <a:r>
              <a:rPr lang="ja-JP" altLang="en-US" dirty="0"/>
              <a:t>機能や関数を</a:t>
            </a:r>
            <a:r>
              <a:rPr lang="en-US" altLang="ja-JP" dirty="0"/>
              <a:t>MCP</a:t>
            </a:r>
            <a:r>
              <a:rPr lang="ja-JP" altLang="en-US" dirty="0"/>
              <a:t>サーバーによって違う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691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27D1E-C6B6-70DD-6335-0AC461C9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03" y="194405"/>
            <a:ext cx="10430601" cy="64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50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BD83F7-0971-64B8-6FBE-B7B8277D6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84D79-8888-BCE2-49B5-E7FB8A6C5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106" y="0"/>
            <a:ext cx="66237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9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CBB9-2D24-482E-68AA-404035AB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定義の裏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E101D-1745-DB2D-AA69-0F5A6A3C7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JSONSchema</a:t>
            </a:r>
            <a:endParaRPr lang="en-US" dirty="0"/>
          </a:p>
          <a:p>
            <a:r>
              <a:rPr lang="en-US" dirty="0"/>
              <a:t>JSON-RPC 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7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0"/>
          <p:cNvSpPr txBox="1">
            <a:spLocks noGrp="1"/>
          </p:cNvSpPr>
          <p:nvPr>
            <p:ph type="body" idx="1"/>
          </p:nvPr>
        </p:nvSpPr>
        <p:spPr>
          <a:xfrm>
            <a:off x="3207950" y="4089075"/>
            <a:ext cx="7389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ja-JP" altLang="en-US" dirty="0"/>
              <a:t>誰が作った、何のために作られた、なんで今流行ってる</a:t>
            </a:r>
            <a:endParaRPr dirty="0"/>
          </a:p>
        </p:txBody>
      </p:sp>
      <p:sp>
        <p:nvSpPr>
          <p:cNvPr id="1463" name="Google Shape;1463;p20"/>
          <p:cNvSpPr txBox="1">
            <a:spLocks noGrp="1"/>
          </p:cNvSpPr>
          <p:nvPr>
            <p:ph type="title"/>
          </p:nvPr>
        </p:nvSpPr>
        <p:spPr>
          <a:xfrm>
            <a:off x="3207950" y="2005425"/>
            <a:ext cx="7389300" cy="2066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MCP</a:t>
            </a:r>
            <a:r>
              <a:rPr lang="ja-JP" altLang="en-US" dirty="0"/>
              <a:t>とは</a:t>
            </a:r>
            <a:endParaRPr dirty="0"/>
          </a:p>
        </p:txBody>
      </p:sp>
      <p:sp>
        <p:nvSpPr>
          <p:cNvPr id="1464" name="Google Shape;1464;p20"/>
          <p:cNvSpPr/>
          <p:nvPr/>
        </p:nvSpPr>
        <p:spPr>
          <a:xfrm>
            <a:off x="1171225" y="1178925"/>
            <a:ext cx="1404551" cy="112305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38100" cap="flat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Chelsea Market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B2DAB6C-470C-B852-C7C7-3C93B8F83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JSONSchema</a:t>
            </a:r>
            <a:r>
              <a:rPr lang="en-US" altLang="ja-JP" dirty="0"/>
              <a:t> - </a:t>
            </a:r>
            <a:r>
              <a:rPr lang="ja-JP" altLang="en-US" dirty="0"/>
              <a:t>ツール等のフォーマット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0C9B4-1583-6DAF-EC59-586F7318C7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altLang="ja-JP" dirty="0"/>
              <a:t>JSON-RPC 2.0 – </a:t>
            </a:r>
            <a:r>
              <a:rPr lang="ja-JP" altLang="en-US" dirty="0"/>
              <a:t>配信フォーマット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010730-290E-6E33-3594-DCEC8A1E7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定義の裏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1240E8-2C10-A324-DF28-888BC56DCF8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OpenAPI (OpenAI</a:t>
            </a:r>
            <a:r>
              <a:rPr lang="ja-JP" altLang="en-US" dirty="0"/>
              <a:t>じゃない</a:t>
            </a:r>
            <a:r>
              <a:rPr lang="en-US" altLang="ja-JP" dirty="0"/>
              <a:t>)</a:t>
            </a:r>
            <a:r>
              <a:rPr lang="ja-JP" altLang="en-US" dirty="0"/>
              <a:t>と似っている</a:t>
            </a:r>
            <a:endParaRPr lang="en-US" altLang="ja-JP" dirty="0"/>
          </a:p>
          <a:p>
            <a:r>
              <a:rPr lang="en-US" dirty="0"/>
              <a:t>JSON</a:t>
            </a:r>
            <a:r>
              <a:rPr lang="ja-JP" altLang="en-US" dirty="0"/>
              <a:t>でオブジェクトは定義される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F7B4FA-6CCA-936B-A381-9F578D5D1AD5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6464145" y="2739050"/>
            <a:ext cx="5364997" cy="3118500"/>
          </a:xfrm>
        </p:spPr>
        <p:txBody>
          <a:bodyPr/>
          <a:lstStyle/>
          <a:p>
            <a:r>
              <a:rPr lang="en-US" dirty="0"/>
              <a:t>stdin/</a:t>
            </a:r>
            <a:r>
              <a:rPr lang="en-US" dirty="0" err="1"/>
              <a:t>sse</a:t>
            </a:r>
            <a:r>
              <a:rPr lang="en-US" dirty="0"/>
              <a:t>/http</a:t>
            </a:r>
            <a:r>
              <a:rPr lang="ja-JP" altLang="en-US" dirty="0"/>
              <a:t>でも、</a:t>
            </a:r>
            <a:r>
              <a:rPr lang="en-US" altLang="ja-JP" dirty="0"/>
              <a:t>JSON-RPC2.0</a:t>
            </a:r>
            <a:r>
              <a:rPr lang="ja-JP" altLang="en-US" dirty="0"/>
              <a:t>で配信する</a:t>
            </a:r>
            <a:endParaRPr lang="en-US" altLang="ja-JP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2F689-D29B-0124-FFDC-D3FC2A1CA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26" y="3682675"/>
            <a:ext cx="5482447" cy="30412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66D05-D60B-B000-C69E-601A7C49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187" y="3429000"/>
            <a:ext cx="5410955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03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2"/>
          <p:cNvSpPr txBox="1">
            <a:spLocks noGrp="1"/>
          </p:cNvSpPr>
          <p:nvPr>
            <p:ph type="title"/>
          </p:nvPr>
        </p:nvSpPr>
        <p:spPr>
          <a:xfrm>
            <a:off x="873350" y="836300"/>
            <a:ext cx="1055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通信方法</a:t>
            </a:r>
            <a:endParaRPr dirty="0"/>
          </a:p>
        </p:txBody>
      </p:sp>
      <p:sp>
        <p:nvSpPr>
          <p:cNvPr id="1477" name="Google Shape;1477;p22"/>
          <p:cNvSpPr txBox="1">
            <a:spLocks noGrp="1"/>
          </p:cNvSpPr>
          <p:nvPr>
            <p:ph type="body" idx="4"/>
          </p:nvPr>
        </p:nvSpPr>
        <p:spPr>
          <a:xfrm>
            <a:off x="6464146" y="2739050"/>
            <a:ext cx="49611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en-US" altLang="ja-JP" dirty="0"/>
              <a:t>API</a:t>
            </a:r>
            <a:r>
              <a:rPr lang="ja-JP" altLang="en-US" dirty="0"/>
              <a:t>サーバーのように、リモートで通信を取る</a:t>
            </a:r>
            <a:endParaRPr lang="en-US" altLang="ja-JP" dirty="0"/>
          </a:p>
          <a:p>
            <a:pPr marL="342900" indent="-342900"/>
            <a:r>
              <a:rPr lang="en-US" dirty="0">
                <a:hlinkClick r:id="rId3"/>
              </a:rPr>
              <a:t>https://someservice.example/mcp</a:t>
            </a:r>
            <a:endParaRPr lang="en-US" dirty="0"/>
          </a:p>
          <a:p>
            <a:pPr marL="342900" indent="-342900"/>
            <a:r>
              <a:rPr lang="ja-JP" altLang="en-US" dirty="0"/>
              <a:t>必要であれば</a:t>
            </a:r>
            <a:r>
              <a:rPr lang="en-US" dirty="0"/>
              <a:t>Authorization</a:t>
            </a:r>
            <a:r>
              <a:rPr lang="ja-JP" altLang="en-US" dirty="0"/>
              <a:t>あり</a:t>
            </a:r>
            <a:r>
              <a:rPr lang="en-US" altLang="ja-JP" dirty="0"/>
              <a:t> (OAuth 2.1)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478" name="Google Shape;1478;p22"/>
          <p:cNvSpPr txBox="1">
            <a:spLocks noGrp="1"/>
          </p:cNvSpPr>
          <p:nvPr>
            <p:ph type="body" idx="3"/>
          </p:nvPr>
        </p:nvSpPr>
        <p:spPr>
          <a:xfrm>
            <a:off x="873350" y="2750800"/>
            <a:ext cx="4960800" cy="3118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/>
            <a:r>
              <a:rPr lang="ja-JP" altLang="en-US" dirty="0"/>
              <a:t>ローカル・バイナリー</a:t>
            </a:r>
            <a:endParaRPr lang="en-US" altLang="ja-JP" dirty="0"/>
          </a:p>
          <a:p>
            <a:pPr marL="342900" indent="-342900"/>
            <a:r>
              <a:rPr lang="ja-JP" altLang="en-US" dirty="0"/>
              <a:t>ソケットのように２行通信</a:t>
            </a:r>
            <a:endParaRPr lang="en-US" altLang="ja-JP" dirty="0"/>
          </a:p>
          <a:p>
            <a:pPr marL="342900" indent="-342900"/>
            <a:r>
              <a:rPr lang="en-US" altLang="ja-JP" dirty="0"/>
              <a:t>Authorization</a:t>
            </a:r>
            <a:r>
              <a:rPr lang="ja-JP" altLang="en-US" dirty="0"/>
              <a:t>なし</a:t>
            </a:r>
            <a:endParaRPr lang="en-US" altLang="ja-JP" dirty="0"/>
          </a:p>
          <a:p>
            <a:pPr marL="342900" indent="-342900"/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9" name="Google Shape;1479;p22"/>
          <p:cNvSpPr txBox="1">
            <a:spLocks noGrp="1"/>
          </p:cNvSpPr>
          <p:nvPr>
            <p:ph type="subTitle" idx="1"/>
          </p:nvPr>
        </p:nvSpPr>
        <p:spPr>
          <a:xfrm>
            <a:off x="873360" y="1813775"/>
            <a:ext cx="49611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STDIO</a:t>
            </a:r>
            <a:endParaRPr dirty="0"/>
          </a:p>
        </p:txBody>
      </p:sp>
      <p:sp>
        <p:nvSpPr>
          <p:cNvPr id="1480" name="Google Shape;1480;p22"/>
          <p:cNvSpPr txBox="1">
            <a:spLocks noGrp="1"/>
          </p:cNvSpPr>
          <p:nvPr>
            <p:ph type="subTitle" idx="2"/>
          </p:nvPr>
        </p:nvSpPr>
        <p:spPr>
          <a:xfrm>
            <a:off x="6464155" y="1813775"/>
            <a:ext cx="49608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“Streamable” HTTP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435F27F-A919-65A3-A312-61F2E319D51C}"/>
              </a:ext>
            </a:extLst>
          </p:cNvPr>
          <p:cNvSpPr txBox="1">
            <a:spLocks/>
          </p:cNvSpPr>
          <p:nvPr/>
        </p:nvSpPr>
        <p:spPr>
          <a:xfrm>
            <a:off x="3409040" y="1848364"/>
            <a:ext cx="5834700" cy="33315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872AB-0CA9-A412-3466-598D38CEF8FF}"/>
              </a:ext>
            </a:extLst>
          </p:cNvPr>
          <p:cNvSpPr txBox="1"/>
          <p:nvPr/>
        </p:nvSpPr>
        <p:spPr>
          <a:xfrm>
            <a:off x="2315028" y="1173522"/>
            <a:ext cx="859971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MCP</a:t>
            </a:r>
            <a:r>
              <a:rPr lang="ja-JP" altLang="en-US" sz="2000" dirty="0"/>
              <a:t>の公式サイト</a:t>
            </a:r>
            <a:br>
              <a:rPr lang="en-US" altLang="ja-JP" sz="2000" dirty="0"/>
            </a:br>
            <a:r>
              <a:rPr lang="en-US" sz="2000" dirty="0">
                <a:hlinkClick r:id="rId2"/>
              </a:rPr>
              <a:t>https://modelcontextprotocol.io/introduction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MCP</a:t>
            </a:r>
            <a:r>
              <a:rPr lang="ja-JP" altLang="en-US" sz="2000" dirty="0"/>
              <a:t>の現代の公式スペック</a:t>
            </a:r>
            <a:r>
              <a:rPr lang="en-US" sz="2000" dirty="0">
                <a:hlinkClick r:id="rId3"/>
              </a:rPr>
              <a:t>https://github.com/modelcontextprotocol/specification/blob/main/schema/2025-03-26/schema.ts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ja-JP" altLang="en-US" sz="2000" dirty="0"/>
              <a:t>一番人気な</a:t>
            </a:r>
            <a:r>
              <a:rPr lang="en-US" altLang="ja-JP" sz="2000" dirty="0"/>
              <a:t>Go</a:t>
            </a:r>
            <a:r>
              <a:rPr lang="ja-JP" altLang="en-US" sz="2000" dirty="0"/>
              <a:t>言語の</a:t>
            </a:r>
            <a:r>
              <a:rPr lang="en-US" altLang="ja-JP" sz="2000" dirty="0"/>
              <a:t>SDK </a:t>
            </a:r>
            <a:br>
              <a:rPr lang="en-US" altLang="ja-JP" sz="2000" dirty="0"/>
            </a:br>
            <a:r>
              <a:rPr lang="en-US" sz="2000" dirty="0">
                <a:hlinkClick r:id="rId4"/>
              </a:rPr>
              <a:t>https://github.com/mark3labs/mcp-go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5ire, </a:t>
            </a:r>
            <a:r>
              <a:rPr lang="ja-JP" altLang="en-US" sz="2000" dirty="0"/>
              <a:t>いい</a:t>
            </a:r>
            <a:r>
              <a:rPr lang="en-US" altLang="ja-JP" sz="2000" dirty="0"/>
              <a:t>MCP</a:t>
            </a:r>
            <a:r>
              <a:rPr lang="ja-JP" altLang="en-US" sz="2000" dirty="0"/>
              <a:t>クライエント</a:t>
            </a:r>
            <a:br>
              <a:rPr lang="en-US" altLang="ja-JP" sz="2000" dirty="0"/>
            </a:br>
            <a:r>
              <a:rPr lang="en-US" sz="2000" dirty="0">
                <a:hlinkClick r:id="rId5"/>
              </a:rPr>
              <a:t>h</a:t>
            </a:r>
            <a:r>
              <a:rPr lang="en-US" sz="2000" dirty="0">
                <a:hlinkClick r:id="rId5"/>
              </a:rPr>
              <a:t>ttps://github.com/nanbingxyz/5ire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MCP</a:t>
            </a:r>
            <a:r>
              <a:rPr lang="ja-JP" altLang="en-US" sz="2000" dirty="0"/>
              <a:t>のセキュリティー問題</a:t>
            </a:r>
            <a:br>
              <a:rPr lang="en-US" altLang="ja-JP" sz="2000" dirty="0"/>
            </a:br>
            <a:r>
              <a:rPr lang="en-US" sz="2000" dirty="0">
                <a:hlinkClick r:id="rId6"/>
              </a:rPr>
              <a:t>https://www.cyberark.com/resources/threat-research-blog/poison-everywhere-no-output-from-your-mcp-server-is-safe</a:t>
            </a:r>
            <a:endParaRPr lang="en-US" sz="20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JSON-RPC</a:t>
            </a:r>
            <a:r>
              <a:rPr lang="ja-JP" altLang="en-US" sz="2000" dirty="0"/>
              <a:t>サイト</a:t>
            </a:r>
            <a:br>
              <a:rPr lang="en-US" sz="2000" dirty="0"/>
            </a:br>
            <a:r>
              <a:rPr lang="en-US" sz="2000" dirty="0">
                <a:hlinkClick r:id="rId7"/>
              </a:rPr>
              <a:t>https://www.jsonrpc.org/specification</a:t>
            </a:r>
            <a:endParaRPr lang="en-US" sz="2000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JSON Schema</a:t>
            </a:r>
            <a:r>
              <a:rPr lang="ja-JP" altLang="en-US" sz="2000" dirty="0"/>
              <a:t>サイト</a:t>
            </a:r>
            <a:br>
              <a:rPr lang="en-US" altLang="ja-JP" sz="2000" dirty="0"/>
            </a:br>
            <a:r>
              <a:rPr lang="en-US" altLang="ja-JP" sz="2000" dirty="0">
                <a:hlinkClick r:id="rId8"/>
              </a:rPr>
              <a:t>https://json-schema.org/</a:t>
            </a: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204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475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"/>
          <p:cNvSpPr txBox="1">
            <a:spLocks noGrp="1"/>
          </p:cNvSpPr>
          <p:nvPr>
            <p:ph type="title"/>
          </p:nvPr>
        </p:nvSpPr>
        <p:spPr>
          <a:xfrm>
            <a:off x="2199000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dirty="0"/>
              <a:t>MCP</a:t>
            </a:r>
            <a:r>
              <a:rPr lang="ja-JP" altLang="en-US" dirty="0"/>
              <a:t>概要</a:t>
            </a:r>
            <a:endParaRPr dirty="0"/>
          </a:p>
        </p:txBody>
      </p:sp>
      <p:sp>
        <p:nvSpPr>
          <p:cNvPr id="1470" name="Google Shape;1470;p21"/>
          <p:cNvSpPr txBox="1">
            <a:spLocks noGrp="1"/>
          </p:cNvSpPr>
          <p:nvPr>
            <p:ph type="subTitle" idx="1"/>
          </p:nvPr>
        </p:nvSpPr>
        <p:spPr>
          <a:xfrm>
            <a:off x="2199000" y="1666700"/>
            <a:ext cx="7794000" cy="57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ja-JP" altLang="en-US" dirty="0"/>
              <a:t>基本情報</a:t>
            </a:r>
            <a:endParaRPr dirty="0"/>
          </a:p>
        </p:txBody>
      </p:sp>
      <p:sp>
        <p:nvSpPr>
          <p:cNvPr id="1471" name="Google Shape;1471;p21"/>
          <p:cNvSpPr txBox="1">
            <a:spLocks noGrp="1"/>
          </p:cNvSpPr>
          <p:nvPr>
            <p:ph type="body" idx="2"/>
          </p:nvPr>
        </p:nvSpPr>
        <p:spPr>
          <a:xfrm>
            <a:off x="2728721" y="2455100"/>
            <a:ext cx="7794000" cy="3557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• </a:t>
            </a:r>
            <a:r>
              <a:rPr lang="en-US" dirty="0"/>
              <a:t>2024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月発行、</a:t>
            </a:r>
            <a:r>
              <a:rPr lang="en-US" altLang="ja-JP" dirty="0"/>
              <a:t>2025</a:t>
            </a:r>
            <a:r>
              <a:rPr lang="ja-JP" altLang="en-US" dirty="0"/>
              <a:t>年３月アップデート</a:t>
            </a: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/>
              <a:t>• Anthropic</a:t>
            </a:r>
            <a:r>
              <a:rPr lang="ja-JP" altLang="en-US" dirty="0"/>
              <a:t>会社</a:t>
            </a:r>
            <a:r>
              <a:rPr lang="en-US" dirty="0"/>
              <a:t> (Claude)</a:t>
            </a:r>
            <a:r>
              <a:rPr lang="ja-JP" altLang="en-US" dirty="0"/>
              <a:t>に作られた</a:t>
            </a: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" dirty="0"/>
              <a:t>•LLM</a:t>
            </a:r>
            <a:r>
              <a:rPr lang="ja-JP" altLang="en-US" dirty="0"/>
              <a:t>のツール呼び標準化</a:t>
            </a:r>
            <a:endParaRPr lang="en-US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ja-JP" altLang="en-US" dirty="0"/>
              <a:t>過去の半年から世界中に流行っている</a:t>
            </a:r>
            <a:endParaRPr lang="en-US" altLang="ja-JP" dirty="0"/>
          </a:p>
          <a:p>
            <a:pPr marL="0" lvl="0" indent="0" algn="l" rtl="0">
              <a:spcBef>
                <a:spcPts val="2100"/>
              </a:spcBef>
              <a:spcAft>
                <a:spcPts val="0"/>
              </a:spcAft>
              <a:buNone/>
            </a:pPr>
            <a:r>
              <a:rPr lang="en-US" dirty="0"/>
              <a:t>• </a:t>
            </a:r>
            <a:r>
              <a:rPr lang="ja-JP" altLang="en-US" dirty="0"/>
              <a:t>とくにプログラマーではないない人に人気らしい</a:t>
            </a:r>
            <a:endParaRPr lang="en-US" altLang="ja-JP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p23"/>
          <p:cNvSpPr txBox="1">
            <a:spLocks noGrp="1"/>
          </p:cNvSpPr>
          <p:nvPr>
            <p:ph type="title"/>
          </p:nvPr>
        </p:nvSpPr>
        <p:spPr>
          <a:xfrm>
            <a:off x="1920125" y="2102125"/>
            <a:ext cx="84111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MCP</a:t>
            </a:r>
            <a:r>
              <a:rPr lang="ja-JP" altLang="en-US" dirty="0"/>
              <a:t>デモ</a:t>
            </a:r>
            <a:endParaRPr dirty="0"/>
          </a:p>
        </p:txBody>
      </p:sp>
      <p:sp>
        <p:nvSpPr>
          <p:cNvPr id="1486" name="Google Shape;1486;p23"/>
          <p:cNvSpPr txBox="1">
            <a:spLocks noGrp="1"/>
          </p:cNvSpPr>
          <p:nvPr>
            <p:ph type="subTitle" idx="1"/>
          </p:nvPr>
        </p:nvSpPr>
        <p:spPr>
          <a:xfrm>
            <a:off x="1527125" y="3954040"/>
            <a:ext cx="9197100" cy="46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Read</a:t>
            </a:r>
            <a:endParaRPr dirty="0"/>
          </a:p>
        </p:txBody>
      </p:sp>
      <p:grpSp>
        <p:nvGrpSpPr>
          <p:cNvPr id="1487" name="Google Shape;1487;p23"/>
          <p:cNvGrpSpPr/>
          <p:nvPr/>
        </p:nvGrpSpPr>
        <p:grpSpPr>
          <a:xfrm rot="10800000">
            <a:off x="5402802" y="1183176"/>
            <a:ext cx="1237846" cy="872004"/>
            <a:chOff x="621403" y="597265"/>
            <a:chExt cx="1588204" cy="1118814"/>
          </a:xfrm>
        </p:grpSpPr>
        <p:sp>
          <p:nvSpPr>
            <p:cNvPr id="1488" name="Google Shape;1488;p23"/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3"/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4">
          <a:extLst>
            <a:ext uri="{FF2B5EF4-FFF2-40B4-BE49-F238E27FC236}">
              <a16:creationId xmlns:a16="http://schemas.microsoft.com/office/drawing/2014/main" id="{02ED1365-C176-68AA-EAA6-405C5A48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3">
            <a:extLst>
              <a:ext uri="{FF2B5EF4-FFF2-40B4-BE49-F238E27FC236}">
                <a16:creationId xmlns:a16="http://schemas.microsoft.com/office/drawing/2014/main" id="{C6D92A3B-1B40-32D6-5EA6-517538C09B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0825" y="5309875"/>
            <a:ext cx="9197100" cy="46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Read</a:t>
            </a:r>
            <a:endParaRPr dirty="0"/>
          </a:p>
        </p:txBody>
      </p:sp>
      <p:grpSp>
        <p:nvGrpSpPr>
          <p:cNvPr id="1487" name="Google Shape;1487;p23">
            <a:extLst>
              <a:ext uri="{FF2B5EF4-FFF2-40B4-BE49-F238E27FC236}">
                <a16:creationId xmlns:a16="http://schemas.microsoft.com/office/drawing/2014/main" id="{CB201E4B-09A1-B06D-CC3B-8FA8CF94F540}"/>
              </a:ext>
            </a:extLst>
          </p:cNvPr>
          <p:cNvGrpSpPr/>
          <p:nvPr/>
        </p:nvGrpSpPr>
        <p:grpSpPr>
          <a:xfrm rot="10800000">
            <a:off x="5402802" y="1183176"/>
            <a:ext cx="1237846" cy="872004"/>
            <a:chOff x="621403" y="597265"/>
            <a:chExt cx="1588204" cy="1118814"/>
          </a:xfrm>
        </p:grpSpPr>
        <p:sp>
          <p:nvSpPr>
            <p:cNvPr id="1488" name="Google Shape;1488;p23">
              <a:extLst>
                <a:ext uri="{FF2B5EF4-FFF2-40B4-BE49-F238E27FC236}">
                  <a16:creationId xmlns:a16="http://schemas.microsoft.com/office/drawing/2014/main" id="{16F1D4A7-980A-F97D-9329-E12A7D786B3D}"/>
                </a:ext>
              </a:extLst>
            </p:cNvPr>
            <p:cNvSpPr/>
            <p:nvPr/>
          </p:nvSpPr>
          <p:spPr>
            <a:xfrm>
              <a:off x="1448058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23">
              <a:extLst>
                <a:ext uri="{FF2B5EF4-FFF2-40B4-BE49-F238E27FC236}">
                  <a16:creationId xmlns:a16="http://schemas.microsoft.com/office/drawing/2014/main" id="{651589DA-4B1A-BDA0-F784-AE507EA39BAC}"/>
                </a:ext>
              </a:extLst>
            </p:cNvPr>
            <p:cNvSpPr/>
            <p:nvPr/>
          </p:nvSpPr>
          <p:spPr>
            <a:xfrm>
              <a:off x="621403" y="597265"/>
              <a:ext cx="761549" cy="1118814"/>
            </a:xfrm>
            <a:custGeom>
              <a:avLst/>
              <a:gdLst/>
              <a:ahLst/>
              <a:cxnLst/>
              <a:rect l="l" t="t" r="r" b="b"/>
              <a:pathLst>
                <a:path w="761549" h="1118814" extrusionOk="0">
                  <a:moveTo>
                    <a:pt x="-524" y="1117297"/>
                  </a:moveTo>
                  <a:lnTo>
                    <a:pt x="-524" y="996558"/>
                  </a:lnTo>
                  <a:cubicBezTo>
                    <a:pt x="160246" y="977266"/>
                    <a:pt x="278895" y="901864"/>
                    <a:pt x="338058" y="740612"/>
                  </a:cubicBezTo>
                  <a:cubicBezTo>
                    <a:pt x="312656" y="732412"/>
                    <a:pt x="292400" y="726464"/>
                    <a:pt x="272463" y="719551"/>
                  </a:cubicBezTo>
                  <a:cubicBezTo>
                    <a:pt x="93848" y="657011"/>
                    <a:pt x="-5830" y="480325"/>
                    <a:pt x="31308" y="291741"/>
                  </a:cubicBezTo>
                  <a:cubicBezTo>
                    <a:pt x="64909" y="120199"/>
                    <a:pt x="237095" y="-11311"/>
                    <a:pt x="412334" y="425"/>
                  </a:cubicBezTo>
                  <a:cubicBezTo>
                    <a:pt x="596255" y="11358"/>
                    <a:pt x="744051" y="156019"/>
                    <a:pt x="758954" y="339651"/>
                  </a:cubicBezTo>
                  <a:cubicBezTo>
                    <a:pt x="792877" y="741255"/>
                    <a:pt x="404456" y="1143502"/>
                    <a:pt x="-524" y="1117297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" name="Video 2">
            <a:hlinkClick r:id="" action="ppaction://media"/>
            <a:extLst>
              <a:ext uri="{FF2B5EF4-FFF2-40B4-BE49-F238E27FC236}">
                <a16:creationId xmlns:a16="http://schemas.microsoft.com/office/drawing/2014/main" id="{F70CC513-CF59-558B-4C56-D08DA206EAE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949325"/>
            <a:ext cx="12192000" cy="495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2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p19"/>
          <p:cNvSpPr txBox="1">
            <a:spLocks noGrp="1"/>
          </p:cNvSpPr>
          <p:nvPr>
            <p:ph type="title"/>
          </p:nvPr>
        </p:nvSpPr>
        <p:spPr>
          <a:xfrm>
            <a:off x="957325" y="751875"/>
            <a:ext cx="10373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dirty="0"/>
              <a:t>いったい何が行った</a:t>
            </a:r>
            <a:endParaRPr dirty="0"/>
          </a:p>
        </p:txBody>
      </p:sp>
      <p:sp>
        <p:nvSpPr>
          <p:cNvPr id="1252" name="Google Shape;1252;p19"/>
          <p:cNvSpPr txBox="1">
            <a:spLocks noGrp="1"/>
          </p:cNvSpPr>
          <p:nvPr>
            <p:ph type="body" idx="1"/>
          </p:nvPr>
        </p:nvSpPr>
        <p:spPr>
          <a:xfrm>
            <a:off x="957325" y="2742368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ja-JP" altLang="en-US" dirty="0"/>
              <a:t>専用</a:t>
            </a:r>
            <a:r>
              <a:rPr lang="en-US" altLang="ja-JP" dirty="0"/>
              <a:t>MCP</a:t>
            </a:r>
            <a:r>
              <a:rPr lang="ja-JP" altLang="en-US" dirty="0"/>
              <a:t>サーバーをクライエントに登録した</a:t>
            </a:r>
            <a:endParaRPr dirty="0"/>
          </a:p>
        </p:txBody>
      </p:sp>
      <p:sp>
        <p:nvSpPr>
          <p:cNvPr id="1253" name="Google Shape;1253;p19"/>
          <p:cNvSpPr txBox="1">
            <a:spLocks noGrp="1"/>
          </p:cNvSpPr>
          <p:nvPr>
            <p:ph type="body" idx="2"/>
          </p:nvPr>
        </p:nvSpPr>
        <p:spPr>
          <a:xfrm>
            <a:off x="4619812" y="2742368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ja-JP" altLang="en-US" dirty="0"/>
              <a:t>機能定義を</a:t>
            </a:r>
            <a:r>
              <a:rPr lang="en-US" altLang="ja-JP" dirty="0"/>
              <a:t>prompt</a:t>
            </a:r>
            <a:r>
              <a:rPr lang="ja-JP" altLang="en-US" dirty="0"/>
              <a:t>に入れといた</a:t>
            </a:r>
            <a:endParaRPr dirty="0"/>
          </a:p>
        </p:txBody>
      </p:sp>
      <p:sp>
        <p:nvSpPr>
          <p:cNvPr id="1254" name="Google Shape;1254;p19"/>
          <p:cNvSpPr txBox="1">
            <a:spLocks noGrp="1"/>
          </p:cNvSpPr>
          <p:nvPr>
            <p:ph type="body" idx="3"/>
          </p:nvPr>
        </p:nvSpPr>
        <p:spPr>
          <a:xfrm>
            <a:off x="957325" y="4783425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ja-JP" dirty="0"/>
              <a:t>LLM</a:t>
            </a:r>
            <a:r>
              <a:rPr lang="ja-JP" altLang="en-US" dirty="0"/>
              <a:t>はクライエントにツールを使いたいっとメッセージが出す</a:t>
            </a:r>
            <a:endParaRPr dirty="0"/>
          </a:p>
        </p:txBody>
      </p:sp>
      <p:sp>
        <p:nvSpPr>
          <p:cNvPr id="1255" name="Google Shape;1255;p19"/>
          <p:cNvSpPr txBox="1">
            <a:spLocks noGrp="1"/>
          </p:cNvSpPr>
          <p:nvPr>
            <p:ph type="body" idx="4"/>
          </p:nvPr>
        </p:nvSpPr>
        <p:spPr>
          <a:xfrm>
            <a:off x="4619812" y="4783425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ja-JP" altLang="en-US" dirty="0"/>
              <a:t>クライエントがツール呼びメッセージもらって、サーバーに渡す</a:t>
            </a:r>
            <a:endParaRPr dirty="0"/>
          </a:p>
        </p:txBody>
      </p:sp>
      <p:sp>
        <p:nvSpPr>
          <p:cNvPr id="1256" name="Google Shape;1256;p19"/>
          <p:cNvSpPr txBox="1">
            <a:spLocks noGrp="1"/>
          </p:cNvSpPr>
          <p:nvPr>
            <p:ph type="title" idx="5"/>
          </p:nvPr>
        </p:nvSpPr>
        <p:spPr>
          <a:xfrm>
            <a:off x="957324" y="2046599"/>
            <a:ext cx="3662487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 | FileSystem</a:t>
            </a:r>
            <a:r>
              <a:rPr lang="en-US" altLang="ja-JP" dirty="0"/>
              <a:t>MCP</a:t>
            </a:r>
            <a:endParaRPr dirty="0"/>
          </a:p>
        </p:txBody>
      </p:sp>
      <p:sp>
        <p:nvSpPr>
          <p:cNvPr id="1257" name="Google Shape;1257;p19"/>
          <p:cNvSpPr txBox="1">
            <a:spLocks noGrp="1"/>
          </p:cNvSpPr>
          <p:nvPr>
            <p:ph type="title" idx="6"/>
          </p:nvPr>
        </p:nvSpPr>
        <p:spPr>
          <a:xfrm>
            <a:off x="4619812" y="2046599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 | </a:t>
            </a:r>
            <a:r>
              <a:rPr lang="ja-JP" altLang="en-US" dirty="0"/>
              <a:t>ツール読込</a:t>
            </a:r>
            <a:endParaRPr dirty="0"/>
          </a:p>
        </p:txBody>
      </p:sp>
      <p:sp>
        <p:nvSpPr>
          <p:cNvPr id="1258" name="Google Shape;1258;p19"/>
          <p:cNvSpPr txBox="1">
            <a:spLocks noGrp="1"/>
          </p:cNvSpPr>
          <p:nvPr>
            <p:ph type="title" idx="7"/>
          </p:nvPr>
        </p:nvSpPr>
        <p:spPr>
          <a:xfrm>
            <a:off x="957325" y="4087656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 | </a:t>
            </a:r>
            <a:r>
              <a:rPr lang="ja-JP" altLang="en-US" dirty="0"/>
              <a:t>ツール利用</a:t>
            </a:r>
            <a:r>
              <a:rPr lang="en" dirty="0"/>
              <a:t> </a:t>
            </a:r>
            <a:endParaRPr dirty="0"/>
          </a:p>
        </p:txBody>
      </p:sp>
      <p:sp>
        <p:nvSpPr>
          <p:cNvPr id="1259" name="Google Shape;1259;p19"/>
          <p:cNvSpPr txBox="1">
            <a:spLocks noGrp="1"/>
          </p:cNvSpPr>
          <p:nvPr>
            <p:ph type="title" idx="8"/>
          </p:nvPr>
        </p:nvSpPr>
        <p:spPr>
          <a:xfrm>
            <a:off x="4619811" y="4087656"/>
            <a:ext cx="3288171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 |</a:t>
            </a:r>
            <a:r>
              <a:rPr lang="en-US" dirty="0"/>
              <a:t>Client</a:t>
            </a:r>
            <a:r>
              <a:rPr lang="ja-JP" altLang="en-US" dirty="0"/>
              <a:t>がもらう</a:t>
            </a:r>
            <a:endParaRPr dirty="0"/>
          </a:p>
        </p:txBody>
      </p:sp>
      <p:sp>
        <p:nvSpPr>
          <p:cNvPr id="1260" name="Google Shape;1260;p19"/>
          <p:cNvSpPr txBox="1">
            <a:spLocks noGrp="1"/>
          </p:cNvSpPr>
          <p:nvPr>
            <p:ph type="body" idx="9"/>
          </p:nvPr>
        </p:nvSpPr>
        <p:spPr>
          <a:xfrm>
            <a:off x="8282299" y="2742368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LLM</a:t>
            </a:r>
            <a:r>
              <a:rPr lang="ja-JP" altLang="en-US" dirty="0"/>
              <a:t>はどっちのツールを使うべきか自分で決めた</a:t>
            </a:r>
            <a:endParaRPr dirty="0"/>
          </a:p>
        </p:txBody>
      </p:sp>
      <p:sp>
        <p:nvSpPr>
          <p:cNvPr id="1261" name="Google Shape;1261;p19"/>
          <p:cNvSpPr txBox="1">
            <a:spLocks noGrp="1"/>
          </p:cNvSpPr>
          <p:nvPr>
            <p:ph type="body" idx="13"/>
          </p:nvPr>
        </p:nvSpPr>
        <p:spPr>
          <a:xfrm>
            <a:off x="8282299" y="4783425"/>
            <a:ext cx="3048600" cy="132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altLang="ja-JP" dirty="0"/>
              <a:t>MCP</a:t>
            </a:r>
            <a:r>
              <a:rPr lang="ja-JP" altLang="en-US" dirty="0"/>
              <a:t>サーバーが呼ばれた関数を読んで、結果を渡す</a:t>
            </a:r>
            <a:endParaRPr dirty="0"/>
          </a:p>
        </p:txBody>
      </p:sp>
      <p:sp>
        <p:nvSpPr>
          <p:cNvPr id="1262" name="Google Shape;1262;p19"/>
          <p:cNvSpPr txBox="1">
            <a:spLocks noGrp="1"/>
          </p:cNvSpPr>
          <p:nvPr>
            <p:ph type="title" idx="14"/>
          </p:nvPr>
        </p:nvSpPr>
        <p:spPr>
          <a:xfrm>
            <a:off x="8282299" y="2046599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| </a:t>
            </a:r>
            <a:r>
              <a:rPr lang="ja-JP" altLang="en-US" dirty="0"/>
              <a:t>決定</a:t>
            </a:r>
            <a:endParaRPr dirty="0"/>
          </a:p>
        </p:txBody>
      </p:sp>
      <p:sp>
        <p:nvSpPr>
          <p:cNvPr id="1263" name="Google Shape;1263;p19"/>
          <p:cNvSpPr txBox="1">
            <a:spLocks noGrp="1"/>
          </p:cNvSpPr>
          <p:nvPr>
            <p:ph type="title" idx="15"/>
          </p:nvPr>
        </p:nvSpPr>
        <p:spPr>
          <a:xfrm>
            <a:off x="8282299" y="4087656"/>
            <a:ext cx="3048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 | </a:t>
            </a:r>
            <a:r>
              <a:rPr lang="ja-JP" altLang="en-US" dirty="0"/>
              <a:t>機能実行</a:t>
            </a:r>
            <a:endParaRPr dirty="0"/>
          </a:p>
        </p:txBody>
      </p:sp>
      <p:grpSp>
        <p:nvGrpSpPr>
          <p:cNvPr id="1264" name="Google Shape;1264;p19"/>
          <p:cNvGrpSpPr/>
          <p:nvPr/>
        </p:nvGrpSpPr>
        <p:grpSpPr>
          <a:xfrm>
            <a:off x="917308" y="2156004"/>
            <a:ext cx="567745" cy="476885"/>
            <a:chOff x="2076453" y="1626619"/>
            <a:chExt cx="3249831" cy="2729734"/>
          </a:xfrm>
        </p:grpSpPr>
        <p:grpSp>
          <p:nvGrpSpPr>
            <p:cNvPr id="1265" name="Google Shape;1265;p1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266" name="Google Shape;1266;p1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1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8" name="Google Shape;1268;p1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269" name="Google Shape;1269;p1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1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1" name="Google Shape;1271;p1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77" name="Google Shape;1277;p1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278" name="Google Shape;1278;p1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9" name="Google Shape;1279;p1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0" name="Google Shape;1280;p1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8" name="Google Shape;1288;p1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289" name="Google Shape;1289;p1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1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1" name="Google Shape;1291;p1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3" name="Google Shape;1293;p19"/>
          <p:cNvGrpSpPr/>
          <p:nvPr/>
        </p:nvGrpSpPr>
        <p:grpSpPr>
          <a:xfrm>
            <a:off x="8088511" y="2078147"/>
            <a:ext cx="734046" cy="641644"/>
            <a:chOff x="5916127" y="1590589"/>
            <a:chExt cx="4201749" cy="3672836"/>
          </a:xfrm>
        </p:grpSpPr>
        <p:grpSp>
          <p:nvGrpSpPr>
            <p:cNvPr id="1294" name="Google Shape;1294;p19"/>
            <p:cNvGrpSpPr/>
            <p:nvPr/>
          </p:nvGrpSpPr>
          <p:grpSpPr>
            <a:xfrm>
              <a:off x="5916127" y="2814232"/>
              <a:ext cx="1535513" cy="2166104"/>
              <a:chOff x="5916127" y="2814232"/>
              <a:chExt cx="1535513" cy="2166104"/>
            </a:xfrm>
          </p:grpSpPr>
          <p:grpSp>
            <p:nvGrpSpPr>
              <p:cNvPr id="1295" name="Google Shape;1295;p19"/>
              <p:cNvGrpSpPr/>
              <p:nvPr/>
            </p:nvGrpSpPr>
            <p:grpSpPr>
              <a:xfrm>
                <a:off x="6331772" y="4075467"/>
                <a:ext cx="1082944" cy="904869"/>
                <a:chOff x="6331772" y="4075467"/>
                <a:chExt cx="1082944" cy="904869"/>
              </a:xfrm>
            </p:grpSpPr>
            <p:sp>
              <p:nvSpPr>
                <p:cNvPr id="1296" name="Google Shape;1296;p19"/>
                <p:cNvSpPr/>
                <p:nvPr/>
              </p:nvSpPr>
              <p:spPr>
                <a:xfrm>
                  <a:off x="6369673" y="4113792"/>
                  <a:ext cx="1006839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839" h="827870" extrusionOk="0">
                      <a:moveTo>
                        <a:pt x="1001247" y="344955"/>
                      </a:moveTo>
                      <a:cubicBezTo>
                        <a:pt x="885709" y="578032"/>
                        <a:pt x="691113" y="925218"/>
                        <a:pt x="426604" y="802251"/>
                      </a:cubicBezTo>
                      <a:cubicBezTo>
                        <a:pt x="128758" y="663852"/>
                        <a:pt x="-56027" y="386294"/>
                        <a:pt x="15315" y="214272"/>
                      </a:cubicBezTo>
                      <a:cubicBezTo>
                        <a:pt x="54558" y="119784"/>
                        <a:pt x="178573" y="108164"/>
                        <a:pt x="426318" y="53776"/>
                      </a:cubicBezTo>
                      <a:cubicBezTo>
                        <a:pt x="683303" y="-2612"/>
                        <a:pt x="813605" y="-29282"/>
                        <a:pt x="906950" y="47775"/>
                      </a:cubicBezTo>
                      <a:cubicBezTo>
                        <a:pt x="1020774" y="141692"/>
                        <a:pt x="1011249" y="324858"/>
                        <a:pt x="1001247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19"/>
                <p:cNvSpPr/>
                <p:nvPr/>
              </p:nvSpPr>
              <p:spPr>
                <a:xfrm>
                  <a:off x="6331772" y="4075467"/>
                  <a:ext cx="1082944" cy="90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44" h="904869" extrusionOk="0">
                      <a:moveTo>
                        <a:pt x="575472" y="904869"/>
                      </a:moveTo>
                      <a:cubicBezTo>
                        <a:pt x="535086" y="904869"/>
                        <a:pt x="492795" y="895726"/>
                        <a:pt x="448408" y="875151"/>
                      </a:cubicBezTo>
                      <a:cubicBezTo>
                        <a:pt x="138179" y="730943"/>
                        <a:pt x="-62989" y="433287"/>
                        <a:pt x="17974" y="238024"/>
                      </a:cubicBezTo>
                      <a:cubicBezTo>
                        <a:pt x="59217" y="138488"/>
                        <a:pt x="165135" y="116295"/>
                        <a:pt x="357349" y="76004"/>
                      </a:cubicBezTo>
                      <a:cubicBezTo>
                        <a:pt x="387734" y="69622"/>
                        <a:pt x="420595" y="62764"/>
                        <a:pt x="456028" y="54954"/>
                      </a:cubicBezTo>
                      <a:cubicBezTo>
                        <a:pt x="716251" y="-2196"/>
                        <a:pt x="859507" y="-33629"/>
                        <a:pt x="969140" y="56859"/>
                      </a:cubicBezTo>
                      <a:cubicBezTo>
                        <a:pt x="1098966" y="164015"/>
                        <a:pt x="1090584" y="365374"/>
                        <a:pt x="1073248" y="400235"/>
                      </a:cubicBezTo>
                      <a:lnTo>
                        <a:pt x="1073248" y="400235"/>
                      </a:lnTo>
                      <a:cubicBezTo>
                        <a:pt x="993905" y="560160"/>
                        <a:pt x="822931" y="904869"/>
                        <a:pt x="575472" y="904869"/>
                      </a:cubicBezTo>
                      <a:close/>
                      <a:moveTo>
                        <a:pt x="792165" y="76385"/>
                      </a:moveTo>
                      <a:cubicBezTo>
                        <a:pt x="718442" y="76385"/>
                        <a:pt x="618144" y="97245"/>
                        <a:pt x="472411" y="129249"/>
                      </a:cubicBezTo>
                      <a:cubicBezTo>
                        <a:pt x="436788" y="137059"/>
                        <a:pt x="403736" y="144012"/>
                        <a:pt x="373066" y="150394"/>
                      </a:cubicBezTo>
                      <a:cubicBezTo>
                        <a:pt x="188947" y="188970"/>
                        <a:pt x="113319" y="207068"/>
                        <a:pt x="88363" y="267075"/>
                      </a:cubicBezTo>
                      <a:cubicBezTo>
                        <a:pt x="29784" y="408236"/>
                        <a:pt x="185042" y="668650"/>
                        <a:pt x="480508" y="805905"/>
                      </a:cubicBezTo>
                      <a:cubicBezTo>
                        <a:pt x="700821" y="908299"/>
                        <a:pt x="875890" y="626168"/>
                        <a:pt x="1004097" y="368041"/>
                      </a:cubicBezTo>
                      <a:cubicBezTo>
                        <a:pt x="1011145" y="339846"/>
                        <a:pt x="1011431" y="190399"/>
                        <a:pt x="920657" y="115342"/>
                      </a:cubicBezTo>
                      <a:cubicBezTo>
                        <a:pt x="887415" y="88101"/>
                        <a:pt x="847220" y="76385"/>
                        <a:pt x="792165" y="76385"/>
                      </a:cubicBezTo>
                      <a:close/>
                      <a:moveTo>
                        <a:pt x="1005049" y="366326"/>
                      </a:moveTo>
                      <a:cubicBezTo>
                        <a:pt x="1004954" y="366421"/>
                        <a:pt x="1004954" y="366612"/>
                        <a:pt x="1004859" y="366707"/>
                      </a:cubicBezTo>
                      <a:cubicBezTo>
                        <a:pt x="1004859" y="366612"/>
                        <a:pt x="1004954" y="366421"/>
                        <a:pt x="1005049" y="366326"/>
                      </a:cubicBezTo>
                      <a:lnTo>
                        <a:pt x="1005049" y="3663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298" name="Google Shape;1298;p19"/>
              <p:cNvGrpSpPr/>
              <p:nvPr/>
            </p:nvGrpSpPr>
            <p:grpSpPr>
              <a:xfrm>
                <a:off x="5916127" y="2814232"/>
                <a:ext cx="1535513" cy="1411057"/>
                <a:chOff x="5916127" y="2814232"/>
                <a:chExt cx="1535513" cy="1411057"/>
              </a:xfrm>
            </p:grpSpPr>
            <p:sp>
              <p:nvSpPr>
                <p:cNvPr id="1299" name="Google Shape;1299;p19"/>
                <p:cNvSpPr/>
                <p:nvPr/>
              </p:nvSpPr>
              <p:spPr>
                <a:xfrm>
                  <a:off x="5953203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286178" y="1308910"/>
                      </a:moveTo>
                      <a:cubicBezTo>
                        <a:pt x="1244649" y="1307005"/>
                        <a:pt x="1203120" y="1311006"/>
                        <a:pt x="1161591" y="1312815"/>
                      </a:cubicBezTo>
                      <a:cubicBezTo>
                        <a:pt x="1056435" y="1317387"/>
                        <a:pt x="951660" y="1326722"/>
                        <a:pt x="846504" y="1331389"/>
                      </a:cubicBezTo>
                      <a:cubicBezTo>
                        <a:pt x="643336" y="1340343"/>
                        <a:pt x="422165" y="1336533"/>
                        <a:pt x="242905" y="1227757"/>
                      </a:cubicBezTo>
                      <a:cubicBezTo>
                        <a:pt x="194137" y="1198134"/>
                        <a:pt x="150036" y="1161273"/>
                        <a:pt x="112222" y="1118505"/>
                      </a:cubicBezTo>
                      <a:cubicBezTo>
                        <a:pt x="-82755" y="898001"/>
                        <a:pt x="11828" y="583962"/>
                        <a:pt x="128985" y="350409"/>
                      </a:cubicBezTo>
                      <a:cubicBezTo>
                        <a:pt x="187755" y="233252"/>
                        <a:pt x="253287" y="93615"/>
                        <a:pt x="376540" y="32560"/>
                      </a:cubicBezTo>
                      <a:cubicBezTo>
                        <a:pt x="567707" y="-62118"/>
                        <a:pt x="754207" y="69136"/>
                        <a:pt x="904606" y="178102"/>
                      </a:cubicBezTo>
                      <a:cubicBezTo>
                        <a:pt x="946231" y="208296"/>
                        <a:pt x="985569" y="242396"/>
                        <a:pt x="1023859" y="276590"/>
                      </a:cubicBezTo>
                      <a:cubicBezTo>
                        <a:pt x="1055578" y="304975"/>
                        <a:pt x="1086343" y="334407"/>
                        <a:pt x="1116061" y="364792"/>
                      </a:cubicBezTo>
                      <a:cubicBezTo>
                        <a:pt x="1286273" y="538623"/>
                        <a:pt x="1405431" y="745221"/>
                        <a:pt x="1458295" y="983155"/>
                      </a:cubicBezTo>
                      <a:cubicBezTo>
                        <a:pt x="1479916" y="1079834"/>
                        <a:pt x="1318848" y="1310434"/>
                        <a:pt x="1286178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19"/>
                <p:cNvSpPr/>
                <p:nvPr/>
              </p:nvSpPr>
              <p:spPr>
                <a:xfrm>
                  <a:off x="5916127" y="2814232"/>
                  <a:ext cx="1535513" cy="141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513" h="1411057" extrusionOk="0">
                      <a:moveTo>
                        <a:pt x="760041" y="1411057"/>
                      </a:moveTo>
                      <a:cubicBezTo>
                        <a:pt x="584685" y="1411057"/>
                        <a:pt x="409425" y="1389340"/>
                        <a:pt x="260359" y="1298853"/>
                      </a:cubicBezTo>
                      <a:cubicBezTo>
                        <a:pt x="208352" y="1267325"/>
                        <a:pt x="161394" y="1228082"/>
                        <a:pt x="120913" y="1182267"/>
                      </a:cubicBezTo>
                      <a:cubicBezTo>
                        <a:pt x="-44060" y="995672"/>
                        <a:pt x="-40155" y="715446"/>
                        <a:pt x="132248" y="371880"/>
                      </a:cubicBezTo>
                      <a:lnTo>
                        <a:pt x="140058" y="356163"/>
                      </a:lnTo>
                      <a:cubicBezTo>
                        <a:pt x="199875" y="236529"/>
                        <a:pt x="267693" y="100989"/>
                        <a:pt x="396852" y="36885"/>
                      </a:cubicBezTo>
                      <a:cubicBezTo>
                        <a:pt x="611832" y="-69699"/>
                        <a:pt x="815476" y="77938"/>
                        <a:pt x="964161" y="185761"/>
                      </a:cubicBezTo>
                      <a:cubicBezTo>
                        <a:pt x="1007881" y="217479"/>
                        <a:pt x="1048743" y="253008"/>
                        <a:pt x="1086462" y="286726"/>
                      </a:cubicBezTo>
                      <a:cubicBezTo>
                        <a:pt x="1118657" y="315492"/>
                        <a:pt x="1150280" y="345781"/>
                        <a:pt x="1180474" y="376642"/>
                      </a:cubicBezTo>
                      <a:cubicBezTo>
                        <a:pt x="1361354" y="561332"/>
                        <a:pt x="1479845" y="775644"/>
                        <a:pt x="1532709" y="1013388"/>
                      </a:cubicBezTo>
                      <a:cubicBezTo>
                        <a:pt x="1553854" y="1108638"/>
                        <a:pt x="1450222" y="1270849"/>
                        <a:pt x="1396692" y="1334476"/>
                      </a:cubicBezTo>
                      <a:cubicBezTo>
                        <a:pt x="1364973" y="1372100"/>
                        <a:pt x="1343828" y="1386483"/>
                        <a:pt x="1321539" y="1385340"/>
                      </a:cubicBezTo>
                      <a:cubicBezTo>
                        <a:pt x="1293250" y="1384101"/>
                        <a:pt x="1264771" y="1385721"/>
                        <a:pt x="1234576" y="1387435"/>
                      </a:cubicBezTo>
                      <a:cubicBezTo>
                        <a:pt x="1223146" y="1388102"/>
                        <a:pt x="1211716" y="1388769"/>
                        <a:pt x="1200381" y="1389245"/>
                      </a:cubicBezTo>
                      <a:cubicBezTo>
                        <a:pt x="1147803" y="1391531"/>
                        <a:pt x="1094178" y="1395055"/>
                        <a:pt x="1042361" y="1398579"/>
                      </a:cubicBezTo>
                      <a:cubicBezTo>
                        <a:pt x="991022" y="1402008"/>
                        <a:pt x="937872" y="1405533"/>
                        <a:pt x="885294" y="1407819"/>
                      </a:cubicBezTo>
                      <a:cubicBezTo>
                        <a:pt x="843765" y="1409819"/>
                        <a:pt x="801855" y="1411057"/>
                        <a:pt x="760041" y="1411057"/>
                      </a:cubicBezTo>
                      <a:close/>
                      <a:moveTo>
                        <a:pt x="551634" y="76319"/>
                      </a:moveTo>
                      <a:cubicBezTo>
                        <a:pt x="511343" y="76319"/>
                        <a:pt x="471243" y="85177"/>
                        <a:pt x="430666" y="105275"/>
                      </a:cubicBezTo>
                      <a:cubicBezTo>
                        <a:pt x="324367" y="157948"/>
                        <a:pt x="262645" y="281392"/>
                        <a:pt x="208162" y="390358"/>
                      </a:cubicBezTo>
                      <a:lnTo>
                        <a:pt x="200256" y="406170"/>
                      </a:lnTo>
                      <a:cubicBezTo>
                        <a:pt x="40713" y="724019"/>
                        <a:pt x="33283" y="968240"/>
                        <a:pt x="177968" y="1131879"/>
                      </a:cubicBezTo>
                      <a:cubicBezTo>
                        <a:pt x="213306" y="1171884"/>
                        <a:pt x="254358" y="1206174"/>
                        <a:pt x="299793" y="1233797"/>
                      </a:cubicBezTo>
                      <a:cubicBezTo>
                        <a:pt x="467147" y="1335333"/>
                        <a:pt x="678411" y="1340953"/>
                        <a:pt x="881865" y="1331904"/>
                      </a:cubicBezTo>
                      <a:cubicBezTo>
                        <a:pt x="933586" y="1329618"/>
                        <a:pt x="986259" y="1326094"/>
                        <a:pt x="1037218" y="1322760"/>
                      </a:cubicBezTo>
                      <a:cubicBezTo>
                        <a:pt x="1089510" y="1319331"/>
                        <a:pt x="1143517" y="1315712"/>
                        <a:pt x="1196953" y="1313426"/>
                      </a:cubicBezTo>
                      <a:cubicBezTo>
                        <a:pt x="1208001" y="1312950"/>
                        <a:pt x="1219050" y="1312283"/>
                        <a:pt x="1230099" y="1311616"/>
                      </a:cubicBezTo>
                      <a:cubicBezTo>
                        <a:pt x="1258103" y="1309997"/>
                        <a:pt x="1286868" y="1308378"/>
                        <a:pt x="1316205" y="1309140"/>
                      </a:cubicBezTo>
                      <a:cubicBezTo>
                        <a:pt x="1354687" y="1278945"/>
                        <a:pt x="1473082" y="1096827"/>
                        <a:pt x="1458223" y="1030152"/>
                      </a:cubicBezTo>
                      <a:cubicBezTo>
                        <a:pt x="1408503" y="806410"/>
                        <a:pt x="1296679" y="604575"/>
                        <a:pt x="1125991" y="430173"/>
                      </a:cubicBezTo>
                      <a:cubicBezTo>
                        <a:pt x="1096940" y="400455"/>
                        <a:pt x="1066460" y="371403"/>
                        <a:pt x="1035599" y="343686"/>
                      </a:cubicBezTo>
                      <a:cubicBezTo>
                        <a:pt x="999499" y="311301"/>
                        <a:pt x="960351" y="277296"/>
                        <a:pt x="919394" y="247578"/>
                      </a:cubicBezTo>
                      <a:cubicBezTo>
                        <a:pt x="790616" y="154138"/>
                        <a:pt x="670982" y="76319"/>
                        <a:pt x="551634" y="76319"/>
                      </a:cubicBezTo>
                      <a:close/>
                      <a:moveTo>
                        <a:pt x="1324968" y="1309425"/>
                      </a:moveTo>
                      <a:cubicBezTo>
                        <a:pt x="1324968" y="1309425"/>
                        <a:pt x="1324968" y="1309425"/>
                        <a:pt x="1324968" y="1309425"/>
                      </a:cubicBezTo>
                      <a:lnTo>
                        <a:pt x="1324968" y="1309425"/>
                      </a:lnTo>
                      <a:cubicBezTo>
                        <a:pt x="1324968" y="1309425"/>
                        <a:pt x="1324968" y="1309425"/>
                        <a:pt x="1324968" y="13094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01" name="Google Shape;1301;p19"/>
            <p:cNvGrpSpPr/>
            <p:nvPr/>
          </p:nvGrpSpPr>
          <p:grpSpPr>
            <a:xfrm>
              <a:off x="6040232" y="3501675"/>
              <a:ext cx="1171621" cy="1354244"/>
              <a:chOff x="6040232" y="3501675"/>
              <a:chExt cx="1171621" cy="1354244"/>
            </a:xfrm>
          </p:grpSpPr>
          <p:sp>
            <p:nvSpPr>
              <p:cNvPr id="1302" name="Google Shape;1302;p19"/>
              <p:cNvSpPr/>
              <p:nvPr/>
            </p:nvSpPr>
            <p:spPr>
              <a:xfrm>
                <a:off x="6040232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811766" y="592169"/>
                    </a:moveTo>
                    <a:cubicBezTo>
                      <a:pt x="776714" y="585883"/>
                      <a:pt x="339517" y="625888"/>
                      <a:pt x="111203" y="426148"/>
                    </a:cubicBezTo>
                    <a:cubicBezTo>
                      <a:pt x="-86632" y="253079"/>
                      <a:pt x="39479" y="47054"/>
                      <a:pt x="41003" y="0"/>
                    </a:cubicBezTo>
                    <a:cubicBezTo>
                      <a:pt x="60625" y="126682"/>
                      <a:pt x="71293" y="219456"/>
                      <a:pt x="231027" y="339566"/>
                    </a:cubicBezTo>
                    <a:cubicBezTo>
                      <a:pt x="466961" y="516731"/>
                      <a:pt x="840151" y="597217"/>
                      <a:pt x="811766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9"/>
              <p:cNvSpPr/>
              <p:nvPr/>
            </p:nvSpPr>
            <p:spPr>
              <a:xfrm>
                <a:off x="6691883" y="4633150"/>
                <a:ext cx="519970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70" h="222769" extrusionOk="0">
                    <a:moveTo>
                      <a:pt x="0" y="79724"/>
                    </a:moveTo>
                    <a:cubicBezTo>
                      <a:pt x="17907" y="107061"/>
                      <a:pt x="74390" y="196596"/>
                      <a:pt x="169736" y="218218"/>
                    </a:cubicBezTo>
                    <a:cubicBezTo>
                      <a:pt x="297561" y="247269"/>
                      <a:pt x="411575" y="132874"/>
                      <a:pt x="519970" y="0"/>
                    </a:cubicBezTo>
                    <a:cubicBezTo>
                      <a:pt x="468821" y="34861"/>
                      <a:pt x="357950" y="128302"/>
                      <a:pt x="201835" y="133731"/>
                    </a:cubicBezTo>
                    <a:cubicBezTo>
                      <a:pt x="119253" y="136684"/>
                      <a:pt x="63722" y="107156"/>
                      <a:pt x="0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4" name="Google Shape;1304;p19"/>
            <p:cNvGrpSpPr/>
            <p:nvPr/>
          </p:nvGrpSpPr>
          <p:grpSpPr>
            <a:xfrm>
              <a:off x="8582268" y="2814463"/>
              <a:ext cx="1535608" cy="2165872"/>
              <a:chOff x="8582268" y="2814463"/>
              <a:chExt cx="1535608" cy="2165872"/>
            </a:xfrm>
          </p:grpSpPr>
          <p:grpSp>
            <p:nvGrpSpPr>
              <p:cNvPr id="1305" name="Google Shape;1305;p19"/>
              <p:cNvGrpSpPr/>
              <p:nvPr/>
            </p:nvGrpSpPr>
            <p:grpSpPr>
              <a:xfrm>
                <a:off x="8619191" y="4075403"/>
                <a:ext cx="1082950" cy="904932"/>
                <a:chOff x="8619191" y="4075403"/>
                <a:chExt cx="1082950" cy="904932"/>
              </a:xfrm>
            </p:grpSpPr>
            <p:sp>
              <p:nvSpPr>
                <p:cNvPr id="1306" name="Google Shape;1306;p19"/>
                <p:cNvSpPr/>
                <p:nvPr/>
              </p:nvSpPr>
              <p:spPr>
                <a:xfrm>
                  <a:off x="8657453" y="4113792"/>
                  <a:ext cx="1006781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81" h="827870" extrusionOk="0">
                      <a:moveTo>
                        <a:pt x="5534" y="344955"/>
                      </a:moveTo>
                      <a:cubicBezTo>
                        <a:pt x="121072" y="578032"/>
                        <a:pt x="315668" y="925218"/>
                        <a:pt x="580178" y="802251"/>
                      </a:cubicBezTo>
                      <a:cubicBezTo>
                        <a:pt x="878024" y="663852"/>
                        <a:pt x="1062809" y="386294"/>
                        <a:pt x="991467" y="214272"/>
                      </a:cubicBezTo>
                      <a:cubicBezTo>
                        <a:pt x="952224" y="119784"/>
                        <a:pt x="828208" y="108164"/>
                        <a:pt x="580463" y="53776"/>
                      </a:cubicBezTo>
                      <a:cubicBezTo>
                        <a:pt x="323479" y="-2612"/>
                        <a:pt x="193177" y="-29282"/>
                        <a:pt x="99832" y="47775"/>
                      </a:cubicBezTo>
                      <a:cubicBezTo>
                        <a:pt x="-13897" y="141692"/>
                        <a:pt x="-4372" y="324858"/>
                        <a:pt x="5534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9"/>
                <p:cNvSpPr/>
                <p:nvPr/>
              </p:nvSpPr>
              <p:spPr>
                <a:xfrm>
                  <a:off x="8619191" y="4075403"/>
                  <a:ext cx="1082950" cy="90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50" h="904932" extrusionOk="0">
                      <a:moveTo>
                        <a:pt x="507473" y="904933"/>
                      </a:moveTo>
                      <a:cubicBezTo>
                        <a:pt x="260014" y="904933"/>
                        <a:pt x="89040" y="560223"/>
                        <a:pt x="9696" y="400203"/>
                      </a:cubicBezTo>
                      <a:lnTo>
                        <a:pt x="9696" y="400203"/>
                      </a:lnTo>
                      <a:cubicBezTo>
                        <a:pt x="-7639" y="365342"/>
                        <a:pt x="-16021" y="163983"/>
                        <a:pt x="113805" y="56827"/>
                      </a:cubicBezTo>
                      <a:cubicBezTo>
                        <a:pt x="223342" y="-33661"/>
                        <a:pt x="366694" y="-2133"/>
                        <a:pt x="626916" y="54922"/>
                      </a:cubicBezTo>
                      <a:cubicBezTo>
                        <a:pt x="662254" y="62732"/>
                        <a:pt x="695116" y="69590"/>
                        <a:pt x="725596" y="75972"/>
                      </a:cubicBezTo>
                      <a:cubicBezTo>
                        <a:pt x="917810" y="116263"/>
                        <a:pt x="1023728" y="138456"/>
                        <a:pt x="1064972" y="237992"/>
                      </a:cubicBezTo>
                      <a:cubicBezTo>
                        <a:pt x="1145934" y="433255"/>
                        <a:pt x="944861" y="731006"/>
                        <a:pt x="634537" y="875119"/>
                      </a:cubicBezTo>
                      <a:cubicBezTo>
                        <a:pt x="590245" y="895789"/>
                        <a:pt x="547859" y="904933"/>
                        <a:pt x="507473" y="904933"/>
                      </a:cubicBezTo>
                      <a:close/>
                      <a:moveTo>
                        <a:pt x="78943" y="368199"/>
                      </a:moveTo>
                      <a:cubicBezTo>
                        <a:pt x="207150" y="626231"/>
                        <a:pt x="382314" y="908362"/>
                        <a:pt x="602532" y="806063"/>
                      </a:cubicBezTo>
                      <a:cubicBezTo>
                        <a:pt x="897903" y="668808"/>
                        <a:pt x="1053160" y="408394"/>
                        <a:pt x="994677" y="267234"/>
                      </a:cubicBezTo>
                      <a:cubicBezTo>
                        <a:pt x="969816" y="207227"/>
                        <a:pt x="894093" y="189129"/>
                        <a:pt x="709975" y="150553"/>
                      </a:cubicBezTo>
                      <a:cubicBezTo>
                        <a:pt x="679304" y="144171"/>
                        <a:pt x="646252" y="137218"/>
                        <a:pt x="610629" y="129407"/>
                      </a:cubicBezTo>
                      <a:cubicBezTo>
                        <a:pt x="355931" y="73495"/>
                        <a:pt x="240011" y="51493"/>
                        <a:pt x="162382" y="115596"/>
                      </a:cubicBezTo>
                      <a:cubicBezTo>
                        <a:pt x="71514" y="190558"/>
                        <a:pt x="71800" y="340005"/>
                        <a:pt x="78943" y="368199"/>
                      </a:cubicBezTo>
                      <a:close/>
                      <a:moveTo>
                        <a:pt x="77991" y="366389"/>
                      </a:moveTo>
                      <a:cubicBezTo>
                        <a:pt x="78086" y="366580"/>
                        <a:pt x="78181" y="366675"/>
                        <a:pt x="78181" y="366770"/>
                      </a:cubicBezTo>
                      <a:cubicBezTo>
                        <a:pt x="78086" y="366675"/>
                        <a:pt x="78086" y="366485"/>
                        <a:pt x="77991" y="366389"/>
                      </a:cubicBezTo>
                      <a:lnTo>
                        <a:pt x="77991" y="3663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08" name="Google Shape;1308;p19"/>
              <p:cNvGrpSpPr/>
              <p:nvPr/>
            </p:nvGrpSpPr>
            <p:grpSpPr>
              <a:xfrm>
                <a:off x="8582268" y="2814463"/>
                <a:ext cx="1535608" cy="1410826"/>
                <a:chOff x="8582268" y="2814463"/>
                <a:chExt cx="1535608" cy="1410826"/>
              </a:xfrm>
            </p:grpSpPr>
            <p:sp>
              <p:nvSpPr>
                <p:cNvPr id="1309" name="Google Shape;1309;p19"/>
                <p:cNvSpPr/>
                <p:nvPr/>
              </p:nvSpPr>
              <p:spPr>
                <a:xfrm>
                  <a:off x="8620517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74106" y="1308910"/>
                      </a:moveTo>
                      <a:cubicBezTo>
                        <a:pt x="215635" y="1307005"/>
                        <a:pt x="257164" y="1311006"/>
                        <a:pt x="298693" y="1312815"/>
                      </a:cubicBezTo>
                      <a:cubicBezTo>
                        <a:pt x="403849" y="1317387"/>
                        <a:pt x="508624" y="1326722"/>
                        <a:pt x="613780" y="1331389"/>
                      </a:cubicBezTo>
                      <a:cubicBezTo>
                        <a:pt x="816948" y="1340343"/>
                        <a:pt x="1038119" y="1336533"/>
                        <a:pt x="1217379" y="1227757"/>
                      </a:cubicBezTo>
                      <a:cubicBezTo>
                        <a:pt x="1266147" y="1198134"/>
                        <a:pt x="1310248" y="1161273"/>
                        <a:pt x="1348062" y="1118505"/>
                      </a:cubicBezTo>
                      <a:cubicBezTo>
                        <a:pt x="1543039" y="898001"/>
                        <a:pt x="1448456" y="583962"/>
                        <a:pt x="1331298" y="350409"/>
                      </a:cubicBezTo>
                      <a:cubicBezTo>
                        <a:pt x="1272529" y="233252"/>
                        <a:pt x="1206997" y="93615"/>
                        <a:pt x="1083744" y="32560"/>
                      </a:cubicBezTo>
                      <a:cubicBezTo>
                        <a:pt x="892577" y="-62118"/>
                        <a:pt x="706077" y="69136"/>
                        <a:pt x="555677" y="178102"/>
                      </a:cubicBezTo>
                      <a:cubicBezTo>
                        <a:pt x="514053" y="208296"/>
                        <a:pt x="474715" y="242396"/>
                        <a:pt x="436424" y="276590"/>
                      </a:cubicBezTo>
                      <a:cubicBezTo>
                        <a:pt x="404706" y="304975"/>
                        <a:pt x="373940" y="334407"/>
                        <a:pt x="344222" y="364792"/>
                      </a:cubicBezTo>
                      <a:cubicBezTo>
                        <a:pt x="174011" y="538623"/>
                        <a:pt x="54853" y="745221"/>
                        <a:pt x="1989" y="983155"/>
                      </a:cubicBezTo>
                      <a:cubicBezTo>
                        <a:pt x="-19633" y="1079834"/>
                        <a:pt x="141435" y="1310434"/>
                        <a:pt x="174106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9"/>
                <p:cNvSpPr/>
                <p:nvPr/>
              </p:nvSpPr>
              <p:spPr>
                <a:xfrm>
                  <a:off x="8582268" y="2814463"/>
                  <a:ext cx="1535608" cy="141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08" h="1410826" extrusionOk="0">
                      <a:moveTo>
                        <a:pt x="775568" y="1410827"/>
                      </a:moveTo>
                      <a:cubicBezTo>
                        <a:pt x="733658" y="1410827"/>
                        <a:pt x="691843" y="1409589"/>
                        <a:pt x="650219" y="1407779"/>
                      </a:cubicBezTo>
                      <a:cubicBezTo>
                        <a:pt x="597641" y="1405493"/>
                        <a:pt x="544587" y="1401969"/>
                        <a:pt x="493152" y="1398539"/>
                      </a:cubicBezTo>
                      <a:cubicBezTo>
                        <a:pt x="441336" y="1395111"/>
                        <a:pt x="387710" y="1391586"/>
                        <a:pt x="335132" y="1389205"/>
                      </a:cubicBezTo>
                      <a:cubicBezTo>
                        <a:pt x="323702" y="1388729"/>
                        <a:pt x="312367" y="1388062"/>
                        <a:pt x="300937" y="1387395"/>
                      </a:cubicBezTo>
                      <a:cubicBezTo>
                        <a:pt x="270743" y="1385681"/>
                        <a:pt x="242358" y="1384062"/>
                        <a:pt x="213974" y="1385300"/>
                      </a:cubicBezTo>
                      <a:lnTo>
                        <a:pt x="213974" y="1385300"/>
                      </a:lnTo>
                      <a:cubicBezTo>
                        <a:pt x="191686" y="1386443"/>
                        <a:pt x="170445" y="1372060"/>
                        <a:pt x="138822" y="1334436"/>
                      </a:cubicBezTo>
                      <a:cubicBezTo>
                        <a:pt x="85291" y="1270809"/>
                        <a:pt x="-18341" y="1108598"/>
                        <a:pt x="2805" y="1013348"/>
                      </a:cubicBezTo>
                      <a:cubicBezTo>
                        <a:pt x="55668" y="775509"/>
                        <a:pt x="174159" y="561292"/>
                        <a:pt x="355039" y="376602"/>
                      </a:cubicBezTo>
                      <a:cubicBezTo>
                        <a:pt x="385233" y="345741"/>
                        <a:pt x="416952" y="315452"/>
                        <a:pt x="449051" y="286686"/>
                      </a:cubicBezTo>
                      <a:cubicBezTo>
                        <a:pt x="486675" y="252968"/>
                        <a:pt x="527537" y="217439"/>
                        <a:pt x="571352" y="185721"/>
                      </a:cubicBezTo>
                      <a:cubicBezTo>
                        <a:pt x="720037" y="77898"/>
                        <a:pt x="923682" y="-69644"/>
                        <a:pt x="1138661" y="36846"/>
                      </a:cubicBezTo>
                      <a:cubicBezTo>
                        <a:pt x="1267820" y="100854"/>
                        <a:pt x="1335638" y="236489"/>
                        <a:pt x="1395455" y="356028"/>
                      </a:cubicBezTo>
                      <a:lnTo>
                        <a:pt x="1403361" y="371744"/>
                      </a:lnTo>
                      <a:cubicBezTo>
                        <a:pt x="1575764" y="715311"/>
                        <a:pt x="1579669" y="995537"/>
                        <a:pt x="1414695" y="1182131"/>
                      </a:cubicBezTo>
                      <a:cubicBezTo>
                        <a:pt x="1374214" y="1227852"/>
                        <a:pt x="1327351" y="1267095"/>
                        <a:pt x="1275249" y="1298717"/>
                      </a:cubicBezTo>
                      <a:cubicBezTo>
                        <a:pt x="1126183" y="1389110"/>
                        <a:pt x="950923" y="1410827"/>
                        <a:pt x="775568" y="1410827"/>
                      </a:cubicBezTo>
                      <a:close/>
                      <a:moveTo>
                        <a:pt x="235405" y="1308623"/>
                      </a:moveTo>
                      <a:cubicBezTo>
                        <a:pt x="259218" y="1308623"/>
                        <a:pt x="282554" y="1309957"/>
                        <a:pt x="305414" y="1311290"/>
                      </a:cubicBezTo>
                      <a:cubicBezTo>
                        <a:pt x="316463" y="1311957"/>
                        <a:pt x="327512" y="1312529"/>
                        <a:pt x="338561" y="1313100"/>
                      </a:cubicBezTo>
                      <a:cubicBezTo>
                        <a:pt x="391996" y="1315386"/>
                        <a:pt x="446003" y="1319006"/>
                        <a:pt x="498296" y="1322435"/>
                      </a:cubicBezTo>
                      <a:cubicBezTo>
                        <a:pt x="549254" y="1325864"/>
                        <a:pt x="601927" y="1329293"/>
                        <a:pt x="653648" y="1331579"/>
                      </a:cubicBezTo>
                      <a:cubicBezTo>
                        <a:pt x="857102" y="1340628"/>
                        <a:pt x="1068462" y="1334913"/>
                        <a:pt x="1235721" y="1233471"/>
                      </a:cubicBezTo>
                      <a:cubicBezTo>
                        <a:pt x="1281250" y="1205849"/>
                        <a:pt x="1322208" y="1171559"/>
                        <a:pt x="1357545" y="1131554"/>
                      </a:cubicBezTo>
                      <a:cubicBezTo>
                        <a:pt x="1502230" y="967914"/>
                        <a:pt x="1494706" y="723693"/>
                        <a:pt x="1335257" y="405844"/>
                      </a:cubicBezTo>
                      <a:lnTo>
                        <a:pt x="1327351" y="390032"/>
                      </a:lnTo>
                      <a:cubicBezTo>
                        <a:pt x="1272868" y="281162"/>
                        <a:pt x="1211146" y="157718"/>
                        <a:pt x="1104848" y="105044"/>
                      </a:cubicBezTo>
                      <a:cubicBezTo>
                        <a:pt x="944256" y="25415"/>
                        <a:pt x="788427" y="122380"/>
                        <a:pt x="616120" y="247348"/>
                      </a:cubicBezTo>
                      <a:cubicBezTo>
                        <a:pt x="575162" y="277066"/>
                        <a:pt x="536110" y="311070"/>
                        <a:pt x="499915" y="343455"/>
                      </a:cubicBezTo>
                      <a:cubicBezTo>
                        <a:pt x="468958" y="371173"/>
                        <a:pt x="438574" y="400224"/>
                        <a:pt x="409522" y="429942"/>
                      </a:cubicBezTo>
                      <a:cubicBezTo>
                        <a:pt x="238739" y="604345"/>
                        <a:pt x="127011" y="806180"/>
                        <a:pt x="77290" y="1029922"/>
                      </a:cubicBezTo>
                      <a:cubicBezTo>
                        <a:pt x="62431" y="1096597"/>
                        <a:pt x="180827" y="1278715"/>
                        <a:pt x="219308" y="1308909"/>
                      </a:cubicBezTo>
                      <a:cubicBezTo>
                        <a:pt x="224642" y="1308719"/>
                        <a:pt x="230071" y="1308623"/>
                        <a:pt x="235405" y="1308623"/>
                      </a:cubicBezTo>
                      <a:close/>
                      <a:moveTo>
                        <a:pt x="210640" y="1309195"/>
                      </a:moveTo>
                      <a:cubicBezTo>
                        <a:pt x="210640" y="1309195"/>
                        <a:pt x="210545" y="1309195"/>
                        <a:pt x="210640" y="1309195"/>
                      </a:cubicBezTo>
                      <a:lnTo>
                        <a:pt x="210640" y="1309195"/>
                      </a:lnTo>
                      <a:cubicBezTo>
                        <a:pt x="210545" y="1309195"/>
                        <a:pt x="210640" y="1309195"/>
                        <a:pt x="210640" y="1309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11" name="Google Shape;1311;p19"/>
            <p:cNvGrpSpPr/>
            <p:nvPr/>
          </p:nvGrpSpPr>
          <p:grpSpPr>
            <a:xfrm>
              <a:off x="8812053" y="3501675"/>
              <a:ext cx="1171620" cy="1354244"/>
              <a:chOff x="8812053" y="3501675"/>
              <a:chExt cx="1171620" cy="1354244"/>
            </a:xfrm>
          </p:grpSpPr>
          <p:sp>
            <p:nvSpPr>
              <p:cNvPr id="1312" name="Google Shape;1312;p19"/>
              <p:cNvSpPr/>
              <p:nvPr/>
            </p:nvSpPr>
            <p:spPr>
              <a:xfrm>
                <a:off x="9170378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1529" y="592169"/>
                    </a:moveTo>
                    <a:cubicBezTo>
                      <a:pt x="36581" y="585883"/>
                      <a:pt x="473779" y="625888"/>
                      <a:pt x="702093" y="426148"/>
                    </a:cubicBezTo>
                    <a:cubicBezTo>
                      <a:pt x="899927" y="253079"/>
                      <a:pt x="773817" y="47054"/>
                      <a:pt x="772292" y="0"/>
                    </a:cubicBezTo>
                    <a:cubicBezTo>
                      <a:pt x="752671" y="126682"/>
                      <a:pt x="742003" y="219456"/>
                      <a:pt x="582269" y="339566"/>
                    </a:cubicBezTo>
                    <a:cubicBezTo>
                      <a:pt x="346335" y="516731"/>
                      <a:pt x="-26855" y="597217"/>
                      <a:pt x="1529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19"/>
              <p:cNvSpPr/>
              <p:nvPr/>
            </p:nvSpPr>
            <p:spPr>
              <a:xfrm>
                <a:off x="8812053" y="4633150"/>
                <a:ext cx="519969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69" h="222769" extrusionOk="0">
                    <a:moveTo>
                      <a:pt x="519969" y="79724"/>
                    </a:moveTo>
                    <a:cubicBezTo>
                      <a:pt x="502062" y="107061"/>
                      <a:pt x="445579" y="196596"/>
                      <a:pt x="350234" y="218218"/>
                    </a:cubicBezTo>
                    <a:cubicBezTo>
                      <a:pt x="222409" y="247269"/>
                      <a:pt x="108395" y="132874"/>
                      <a:pt x="0" y="0"/>
                    </a:cubicBezTo>
                    <a:cubicBezTo>
                      <a:pt x="51149" y="34861"/>
                      <a:pt x="162020" y="128302"/>
                      <a:pt x="318135" y="133731"/>
                    </a:cubicBezTo>
                    <a:cubicBezTo>
                      <a:pt x="400716" y="136684"/>
                      <a:pt x="456247" y="107156"/>
                      <a:pt x="519969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4" name="Google Shape;1314;p19"/>
            <p:cNvSpPr/>
            <p:nvPr/>
          </p:nvSpPr>
          <p:spPr>
            <a:xfrm>
              <a:off x="7203361" y="2907077"/>
              <a:ext cx="1627085" cy="2083020"/>
            </a:xfrm>
            <a:custGeom>
              <a:avLst/>
              <a:gdLst/>
              <a:ahLst/>
              <a:cxnLst/>
              <a:rect l="l" t="t" r="r" b="b"/>
              <a:pathLst>
                <a:path w="1627085" h="2083020" extrusionOk="0">
                  <a:moveTo>
                    <a:pt x="793448" y="2048"/>
                  </a:moveTo>
                  <a:cubicBezTo>
                    <a:pt x="541226" y="23384"/>
                    <a:pt x="362918" y="198835"/>
                    <a:pt x="257857" y="342186"/>
                  </a:cubicBezTo>
                  <a:cubicBezTo>
                    <a:pt x="128793" y="518208"/>
                    <a:pt x="38306" y="743379"/>
                    <a:pt x="9826" y="959787"/>
                  </a:cubicBezTo>
                  <a:cubicBezTo>
                    <a:pt x="682" y="1029034"/>
                    <a:pt x="-67613" y="1644730"/>
                    <a:pt x="341010" y="1941910"/>
                  </a:cubicBezTo>
                  <a:cubicBezTo>
                    <a:pt x="474360" y="2038875"/>
                    <a:pt x="632285" y="2087547"/>
                    <a:pt x="797925" y="2082689"/>
                  </a:cubicBezTo>
                  <a:cubicBezTo>
                    <a:pt x="950705" y="2078213"/>
                    <a:pt x="1103201" y="2029254"/>
                    <a:pt x="1239027" y="1941148"/>
                  </a:cubicBezTo>
                  <a:cubicBezTo>
                    <a:pt x="1351518" y="1868186"/>
                    <a:pt x="1432480" y="1772651"/>
                    <a:pt x="1490296" y="1667685"/>
                  </a:cubicBezTo>
                  <a:cubicBezTo>
                    <a:pt x="1658318" y="1362885"/>
                    <a:pt x="1631362" y="978932"/>
                    <a:pt x="1614312" y="840344"/>
                  </a:cubicBezTo>
                  <a:cubicBezTo>
                    <a:pt x="1599548" y="720329"/>
                    <a:pt x="1554495" y="354950"/>
                    <a:pt x="1256934" y="141590"/>
                  </a:cubicBezTo>
                  <a:cubicBezTo>
                    <a:pt x="1112916" y="38624"/>
                    <a:pt x="948324" y="-11001"/>
                    <a:pt x="793448" y="2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7221759" y="2043969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7289768" y="2857976"/>
              <a:ext cx="1482598" cy="738333"/>
            </a:xfrm>
            <a:custGeom>
              <a:avLst/>
              <a:gdLst/>
              <a:ahLst/>
              <a:cxnLst/>
              <a:rect l="l" t="t" r="r" b="b"/>
              <a:pathLst>
                <a:path w="1482598" h="738333" extrusionOk="0">
                  <a:moveTo>
                    <a:pt x="1481518" y="92012"/>
                  </a:moveTo>
                  <a:cubicBezTo>
                    <a:pt x="1459611" y="472154"/>
                    <a:pt x="1106233" y="760857"/>
                    <a:pt x="692182" y="736949"/>
                  </a:cubicBezTo>
                  <a:cubicBezTo>
                    <a:pt x="345091" y="716947"/>
                    <a:pt x="68294" y="472345"/>
                    <a:pt x="0" y="173546"/>
                  </a:cubicBezTo>
                  <a:cubicBezTo>
                    <a:pt x="124110" y="397955"/>
                    <a:pt x="368236" y="569405"/>
                    <a:pt x="660368" y="586264"/>
                  </a:cubicBezTo>
                  <a:cubicBezTo>
                    <a:pt x="1062038" y="609409"/>
                    <a:pt x="1409509" y="353377"/>
                    <a:pt x="1480185" y="0"/>
                  </a:cubicBezTo>
                  <a:cubicBezTo>
                    <a:pt x="1482852" y="30385"/>
                    <a:pt x="1483328" y="60960"/>
                    <a:pt x="1481518" y="92012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7183659" y="2005869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1" y="76200"/>
                    <a:pt x="76200" y="415862"/>
                    <a:pt x="76200" y="833437"/>
                  </a:cubicBezTo>
                  <a:cubicBezTo>
                    <a:pt x="76200" y="1251013"/>
                    <a:pt x="415861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18" name="Google Shape;1318;p19"/>
            <p:cNvGrpSpPr/>
            <p:nvPr/>
          </p:nvGrpSpPr>
          <p:grpSpPr>
            <a:xfrm>
              <a:off x="7116984" y="2129694"/>
              <a:ext cx="809625" cy="809624"/>
              <a:chOff x="7116984" y="2129694"/>
              <a:chExt cx="809625" cy="809624"/>
            </a:xfrm>
          </p:grpSpPr>
          <p:sp>
            <p:nvSpPr>
              <p:cNvPr id="1319" name="Google Shape;1319;p19"/>
              <p:cNvSpPr/>
              <p:nvPr/>
            </p:nvSpPr>
            <p:spPr>
              <a:xfrm>
                <a:off x="713603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19"/>
              <p:cNvSpPr/>
              <p:nvPr/>
            </p:nvSpPr>
            <p:spPr>
              <a:xfrm>
                <a:off x="711698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1" name="Google Shape;1321;p19"/>
            <p:cNvSpPr/>
            <p:nvPr/>
          </p:nvSpPr>
          <p:spPr>
            <a:xfrm>
              <a:off x="7307484" y="228218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2" y="111538"/>
                  </a:cubicBezTo>
                  <a:cubicBezTo>
                    <a:pt x="4476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7678996" y="3158431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3" y="21490"/>
                    <a:pt x="14346" y="8345"/>
                  </a:cubicBezTo>
                  <a:cubicBezTo>
                    <a:pt x="30824" y="-4799"/>
                    <a:pt x="54732" y="-2132"/>
                    <a:pt x="67877" y="14346"/>
                  </a:cubicBezTo>
                  <a:cubicBezTo>
                    <a:pt x="78735" y="27967"/>
                    <a:pt x="178748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8075911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8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7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7" y="141627"/>
                  </a:cubicBezTo>
                  <a:cubicBezTo>
                    <a:pt x="511828" y="146199"/>
                    <a:pt x="516781" y="150009"/>
                    <a:pt x="522115" y="153247"/>
                  </a:cubicBezTo>
                  <a:cubicBezTo>
                    <a:pt x="546214" y="167725"/>
                    <a:pt x="585266" y="166106"/>
                    <a:pt x="607840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7352083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8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4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3" y="464238"/>
                    <a:pt x="620818" y="471573"/>
                    <a:pt x="612722" y="472430"/>
                  </a:cubicBezTo>
                  <a:cubicBezTo>
                    <a:pt x="605102" y="473192"/>
                    <a:pt x="598148" y="467858"/>
                    <a:pt x="597100" y="460238"/>
                  </a:cubicBezTo>
                  <a:cubicBezTo>
                    <a:pt x="588718" y="398706"/>
                    <a:pt x="558620" y="272024"/>
                    <a:pt x="450606" y="168392"/>
                  </a:cubicBezTo>
                  <a:cubicBezTo>
                    <a:pt x="361737" y="83048"/>
                    <a:pt x="261344" y="34280"/>
                    <a:pt x="202194" y="40757"/>
                  </a:cubicBezTo>
                  <a:cubicBezTo>
                    <a:pt x="178572" y="43329"/>
                    <a:pt x="158570" y="64188"/>
                    <a:pt x="149045" y="84762"/>
                  </a:cubicBezTo>
                  <a:cubicBezTo>
                    <a:pt x="143615" y="96478"/>
                    <a:pt x="138377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7" y="146199"/>
                    <a:pt x="108753" y="150009"/>
                    <a:pt x="103419" y="153247"/>
                  </a:cubicBezTo>
                  <a:cubicBezTo>
                    <a:pt x="79322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>
              <a:off x="7319867" y="4312062"/>
              <a:ext cx="1390459" cy="469070"/>
            </a:xfrm>
            <a:custGeom>
              <a:avLst/>
              <a:gdLst/>
              <a:ahLst/>
              <a:cxnLst/>
              <a:rect l="l" t="t" r="r" b="b"/>
              <a:pathLst>
                <a:path w="1390459" h="469070" extrusionOk="0">
                  <a:moveTo>
                    <a:pt x="148209" y="359474"/>
                  </a:moveTo>
                  <a:cubicBezTo>
                    <a:pt x="111062" y="305657"/>
                    <a:pt x="69914" y="234505"/>
                    <a:pt x="37433" y="146113"/>
                  </a:cubicBezTo>
                  <a:cubicBezTo>
                    <a:pt x="20384" y="99727"/>
                    <a:pt x="8477" y="56102"/>
                    <a:pt x="0" y="16669"/>
                  </a:cubicBezTo>
                  <a:cubicBezTo>
                    <a:pt x="31338" y="36957"/>
                    <a:pt x="67056" y="50578"/>
                    <a:pt x="102108" y="62770"/>
                  </a:cubicBezTo>
                  <a:cubicBezTo>
                    <a:pt x="148971" y="79058"/>
                    <a:pt x="197072" y="92202"/>
                    <a:pt x="245364" y="103632"/>
                  </a:cubicBezTo>
                  <a:cubicBezTo>
                    <a:pt x="348234" y="128111"/>
                    <a:pt x="452533" y="146018"/>
                    <a:pt x="557975" y="153162"/>
                  </a:cubicBezTo>
                  <a:cubicBezTo>
                    <a:pt x="662654" y="160306"/>
                    <a:pt x="767905" y="157925"/>
                    <a:pt x="872109" y="146113"/>
                  </a:cubicBezTo>
                  <a:cubicBezTo>
                    <a:pt x="954977" y="136779"/>
                    <a:pt x="1037273" y="121634"/>
                    <a:pt x="1117854" y="99917"/>
                  </a:cubicBezTo>
                  <a:cubicBezTo>
                    <a:pt x="1231582" y="69247"/>
                    <a:pt x="1323880" y="31242"/>
                    <a:pt x="1390459" y="0"/>
                  </a:cubicBezTo>
                  <a:cubicBezTo>
                    <a:pt x="1373410" y="64389"/>
                    <a:pt x="1344073" y="148685"/>
                    <a:pt x="1291304" y="238982"/>
                  </a:cubicBezTo>
                  <a:cubicBezTo>
                    <a:pt x="1249489" y="310515"/>
                    <a:pt x="1204246" y="366617"/>
                    <a:pt x="1165098" y="408718"/>
                  </a:cubicBezTo>
                  <a:cubicBezTo>
                    <a:pt x="1053560" y="439484"/>
                    <a:pt x="900970" y="459962"/>
                    <a:pt x="719328" y="467487"/>
                  </a:cubicBezTo>
                  <a:cubicBezTo>
                    <a:pt x="407670" y="480727"/>
                    <a:pt x="275082" y="407956"/>
                    <a:pt x="148209" y="359474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>
              <a:off x="7285133" y="3706082"/>
              <a:ext cx="1470967" cy="472319"/>
            </a:xfrm>
            <a:custGeom>
              <a:avLst/>
              <a:gdLst/>
              <a:ahLst/>
              <a:cxnLst/>
              <a:rect l="l" t="t" r="r" b="b"/>
              <a:pathLst>
                <a:path w="1470967" h="472319" extrusionOk="0">
                  <a:moveTo>
                    <a:pt x="4159" y="322993"/>
                  </a:moveTo>
                  <a:cubicBezTo>
                    <a:pt x="-8224" y="207359"/>
                    <a:pt x="9016" y="97250"/>
                    <a:pt x="29971" y="0"/>
                  </a:cubicBezTo>
                  <a:cubicBezTo>
                    <a:pt x="156940" y="62960"/>
                    <a:pt x="395445" y="160592"/>
                    <a:pt x="709580" y="168021"/>
                  </a:cubicBezTo>
                  <a:cubicBezTo>
                    <a:pt x="1047718" y="175927"/>
                    <a:pt x="1323561" y="63246"/>
                    <a:pt x="1453768" y="1810"/>
                  </a:cubicBezTo>
                  <a:cubicBezTo>
                    <a:pt x="1460436" y="48958"/>
                    <a:pt x="1462627" y="109347"/>
                    <a:pt x="1468246" y="172879"/>
                  </a:cubicBezTo>
                  <a:cubicBezTo>
                    <a:pt x="1472913" y="226886"/>
                    <a:pt x="1471009" y="274511"/>
                    <a:pt x="1466818" y="313468"/>
                  </a:cubicBezTo>
                  <a:cubicBezTo>
                    <a:pt x="1325562" y="376809"/>
                    <a:pt x="1074102" y="467868"/>
                    <a:pt x="748537" y="472154"/>
                  </a:cubicBezTo>
                  <a:cubicBezTo>
                    <a:pt x="410019" y="476726"/>
                    <a:pt x="147795" y="385191"/>
                    <a:pt x="4159" y="322993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7926600" y="4930050"/>
              <a:ext cx="199304" cy="333375"/>
            </a:xfrm>
            <a:custGeom>
              <a:avLst/>
              <a:gdLst/>
              <a:ahLst/>
              <a:cxnLst/>
              <a:rect l="l" t="t" r="r" b="b"/>
              <a:pathLst>
                <a:path w="237267" h="333375" extrusionOk="0">
                  <a:moveTo>
                    <a:pt x="0" y="0"/>
                  </a:moveTo>
                  <a:lnTo>
                    <a:pt x="114300" y="333375"/>
                  </a:lnTo>
                  <a:lnTo>
                    <a:pt x="23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28" name="Google Shape;1328;p19"/>
            <p:cNvGrpSpPr/>
            <p:nvPr/>
          </p:nvGrpSpPr>
          <p:grpSpPr>
            <a:xfrm>
              <a:off x="8164734" y="2129694"/>
              <a:ext cx="809625" cy="809624"/>
              <a:chOff x="8164734" y="2129694"/>
              <a:chExt cx="809625" cy="809624"/>
            </a:xfrm>
          </p:grpSpPr>
          <p:sp>
            <p:nvSpPr>
              <p:cNvPr id="1329" name="Google Shape;1329;p19"/>
              <p:cNvSpPr/>
              <p:nvPr/>
            </p:nvSpPr>
            <p:spPr>
              <a:xfrm>
                <a:off x="818378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19"/>
              <p:cNvSpPr/>
              <p:nvPr/>
            </p:nvSpPr>
            <p:spPr>
              <a:xfrm>
                <a:off x="816473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1" name="Google Shape;1331;p19"/>
            <p:cNvSpPr/>
            <p:nvPr/>
          </p:nvSpPr>
          <p:spPr>
            <a:xfrm>
              <a:off x="8439804" y="2284316"/>
              <a:ext cx="352490" cy="352406"/>
            </a:xfrm>
            <a:custGeom>
              <a:avLst/>
              <a:gdLst/>
              <a:ahLst/>
              <a:cxnLst/>
              <a:rect l="l" t="t" r="r" b="b"/>
              <a:pathLst>
                <a:path w="352490" h="352406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1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1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9" y="328105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2" name="Google Shape;1332;p19"/>
          <p:cNvGrpSpPr/>
          <p:nvPr/>
        </p:nvGrpSpPr>
        <p:grpSpPr>
          <a:xfrm flipH="1">
            <a:off x="4523602" y="2156004"/>
            <a:ext cx="567745" cy="476885"/>
            <a:chOff x="2076453" y="1626619"/>
            <a:chExt cx="3249831" cy="2729734"/>
          </a:xfrm>
        </p:grpSpPr>
        <p:grpSp>
          <p:nvGrpSpPr>
            <p:cNvPr id="1333" name="Google Shape;1333;p1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334" name="Google Shape;1334;p1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1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6" name="Google Shape;1336;p1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337" name="Google Shape;1337;p1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1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39" name="Google Shape;1339;p1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45" name="Google Shape;1345;p1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346" name="Google Shape;1346;p1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1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8" name="Google Shape;1348;p1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56" name="Google Shape;1356;p1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357" name="Google Shape;1357;p1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1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9" name="Google Shape;1359;p1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1" name="Google Shape;1361;p19"/>
          <p:cNvGrpSpPr/>
          <p:nvPr/>
        </p:nvGrpSpPr>
        <p:grpSpPr>
          <a:xfrm>
            <a:off x="4543608" y="4185804"/>
            <a:ext cx="567745" cy="476885"/>
            <a:chOff x="2076453" y="1626619"/>
            <a:chExt cx="3249831" cy="2729734"/>
          </a:xfrm>
        </p:grpSpPr>
        <p:grpSp>
          <p:nvGrpSpPr>
            <p:cNvPr id="1362" name="Google Shape;1362;p1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363" name="Google Shape;1363;p1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1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5" name="Google Shape;1365;p1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366" name="Google Shape;1366;p1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1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8" name="Google Shape;1368;p1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74" name="Google Shape;1374;p1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375" name="Google Shape;1375;p1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1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77" name="Google Shape;1377;p1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5" name="Google Shape;1385;p1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386" name="Google Shape;1386;p1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88" name="Google Shape;1388;p1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1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0" name="Google Shape;1390;p19"/>
          <p:cNvGrpSpPr/>
          <p:nvPr/>
        </p:nvGrpSpPr>
        <p:grpSpPr>
          <a:xfrm flipH="1">
            <a:off x="8149902" y="4185804"/>
            <a:ext cx="567745" cy="476885"/>
            <a:chOff x="2076453" y="1626619"/>
            <a:chExt cx="3249831" cy="2729734"/>
          </a:xfrm>
        </p:grpSpPr>
        <p:grpSp>
          <p:nvGrpSpPr>
            <p:cNvPr id="1391" name="Google Shape;1391;p19"/>
            <p:cNvGrpSpPr/>
            <p:nvPr/>
          </p:nvGrpSpPr>
          <p:grpSpPr>
            <a:xfrm>
              <a:off x="2076453" y="2309959"/>
              <a:ext cx="833410" cy="861198"/>
              <a:chOff x="2076453" y="2309959"/>
              <a:chExt cx="833410" cy="861198"/>
            </a:xfrm>
          </p:grpSpPr>
          <p:sp>
            <p:nvSpPr>
              <p:cNvPr id="1392" name="Google Shape;1392;p19"/>
              <p:cNvSpPr/>
              <p:nvPr/>
            </p:nvSpPr>
            <p:spPr>
              <a:xfrm>
                <a:off x="2114495" y="2348061"/>
                <a:ext cx="757273" cy="784470"/>
              </a:xfrm>
              <a:custGeom>
                <a:avLst/>
                <a:gdLst/>
                <a:ahLst/>
                <a:cxnLst/>
                <a:rect l="l" t="t" r="r" b="b"/>
                <a:pathLst>
                  <a:path w="757273" h="784470" extrusionOk="0">
                    <a:moveTo>
                      <a:pt x="573364" y="781759"/>
                    </a:moveTo>
                    <a:cubicBezTo>
                      <a:pt x="354289" y="791284"/>
                      <a:pt x="18819" y="788902"/>
                      <a:pt x="1864" y="543634"/>
                    </a:cubicBezTo>
                    <a:cubicBezTo>
                      <a:pt x="-17186" y="267409"/>
                      <a:pt x="112449" y="18044"/>
                      <a:pt x="268564" y="709"/>
                    </a:cubicBezTo>
                    <a:cubicBezTo>
                      <a:pt x="354289" y="-8816"/>
                      <a:pt x="413344" y="78052"/>
                      <a:pt x="554314" y="238834"/>
                    </a:cubicBezTo>
                    <a:cubicBezTo>
                      <a:pt x="700523" y="405616"/>
                      <a:pt x="773199" y="490960"/>
                      <a:pt x="754339" y="591259"/>
                    </a:cubicBezTo>
                    <a:cubicBezTo>
                      <a:pt x="731289" y="713464"/>
                      <a:pt x="592224" y="780997"/>
                      <a:pt x="573364" y="7817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19"/>
              <p:cNvSpPr/>
              <p:nvPr/>
            </p:nvSpPr>
            <p:spPr>
              <a:xfrm>
                <a:off x="2076453" y="2309959"/>
                <a:ext cx="833410" cy="861198"/>
              </a:xfrm>
              <a:custGeom>
                <a:avLst/>
                <a:gdLst/>
                <a:ahLst/>
                <a:cxnLst/>
                <a:rect l="l" t="t" r="r" b="b"/>
                <a:pathLst>
                  <a:path w="833410" h="861198" extrusionOk="0">
                    <a:moveTo>
                      <a:pt x="492534" y="861198"/>
                    </a:moveTo>
                    <a:cubicBezTo>
                      <a:pt x="294700" y="861198"/>
                      <a:pt x="18665" y="827385"/>
                      <a:pt x="1901" y="584402"/>
                    </a:cubicBezTo>
                    <a:cubicBezTo>
                      <a:pt x="-18101" y="293604"/>
                      <a:pt x="122297" y="20998"/>
                      <a:pt x="302415" y="996"/>
                    </a:cubicBezTo>
                    <a:cubicBezTo>
                      <a:pt x="395855" y="-9291"/>
                      <a:pt x="456053" y="60622"/>
                      <a:pt x="565400" y="187686"/>
                    </a:cubicBezTo>
                    <a:cubicBezTo>
                      <a:pt x="582450" y="207498"/>
                      <a:pt x="600928" y="228929"/>
                      <a:pt x="621026" y="251884"/>
                    </a:cubicBezTo>
                    <a:cubicBezTo>
                      <a:pt x="765425" y="416572"/>
                      <a:pt x="852579" y="515917"/>
                      <a:pt x="829814" y="636504"/>
                    </a:cubicBezTo>
                    <a:cubicBezTo>
                      <a:pt x="802954" y="779093"/>
                      <a:pt x="646744" y="856531"/>
                      <a:pt x="613025" y="857960"/>
                    </a:cubicBezTo>
                    <a:cubicBezTo>
                      <a:pt x="579878" y="859389"/>
                      <a:pt x="538349" y="861198"/>
                      <a:pt x="492534" y="861198"/>
                    </a:cubicBezTo>
                    <a:close/>
                    <a:moveTo>
                      <a:pt x="318893" y="76243"/>
                    </a:moveTo>
                    <a:cubicBezTo>
                      <a:pt x="316226" y="76243"/>
                      <a:pt x="313559" y="76434"/>
                      <a:pt x="310797" y="76719"/>
                    </a:cubicBezTo>
                    <a:cubicBezTo>
                      <a:pt x="185448" y="90626"/>
                      <a:pt x="59242" y="308463"/>
                      <a:pt x="77911" y="579163"/>
                    </a:cubicBezTo>
                    <a:cubicBezTo>
                      <a:pt x="91627" y="778045"/>
                      <a:pt x="367471" y="792238"/>
                      <a:pt x="607215" y="781951"/>
                    </a:cubicBezTo>
                    <a:cubicBezTo>
                      <a:pt x="631789" y="774807"/>
                      <a:pt x="737231" y="716323"/>
                      <a:pt x="754852" y="622312"/>
                    </a:cubicBezTo>
                    <a:cubicBezTo>
                      <a:pt x="770092" y="541635"/>
                      <a:pt x="707227" y="465816"/>
                      <a:pt x="563590" y="302081"/>
                    </a:cubicBezTo>
                    <a:cubicBezTo>
                      <a:pt x="543302" y="278935"/>
                      <a:pt x="524728" y="257313"/>
                      <a:pt x="507488" y="237311"/>
                    </a:cubicBezTo>
                    <a:cubicBezTo>
                      <a:pt x="411095" y="125107"/>
                      <a:pt x="366994" y="76243"/>
                      <a:pt x="318893" y="76243"/>
                    </a:cubicBezTo>
                    <a:close/>
                    <a:moveTo>
                      <a:pt x="609787" y="781855"/>
                    </a:moveTo>
                    <a:cubicBezTo>
                      <a:pt x="609596" y="781855"/>
                      <a:pt x="609406" y="781855"/>
                      <a:pt x="609120" y="781855"/>
                    </a:cubicBezTo>
                    <a:cubicBezTo>
                      <a:pt x="609310" y="781855"/>
                      <a:pt x="609596" y="781855"/>
                      <a:pt x="609787" y="781855"/>
                    </a:cubicBezTo>
                    <a:lnTo>
                      <a:pt x="609787" y="7818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4" name="Google Shape;1394;p19"/>
            <p:cNvGrpSpPr/>
            <p:nvPr/>
          </p:nvGrpSpPr>
          <p:grpSpPr>
            <a:xfrm>
              <a:off x="2450412" y="1626619"/>
              <a:ext cx="1134652" cy="1350990"/>
              <a:chOff x="2450412" y="1626619"/>
              <a:chExt cx="1134652" cy="1350990"/>
            </a:xfrm>
          </p:grpSpPr>
          <p:sp>
            <p:nvSpPr>
              <p:cNvPr id="1395" name="Google Shape;1395;p19"/>
              <p:cNvSpPr/>
              <p:nvPr/>
            </p:nvSpPr>
            <p:spPr>
              <a:xfrm>
                <a:off x="2488545" y="1664676"/>
                <a:ext cx="1058213" cy="1274864"/>
              </a:xfrm>
              <a:custGeom>
                <a:avLst/>
                <a:gdLst/>
                <a:ahLst/>
                <a:cxnLst/>
                <a:rect l="l" t="t" r="r" b="b"/>
                <a:pathLst>
                  <a:path w="1058213" h="1274864" extrusionOk="0">
                    <a:moveTo>
                      <a:pt x="365049" y="1247212"/>
                    </a:moveTo>
                    <a:cubicBezTo>
                      <a:pt x="349524" y="1215779"/>
                      <a:pt x="329712" y="1186728"/>
                      <a:pt x="311519" y="1156819"/>
                    </a:cubicBezTo>
                    <a:cubicBezTo>
                      <a:pt x="265323" y="1081096"/>
                      <a:pt x="215793" y="1007467"/>
                      <a:pt x="169597" y="931744"/>
                    </a:cubicBezTo>
                    <a:cubicBezTo>
                      <a:pt x="80252" y="785440"/>
                      <a:pt x="-6902" y="620562"/>
                      <a:pt x="433" y="443968"/>
                    </a:cubicBezTo>
                    <a:cubicBezTo>
                      <a:pt x="2433" y="395962"/>
                      <a:pt x="11767" y="348337"/>
                      <a:pt x="27864" y="303094"/>
                    </a:cubicBezTo>
                    <a:cubicBezTo>
                      <a:pt x="111304" y="69445"/>
                      <a:pt x="381623" y="11438"/>
                      <a:pt x="601746" y="2866"/>
                    </a:cubicBezTo>
                    <a:cubicBezTo>
                      <a:pt x="712141" y="-1421"/>
                      <a:pt x="841966" y="-9898"/>
                      <a:pt x="937216" y="56206"/>
                    </a:cubicBezTo>
                    <a:cubicBezTo>
                      <a:pt x="1084949" y="158790"/>
                      <a:pt x="1063899" y="349861"/>
                      <a:pt x="1044658" y="505309"/>
                    </a:cubicBezTo>
                    <a:cubicBezTo>
                      <a:pt x="1039324" y="548267"/>
                      <a:pt x="1030180" y="591225"/>
                      <a:pt x="1020465" y="633421"/>
                    </a:cubicBezTo>
                    <a:cubicBezTo>
                      <a:pt x="1012369" y="668377"/>
                      <a:pt x="1003225" y="703048"/>
                      <a:pt x="992842" y="737434"/>
                    </a:cubicBezTo>
                    <a:cubicBezTo>
                      <a:pt x="933787" y="933839"/>
                      <a:pt x="829774" y="1105861"/>
                      <a:pt x="675565" y="1241782"/>
                    </a:cubicBezTo>
                    <a:cubicBezTo>
                      <a:pt x="613081" y="1296932"/>
                      <a:pt x="377242" y="1271881"/>
                      <a:pt x="365049" y="1247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9"/>
              <p:cNvSpPr/>
              <p:nvPr/>
            </p:nvSpPr>
            <p:spPr>
              <a:xfrm>
                <a:off x="2450412" y="1626619"/>
                <a:ext cx="1134652" cy="1350990"/>
              </a:xfrm>
              <a:custGeom>
                <a:avLst/>
                <a:gdLst/>
                <a:ahLst/>
                <a:cxnLst/>
                <a:rect l="l" t="t" r="r" b="b"/>
                <a:pathLst>
                  <a:path w="1134652" h="1350990" extrusionOk="0">
                    <a:moveTo>
                      <a:pt x="564060" y="1350991"/>
                    </a:moveTo>
                    <a:cubicBezTo>
                      <a:pt x="516149" y="1350991"/>
                      <a:pt x="470525" y="1345847"/>
                      <a:pt x="441378" y="1340037"/>
                    </a:cubicBezTo>
                    <a:cubicBezTo>
                      <a:pt x="398611" y="1331560"/>
                      <a:pt x="378323" y="1320892"/>
                      <a:pt x="368988" y="1302032"/>
                    </a:cubicBezTo>
                    <a:lnTo>
                      <a:pt x="368988" y="1302032"/>
                    </a:lnTo>
                    <a:cubicBezTo>
                      <a:pt x="358606" y="1280887"/>
                      <a:pt x="345842" y="1260694"/>
                      <a:pt x="332412" y="1239263"/>
                    </a:cubicBezTo>
                    <a:cubicBezTo>
                      <a:pt x="327269" y="1231071"/>
                      <a:pt x="322125" y="1222879"/>
                      <a:pt x="317077" y="1214688"/>
                    </a:cubicBezTo>
                    <a:cubicBezTo>
                      <a:pt x="294026" y="1176874"/>
                      <a:pt x="269642" y="1138774"/>
                      <a:pt x="246020" y="1102007"/>
                    </a:cubicBezTo>
                    <a:cubicBezTo>
                      <a:pt x="222589" y="1065431"/>
                      <a:pt x="198300" y="1027617"/>
                      <a:pt x="175154" y="989707"/>
                    </a:cubicBezTo>
                    <a:cubicBezTo>
                      <a:pt x="79904" y="833688"/>
                      <a:pt x="-7154" y="664048"/>
                      <a:pt x="466" y="480501"/>
                    </a:cubicBezTo>
                    <a:cubicBezTo>
                      <a:pt x="2657" y="428590"/>
                      <a:pt x="12563" y="377440"/>
                      <a:pt x="30088" y="328387"/>
                    </a:cubicBezTo>
                    <a:cubicBezTo>
                      <a:pt x="101621" y="128171"/>
                      <a:pt x="311933" y="15586"/>
                      <a:pt x="638355" y="2917"/>
                    </a:cubicBezTo>
                    <a:lnTo>
                      <a:pt x="653119" y="2346"/>
                    </a:lnTo>
                    <a:cubicBezTo>
                      <a:pt x="766752" y="-2226"/>
                      <a:pt x="895530" y="-7370"/>
                      <a:pt x="996971" y="63115"/>
                    </a:cubicBezTo>
                    <a:cubicBezTo>
                      <a:pt x="1166135" y="180559"/>
                      <a:pt x="1139751" y="393061"/>
                      <a:pt x="1120511" y="548128"/>
                    </a:cubicBezTo>
                    <a:cubicBezTo>
                      <a:pt x="1114891" y="593658"/>
                      <a:pt x="1105175" y="638425"/>
                      <a:pt x="1095650" y="680145"/>
                    </a:cubicBezTo>
                    <a:cubicBezTo>
                      <a:pt x="1087459" y="715768"/>
                      <a:pt x="1077934" y="751582"/>
                      <a:pt x="1067456" y="786539"/>
                    </a:cubicBezTo>
                    <a:cubicBezTo>
                      <a:pt x="1004401" y="996280"/>
                      <a:pt x="893816" y="1171921"/>
                      <a:pt x="738939" y="1308509"/>
                    </a:cubicBezTo>
                    <a:cubicBezTo>
                      <a:pt x="701982" y="1340989"/>
                      <a:pt x="630830" y="1350991"/>
                      <a:pt x="564060" y="1350991"/>
                    </a:cubicBezTo>
                    <a:close/>
                    <a:moveTo>
                      <a:pt x="432996" y="1259646"/>
                    </a:moveTo>
                    <a:cubicBezTo>
                      <a:pt x="474906" y="1275648"/>
                      <a:pt x="648261" y="1286792"/>
                      <a:pt x="688552" y="1251264"/>
                    </a:cubicBezTo>
                    <a:cubicBezTo>
                      <a:pt x="832665" y="1124296"/>
                      <a:pt x="935535" y="960466"/>
                      <a:pt x="994495" y="764536"/>
                    </a:cubicBezTo>
                    <a:cubicBezTo>
                      <a:pt x="1004496" y="731199"/>
                      <a:pt x="1013640" y="697004"/>
                      <a:pt x="1021451" y="663000"/>
                    </a:cubicBezTo>
                    <a:cubicBezTo>
                      <a:pt x="1030595" y="623281"/>
                      <a:pt x="1039739" y="580799"/>
                      <a:pt x="1044977" y="538794"/>
                    </a:cubicBezTo>
                    <a:cubicBezTo>
                      <a:pt x="1066790" y="362677"/>
                      <a:pt x="1074981" y="209991"/>
                      <a:pt x="953633" y="125695"/>
                    </a:cubicBezTo>
                    <a:cubicBezTo>
                      <a:pt x="873146" y="69783"/>
                      <a:pt x="757894" y="74450"/>
                      <a:pt x="656262" y="78546"/>
                    </a:cubicBezTo>
                    <a:lnTo>
                      <a:pt x="641403" y="79117"/>
                    </a:lnTo>
                    <a:cubicBezTo>
                      <a:pt x="344509" y="90643"/>
                      <a:pt x="162962" y="183130"/>
                      <a:pt x="101907" y="354009"/>
                    </a:cubicBezTo>
                    <a:cubicBezTo>
                      <a:pt x="86953" y="395824"/>
                      <a:pt x="78476" y="439448"/>
                      <a:pt x="76666" y="483644"/>
                    </a:cubicBezTo>
                    <a:cubicBezTo>
                      <a:pt x="69903" y="646903"/>
                      <a:pt x="151246" y="804256"/>
                      <a:pt x="240305" y="949988"/>
                    </a:cubicBezTo>
                    <a:cubicBezTo>
                      <a:pt x="262975" y="987136"/>
                      <a:pt x="287073" y="1024664"/>
                      <a:pt x="310219" y="1060859"/>
                    </a:cubicBezTo>
                    <a:cubicBezTo>
                      <a:pt x="334031" y="1098007"/>
                      <a:pt x="358701" y="1136488"/>
                      <a:pt x="382228" y="1175064"/>
                    </a:cubicBezTo>
                    <a:cubicBezTo>
                      <a:pt x="387086" y="1182970"/>
                      <a:pt x="392038" y="1190875"/>
                      <a:pt x="396992" y="1198781"/>
                    </a:cubicBezTo>
                    <a:cubicBezTo>
                      <a:pt x="409184" y="1218212"/>
                      <a:pt x="421757" y="1238310"/>
                      <a:pt x="432996" y="1259646"/>
                    </a:cubicBezTo>
                    <a:close/>
                    <a:moveTo>
                      <a:pt x="428138" y="1257550"/>
                    </a:moveTo>
                    <a:lnTo>
                      <a:pt x="428138" y="12575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97" name="Google Shape;1397;p19"/>
            <p:cNvSpPr/>
            <p:nvPr/>
          </p:nvSpPr>
          <p:spPr>
            <a:xfrm>
              <a:off x="2573302" y="1796319"/>
              <a:ext cx="315384" cy="972875"/>
            </a:xfrm>
            <a:custGeom>
              <a:avLst/>
              <a:gdLst/>
              <a:ahLst/>
              <a:cxnLst/>
              <a:rect l="l" t="t" r="r" b="b"/>
              <a:pathLst>
                <a:path w="315384" h="972875" extrusionOk="0">
                  <a:moveTo>
                    <a:pt x="314582" y="971550"/>
                  </a:moveTo>
                  <a:cubicBezTo>
                    <a:pt x="297247" y="940403"/>
                    <a:pt x="-10125" y="627031"/>
                    <a:pt x="257" y="323850"/>
                  </a:cubicBezTo>
                  <a:cubicBezTo>
                    <a:pt x="9306" y="61151"/>
                    <a:pt x="248574" y="28480"/>
                    <a:pt x="286007" y="0"/>
                  </a:cubicBezTo>
                  <a:cubicBezTo>
                    <a:pt x="200282" y="95250"/>
                    <a:pt x="135131" y="162211"/>
                    <a:pt x="143132" y="361950"/>
                  </a:cubicBezTo>
                  <a:cubicBezTo>
                    <a:pt x="154943" y="656844"/>
                    <a:pt x="328584" y="996791"/>
                    <a:pt x="314582" y="97155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2477570" y="2626797"/>
              <a:ext cx="2030383" cy="1729556"/>
            </a:xfrm>
            <a:custGeom>
              <a:avLst/>
              <a:gdLst/>
              <a:ahLst/>
              <a:cxnLst/>
              <a:rect l="l" t="t" r="r" b="b"/>
              <a:pathLst>
                <a:path w="2030383" h="1729556" extrusionOk="0">
                  <a:moveTo>
                    <a:pt x="1923170" y="315189"/>
                  </a:moveTo>
                  <a:cubicBezTo>
                    <a:pt x="1782771" y="104591"/>
                    <a:pt x="1543027" y="33154"/>
                    <a:pt x="1366719" y="10389"/>
                  </a:cubicBezTo>
                  <a:cubicBezTo>
                    <a:pt x="1150216" y="-17710"/>
                    <a:pt x="909424" y="11818"/>
                    <a:pt x="706065" y="91351"/>
                  </a:cubicBezTo>
                  <a:cubicBezTo>
                    <a:pt x="641010" y="116783"/>
                    <a:pt x="68843" y="354241"/>
                    <a:pt x="5883" y="855542"/>
                  </a:cubicBezTo>
                  <a:cubicBezTo>
                    <a:pt x="-14691" y="1019087"/>
                    <a:pt x="18932" y="1181012"/>
                    <a:pt x="103133" y="1323601"/>
                  </a:cubicBezTo>
                  <a:cubicBezTo>
                    <a:pt x="180857" y="1455236"/>
                    <a:pt x="297348" y="1565155"/>
                    <a:pt x="440032" y="1641545"/>
                  </a:cubicBezTo>
                  <a:cubicBezTo>
                    <a:pt x="558237" y="1704791"/>
                    <a:pt x="681015" y="1729556"/>
                    <a:pt x="800839" y="1729556"/>
                  </a:cubicBezTo>
                  <a:cubicBezTo>
                    <a:pt x="1148883" y="1729556"/>
                    <a:pt x="1472161" y="1520578"/>
                    <a:pt x="1585223" y="1438758"/>
                  </a:cubicBezTo>
                  <a:cubicBezTo>
                    <a:pt x="1683235" y="1367797"/>
                    <a:pt x="1981368" y="1152055"/>
                    <a:pt x="2024611" y="788486"/>
                  </a:cubicBezTo>
                  <a:cubicBezTo>
                    <a:pt x="2045471" y="612655"/>
                    <a:pt x="2009371" y="444538"/>
                    <a:pt x="1923170" y="31518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3573684" y="2205894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3697509" y="2871120"/>
              <a:ext cx="1439498" cy="893864"/>
            </a:xfrm>
            <a:custGeom>
              <a:avLst/>
              <a:gdLst/>
              <a:ahLst/>
              <a:cxnLst/>
              <a:rect l="l" t="t" r="r" b="b"/>
              <a:pathLst>
                <a:path w="1439498" h="893864" extrusionOk="0">
                  <a:moveTo>
                    <a:pt x="1432084" y="89630"/>
                  </a:moveTo>
                  <a:cubicBezTo>
                    <a:pt x="1489805" y="465963"/>
                    <a:pt x="1204246" y="821912"/>
                    <a:pt x="794290" y="884777"/>
                  </a:cubicBezTo>
                  <a:cubicBezTo>
                    <a:pt x="450628" y="937451"/>
                    <a:pt x="128968" y="755809"/>
                    <a:pt x="0" y="477774"/>
                  </a:cubicBezTo>
                  <a:cubicBezTo>
                    <a:pt x="168116" y="671417"/>
                    <a:pt x="442627" y="788289"/>
                    <a:pt x="731806" y="743998"/>
                  </a:cubicBezTo>
                  <a:cubicBezTo>
                    <a:pt x="1129474" y="683038"/>
                    <a:pt x="1416082" y="360236"/>
                    <a:pt x="1411605" y="0"/>
                  </a:cubicBezTo>
                  <a:cubicBezTo>
                    <a:pt x="1420558" y="29051"/>
                    <a:pt x="1427416" y="58865"/>
                    <a:pt x="1432084" y="89630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3535584" y="2167794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2" y="76200"/>
                    <a:pt x="76200" y="415862"/>
                    <a:pt x="76200" y="833437"/>
                  </a:cubicBezTo>
                  <a:cubicBezTo>
                    <a:pt x="76200" y="1251013"/>
                    <a:pt x="415862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2246090" y="3884009"/>
              <a:ext cx="375284" cy="111857"/>
            </a:xfrm>
            <a:custGeom>
              <a:avLst/>
              <a:gdLst/>
              <a:ahLst/>
              <a:cxnLst/>
              <a:rect l="l" t="t" r="r" b="b"/>
              <a:pathLst>
                <a:path w="375284" h="111857" extrusionOk="0">
                  <a:moveTo>
                    <a:pt x="332899" y="0"/>
                  </a:moveTo>
                  <a:cubicBezTo>
                    <a:pt x="334804" y="4763"/>
                    <a:pt x="285464" y="22003"/>
                    <a:pt x="280321" y="23717"/>
                  </a:cubicBezTo>
                  <a:cubicBezTo>
                    <a:pt x="256508" y="31528"/>
                    <a:pt x="231648" y="35814"/>
                    <a:pt x="206788" y="38005"/>
                  </a:cubicBezTo>
                  <a:cubicBezTo>
                    <a:pt x="138303" y="43910"/>
                    <a:pt x="68580" y="37909"/>
                    <a:pt x="0" y="35909"/>
                  </a:cubicBezTo>
                  <a:cubicBezTo>
                    <a:pt x="5048" y="36100"/>
                    <a:pt x="14192" y="43434"/>
                    <a:pt x="18669" y="45625"/>
                  </a:cubicBezTo>
                  <a:cubicBezTo>
                    <a:pt x="34576" y="53721"/>
                    <a:pt x="50768" y="61341"/>
                    <a:pt x="67151" y="68580"/>
                  </a:cubicBezTo>
                  <a:cubicBezTo>
                    <a:pt x="100203" y="83153"/>
                    <a:pt x="135065" y="96393"/>
                    <a:pt x="170783" y="104299"/>
                  </a:cubicBezTo>
                  <a:cubicBezTo>
                    <a:pt x="208407" y="112681"/>
                    <a:pt x="245174" y="112585"/>
                    <a:pt x="283464" y="111061"/>
                  </a:cubicBezTo>
                  <a:cubicBezTo>
                    <a:pt x="314135" y="109823"/>
                    <a:pt x="344805" y="107537"/>
                    <a:pt x="375285" y="104108"/>
                  </a:cubicBezTo>
                  <a:cubicBezTo>
                    <a:pt x="375095" y="104108"/>
                    <a:pt x="332899" y="95"/>
                    <a:pt x="3328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03" name="Google Shape;1403;p19"/>
            <p:cNvGrpSpPr/>
            <p:nvPr/>
          </p:nvGrpSpPr>
          <p:grpSpPr>
            <a:xfrm>
              <a:off x="3468909" y="2291619"/>
              <a:ext cx="809625" cy="809625"/>
              <a:chOff x="3468909" y="2291619"/>
              <a:chExt cx="809625" cy="809625"/>
            </a:xfrm>
          </p:grpSpPr>
          <p:sp>
            <p:nvSpPr>
              <p:cNvPr id="1404" name="Google Shape;1404;p19"/>
              <p:cNvSpPr/>
              <p:nvPr/>
            </p:nvSpPr>
            <p:spPr>
              <a:xfrm>
                <a:off x="348795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19"/>
              <p:cNvSpPr/>
              <p:nvPr/>
            </p:nvSpPr>
            <p:spPr>
              <a:xfrm>
                <a:off x="346890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06" name="Google Shape;1406;p19"/>
            <p:cNvSpPr/>
            <p:nvPr/>
          </p:nvSpPr>
          <p:spPr>
            <a:xfrm>
              <a:off x="3659409" y="2444114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3" y="111538"/>
                  </a:cubicBezTo>
                  <a:cubicBezTo>
                    <a:pt x="4477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4030921" y="3320356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2" y="21490"/>
                    <a:pt x="14346" y="8345"/>
                  </a:cubicBezTo>
                  <a:cubicBezTo>
                    <a:pt x="30824" y="-4799"/>
                    <a:pt x="54732" y="-2132"/>
                    <a:pt x="67876" y="14346"/>
                  </a:cubicBezTo>
                  <a:cubicBezTo>
                    <a:pt x="78735" y="27967"/>
                    <a:pt x="178747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4427836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7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8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8" y="141627"/>
                  </a:cubicBezTo>
                  <a:cubicBezTo>
                    <a:pt x="511829" y="146199"/>
                    <a:pt x="516782" y="150009"/>
                    <a:pt x="522115" y="153247"/>
                  </a:cubicBezTo>
                  <a:cubicBezTo>
                    <a:pt x="546214" y="167725"/>
                    <a:pt x="585266" y="166106"/>
                    <a:pt x="607841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3704008" y="1752514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7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3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2" y="464238"/>
                    <a:pt x="620818" y="471573"/>
                    <a:pt x="612721" y="472430"/>
                  </a:cubicBezTo>
                  <a:cubicBezTo>
                    <a:pt x="605101" y="473192"/>
                    <a:pt x="598148" y="467858"/>
                    <a:pt x="597100" y="460238"/>
                  </a:cubicBezTo>
                  <a:cubicBezTo>
                    <a:pt x="588718" y="398706"/>
                    <a:pt x="558619" y="272024"/>
                    <a:pt x="450606" y="168392"/>
                  </a:cubicBezTo>
                  <a:cubicBezTo>
                    <a:pt x="361738" y="83048"/>
                    <a:pt x="261344" y="34280"/>
                    <a:pt x="202194" y="40757"/>
                  </a:cubicBezTo>
                  <a:cubicBezTo>
                    <a:pt x="178572" y="43329"/>
                    <a:pt x="158569" y="64188"/>
                    <a:pt x="149044" y="84762"/>
                  </a:cubicBezTo>
                  <a:cubicBezTo>
                    <a:pt x="143615" y="96478"/>
                    <a:pt x="138376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6" y="146199"/>
                    <a:pt x="108753" y="150009"/>
                    <a:pt x="103419" y="153247"/>
                  </a:cubicBezTo>
                  <a:cubicBezTo>
                    <a:pt x="79321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2602134" y="3034569"/>
              <a:ext cx="914400" cy="1238539"/>
            </a:xfrm>
            <a:custGeom>
              <a:avLst/>
              <a:gdLst/>
              <a:ahLst/>
              <a:cxnLst/>
              <a:rect l="l" t="t" r="r" b="b"/>
              <a:pathLst>
                <a:path w="914400" h="1238539" extrusionOk="0">
                  <a:moveTo>
                    <a:pt x="0" y="295275"/>
                  </a:moveTo>
                  <a:cubicBezTo>
                    <a:pt x="29147" y="236792"/>
                    <a:pt x="71628" y="166402"/>
                    <a:pt x="133350" y="95250"/>
                  </a:cubicBezTo>
                  <a:cubicBezTo>
                    <a:pt x="165735" y="57912"/>
                    <a:pt x="198120" y="26384"/>
                    <a:pt x="228600" y="0"/>
                  </a:cubicBezTo>
                  <a:cubicBezTo>
                    <a:pt x="225933" y="37243"/>
                    <a:pt x="231267" y="75152"/>
                    <a:pt x="237553" y="111728"/>
                  </a:cubicBezTo>
                  <a:cubicBezTo>
                    <a:pt x="245936" y="160687"/>
                    <a:pt x="257651" y="209074"/>
                    <a:pt x="270891" y="256889"/>
                  </a:cubicBezTo>
                  <a:cubicBezTo>
                    <a:pt x="299180" y="358712"/>
                    <a:pt x="333851" y="458724"/>
                    <a:pt x="378428" y="554546"/>
                  </a:cubicBezTo>
                  <a:cubicBezTo>
                    <a:pt x="422720" y="649605"/>
                    <a:pt x="475583" y="740664"/>
                    <a:pt x="536258" y="826294"/>
                  </a:cubicBezTo>
                  <a:cubicBezTo>
                    <a:pt x="584454" y="894398"/>
                    <a:pt x="637413" y="959168"/>
                    <a:pt x="695325" y="1019175"/>
                  </a:cubicBezTo>
                  <a:cubicBezTo>
                    <a:pt x="777145" y="1103948"/>
                    <a:pt x="854869" y="1166431"/>
                    <a:pt x="914400" y="1209675"/>
                  </a:cubicBezTo>
                  <a:cubicBezTo>
                    <a:pt x="849821" y="1225868"/>
                    <a:pt x="761714" y="1240822"/>
                    <a:pt x="657225" y="1238250"/>
                  </a:cubicBezTo>
                  <a:cubicBezTo>
                    <a:pt x="574453" y="1236155"/>
                    <a:pt x="503396" y="1223677"/>
                    <a:pt x="447675" y="1209675"/>
                  </a:cubicBezTo>
                  <a:cubicBezTo>
                    <a:pt x="366903" y="1126903"/>
                    <a:pt x="275272" y="1003078"/>
                    <a:pt x="180975" y="847725"/>
                  </a:cubicBezTo>
                  <a:cubicBezTo>
                    <a:pt x="19050" y="581025"/>
                    <a:pt x="18764" y="429768"/>
                    <a:pt x="0" y="295275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3078384" y="2729769"/>
              <a:ext cx="981075" cy="1409700"/>
            </a:xfrm>
            <a:custGeom>
              <a:avLst/>
              <a:gdLst/>
              <a:ahLst/>
              <a:cxnLst/>
              <a:rect l="l" t="t" r="r" b="b"/>
              <a:pathLst>
                <a:path w="981075" h="1409700" extrusionOk="0">
                  <a:moveTo>
                    <a:pt x="0" y="133350"/>
                  </a:moveTo>
                  <a:cubicBezTo>
                    <a:pt x="95250" y="66675"/>
                    <a:pt x="200025" y="28575"/>
                    <a:pt x="295275" y="0"/>
                  </a:cubicBezTo>
                  <a:cubicBezTo>
                    <a:pt x="301371" y="141637"/>
                    <a:pt x="331089" y="397669"/>
                    <a:pt x="476250" y="676275"/>
                  </a:cubicBezTo>
                  <a:cubicBezTo>
                    <a:pt x="632555" y="976313"/>
                    <a:pt x="864394" y="1163384"/>
                    <a:pt x="981075" y="1247775"/>
                  </a:cubicBezTo>
                  <a:cubicBezTo>
                    <a:pt x="942975" y="1276350"/>
                    <a:pt x="891159" y="1307497"/>
                    <a:pt x="838200" y="1343025"/>
                  </a:cubicBezTo>
                  <a:cubicBezTo>
                    <a:pt x="793147" y="1373219"/>
                    <a:pt x="750475" y="1394555"/>
                    <a:pt x="714375" y="1409700"/>
                  </a:cubicBezTo>
                  <a:cubicBezTo>
                    <a:pt x="590741" y="1316546"/>
                    <a:pt x="389477" y="1140333"/>
                    <a:pt x="228600" y="857250"/>
                  </a:cubicBezTo>
                  <a:cubicBezTo>
                    <a:pt x="61341" y="563023"/>
                    <a:pt x="14859" y="289274"/>
                    <a:pt x="0" y="133350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2958179" y="4137945"/>
              <a:ext cx="558355" cy="135163"/>
            </a:xfrm>
            <a:custGeom>
              <a:avLst/>
              <a:gdLst/>
              <a:ahLst/>
              <a:cxnLst/>
              <a:rect l="l" t="t" r="r" b="b"/>
              <a:pathLst>
                <a:path w="558355" h="135163" extrusionOk="0">
                  <a:moveTo>
                    <a:pt x="558356" y="106299"/>
                  </a:moveTo>
                  <a:cubicBezTo>
                    <a:pt x="493776" y="122492"/>
                    <a:pt x="405670" y="137446"/>
                    <a:pt x="301181" y="134874"/>
                  </a:cubicBezTo>
                  <a:cubicBezTo>
                    <a:pt x="218408" y="132779"/>
                    <a:pt x="147352" y="120301"/>
                    <a:pt x="91631" y="106299"/>
                  </a:cubicBezTo>
                  <a:cubicBezTo>
                    <a:pt x="62389" y="76391"/>
                    <a:pt x="31718" y="40958"/>
                    <a:pt x="0" y="667"/>
                  </a:cubicBezTo>
                  <a:cubicBezTo>
                    <a:pt x="129826" y="14097"/>
                    <a:pt x="278987" y="16954"/>
                    <a:pt x="426625" y="0"/>
                  </a:cubicBezTo>
                  <a:cubicBezTo>
                    <a:pt x="475488" y="43625"/>
                    <a:pt x="520541" y="78867"/>
                    <a:pt x="558356" y="1062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3699986" y="3907345"/>
              <a:ext cx="359473" cy="232124"/>
            </a:xfrm>
            <a:custGeom>
              <a:avLst/>
              <a:gdLst/>
              <a:ahLst/>
              <a:cxnLst/>
              <a:rect l="l" t="t" r="r" b="b"/>
              <a:pathLst>
                <a:path w="359473" h="232124" extrusionOk="0">
                  <a:moveTo>
                    <a:pt x="359474" y="70199"/>
                  </a:moveTo>
                  <a:cubicBezTo>
                    <a:pt x="321374" y="98774"/>
                    <a:pt x="269558" y="129921"/>
                    <a:pt x="216599" y="165449"/>
                  </a:cubicBezTo>
                  <a:cubicBezTo>
                    <a:pt x="171545" y="195644"/>
                    <a:pt x="128873" y="216979"/>
                    <a:pt x="92774" y="232124"/>
                  </a:cubicBezTo>
                  <a:cubicBezTo>
                    <a:pt x="65246" y="211360"/>
                    <a:pt x="33909" y="186595"/>
                    <a:pt x="0" y="157258"/>
                  </a:cubicBezTo>
                  <a:cubicBezTo>
                    <a:pt x="114776" y="113633"/>
                    <a:pt x="199739" y="57626"/>
                    <a:pt x="268415" y="0"/>
                  </a:cubicBezTo>
                  <a:cubicBezTo>
                    <a:pt x="302990" y="28384"/>
                    <a:pt x="333946" y="51721"/>
                    <a:pt x="359474" y="70199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14" name="Google Shape;1414;p19"/>
            <p:cNvGrpSpPr/>
            <p:nvPr/>
          </p:nvGrpSpPr>
          <p:grpSpPr>
            <a:xfrm>
              <a:off x="4516659" y="2291619"/>
              <a:ext cx="809625" cy="809625"/>
              <a:chOff x="4516659" y="2291619"/>
              <a:chExt cx="809625" cy="809625"/>
            </a:xfrm>
          </p:grpSpPr>
          <p:sp>
            <p:nvSpPr>
              <p:cNvPr id="1415" name="Google Shape;1415;p19"/>
              <p:cNvSpPr/>
              <p:nvPr/>
            </p:nvSpPr>
            <p:spPr>
              <a:xfrm>
                <a:off x="4535709" y="2310669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3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3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9"/>
              <p:cNvSpPr/>
              <p:nvPr/>
            </p:nvSpPr>
            <p:spPr>
              <a:xfrm>
                <a:off x="4516659" y="2291619"/>
                <a:ext cx="809625" cy="809625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5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3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3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3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3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17" name="Google Shape;1417;p19"/>
            <p:cNvSpPr/>
            <p:nvPr/>
          </p:nvSpPr>
          <p:spPr>
            <a:xfrm>
              <a:off x="4791729" y="2446241"/>
              <a:ext cx="352490" cy="352395"/>
            </a:xfrm>
            <a:custGeom>
              <a:avLst/>
              <a:gdLst/>
              <a:ahLst/>
              <a:cxnLst/>
              <a:rect l="l" t="t" r="r" b="b"/>
              <a:pathLst>
                <a:path w="352490" h="352395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0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2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8" y="328010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180343" y="2701194"/>
              <a:ext cx="412266" cy="352425"/>
            </a:xfrm>
            <a:custGeom>
              <a:avLst/>
              <a:gdLst/>
              <a:ahLst/>
              <a:cxnLst/>
              <a:rect l="l" t="t" r="r" b="b"/>
              <a:pathLst>
                <a:path w="412266" h="352425" extrusionOk="0">
                  <a:moveTo>
                    <a:pt x="21741" y="0"/>
                  </a:moveTo>
                  <a:cubicBezTo>
                    <a:pt x="11835" y="31147"/>
                    <a:pt x="-21788" y="131540"/>
                    <a:pt x="21741" y="219075"/>
                  </a:cubicBezTo>
                  <a:cubicBezTo>
                    <a:pt x="80130" y="336423"/>
                    <a:pt x="240816" y="352425"/>
                    <a:pt x="412266" y="352425"/>
                  </a:cubicBezTo>
                  <a:cubicBezTo>
                    <a:pt x="352926" y="334804"/>
                    <a:pt x="210432" y="308038"/>
                    <a:pt x="107466" y="190500"/>
                  </a:cubicBezTo>
                  <a:cubicBezTo>
                    <a:pt x="53079" y="128397"/>
                    <a:pt x="40791" y="66675"/>
                    <a:pt x="21741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9" name="Google Shape;1419;p19"/>
          <p:cNvGrpSpPr/>
          <p:nvPr/>
        </p:nvGrpSpPr>
        <p:grpSpPr>
          <a:xfrm>
            <a:off x="711436" y="4065072"/>
            <a:ext cx="734046" cy="641644"/>
            <a:chOff x="5916127" y="1590589"/>
            <a:chExt cx="4201749" cy="3672836"/>
          </a:xfrm>
        </p:grpSpPr>
        <p:grpSp>
          <p:nvGrpSpPr>
            <p:cNvPr id="1420" name="Google Shape;1420;p19"/>
            <p:cNvGrpSpPr/>
            <p:nvPr/>
          </p:nvGrpSpPr>
          <p:grpSpPr>
            <a:xfrm>
              <a:off x="5916127" y="2814232"/>
              <a:ext cx="1535513" cy="2166104"/>
              <a:chOff x="5916127" y="2814232"/>
              <a:chExt cx="1535513" cy="2166104"/>
            </a:xfrm>
          </p:grpSpPr>
          <p:grpSp>
            <p:nvGrpSpPr>
              <p:cNvPr id="1421" name="Google Shape;1421;p19"/>
              <p:cNvGrpSpPr/>
              <p:nvPr/>
            </p:nvGrpSpPr>
            <p:grpSpPr>
              <a:xfrm>
                <a:off x="6331772" y="4075467"/>
                <a:ext cx="1082944" cy="904869"/>
                <a:chOff x="6331772" y="4075467"/>
                <a:chExt cx="1082944" cy="904869"/>
              </a:xfrm>
            </p:grpSpPr>
            <p:sp>
              <p:nvSpPr>
                <p:cNvPr id="1422" name="Google Shape;1422;p19"/>
                <p:cNvSpPr/>
                <p:nvPr/>
              </p:nvSpPr>
              <p:spPr>
                <a:xfrm>
                  <a:off x="6369673" y="4113792"/>
                  <a:ext cx="1006839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839" h="827870" extrusionOk="0">
                      <a:moveTo>
                        <a:pt x="1001247" y="344955"/>
                      </a:moveTo>
                      <a:cubicBezTo>
                        <a:pt x="885709" y="578032"/>
                        <a:pt x="691113" y="925218"/>
                        <a:pt x="426604" y="802251"/>
                      </a:cubicBezTo>
                      <a:cubicBezTo>
                        <a:pt x="128758" y="663852"/>
                        <a:pt x="-56027" y="386294"/>
                        <a:pt x="15315" y="214272"/>
                      </a:cubicBezTo>
                      <a:cubicBezTo>
                        <a:pt x="54558" y="119784"/>
                        <a:pt x="178573" y="108164"/>
                        <a:pt x="426318" y="53776"/>
                      </a:cubicBezTo>
                      <a:cubicBezTo>
                        <a:pt x="683303" y="-2612"/>
                        <a:pt x="813605" y="-29282"/>
                        <a:pt x="906950" y="47775"/>
                      </a:cubicBezTo>
                      <a:cubicBezTo>
                        <a:pt x="1020774" y="141692"/>
                        <a:pt x="1011249" y="324858"/>
                        <a:pt x="1001247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3" name="Google Shape;1423;p19"/>
                <p:cNvSpPr/>
                <p:nvPr/>
              </p:nvSpPr>
              <p:spPr>
                <a:xfrm>
                  <a:off x="6331772" y="4075467"/>
                  <a:ext cx="1082944" cy="904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44" h="904869" extrusionOk="0">
                      <a:moveTo>
                        <a:pt x="575472" y="904869"/>
                      </a:moveTo>
                      <a:cubicBezTo>
                        <a:pt x="535086" y="904869"/>
                        <a:pt x="492795" y="895726"/>
                        <a:pt x="448408" y="875151"/>
                      </a:cubicBezTo>
                      <a:cubicBezTo>
                        <a:pt x="138179" y="730943"/>
                        <a:pt x="-62989" y="433287"/>
                        <a:pt x="17974" y="238024"/>
                      </a:cubicBezTo>
                      <a:cubicBezTo>
                        <a:pt x="59217" y="138488"/>
                        <a:pt x="165135" y="116295"/>
                        <a:pt x="357349" y="76004"/>
                      </a:cubicBezTo>
                      <a:cubicBezTo>
                        <a:pt x="387734" y="69622"/>
                        <a:pt x="420595" y="62764"/>
                        <a:pt x="456028" y="54954"/>
                      </a:cubicBezTo>
                      <a:cubicBezTo>
                        <a:pt x="716251" y="-2196"/>
                        <a:pt x="859507" y="-33629"/>
                        <a:pt x="969140" y="56859"/>
                      </a:cubicBezTo>
                      <a:cubicBezTo>
                        <a:pt x="1098966" y="164015"/>
                        <a:pt x="1090584" y="365374"/>
                        <a:pt x="1073248" y="400235"/>
                      </a:cubicBezTo>
                      <a:lnTo>
                        <a:pt x="1073248" y="400235"/>
                      </a:lnTo>
                      <a:cubicBezTo>
                        <a:pt x="993905" y="560160"/>
                        <a:pt x="822931" y="904869"/>
                        <a:pt x="575472" y="904869"/>
                      </a:cubicBezTo>
                      <a:close/>
                      <a:moveTo>
                        <a:pt x="792165" y="76385"/>
                      </a:moveTo>
                      <a:cubicBezTo>
                        <a:pt x="718442" y="76385"/>
                        <a:pt x="618144" y="97245"/>
                        <a:pt x="472411" y="129249"/>
                      </a:cubicBezTo>
                      <a:cubicBezTo>
                        <a:pt x="436788" y="137059"/>
                        <a:pt x="403736" y="144012"/>
                        <a:pt x="373066" y="150394"/>
                      </a:cubicBezTo>
                      <a:cubicBezTo>
                        <a:pt x="188947" y="188970"/>
                        <a:pt x="113319" y="207068"/>
                        <a:pt x="88363" y="267075"/>
                      </a:cubicBezTo>
                      <a:cubicBezTo>
                        <a:pt x="29784" y="408236"/>
                        <a:pt x="185042" y="668650"/>
                        <a:pt x="480508" y="805905"/>
                      </a:cubicBezTo>
                      <a:cubicBezTo>
                        <a:pt x="700821" y="908299"/>
                        <a:pt x="875890" y="626168"/>
                        <a:pt x="1004097" y="368041"/>
                      </a:cubicBezTo>
                      <a:cubicBezTo>
                        <a:pt x="1011145" y="339846"/>
                        <a:pt x="1011431" y="190399"/>
                        <a:pt x="920657" y="115342"/>
                      </a:cubicBezTo>
                      <a:cubicBezTo>
                        <a:pt x="887415" y="88101"/>
                        <a:pt x="847220" y="76385"/>
                        <a:pt x="792165" y="76385"/>
                      </a:cubicBezTo>
                      <a:close/>
                      <a:moveTo>
                        <a:pt x="1005049" y="366326"/>
                      </a:moveTo>
                      <a:cubicBezTo>
                        <a:pt x="1004954" y="366421"/>
                        <a:pt x="1004954" y="366612"/>
                        <a:pt x="1004859" y="366707"/>
                      </a:cubicBezTo>
                      <a:cubicBezTo>
                        <a:pt x="1004859" y="366612"/>
                        <a:pt x="1004954" y="366421"/>
                        <a:pt x="1005049" y="366326"/>
                      </a:cubicBezTo>
                      <a:lnTo>
                        <a:pt x="1005049" y="3663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24" name="Google Shape;1424;p19"/>
              <p:cNvGrpSpPr/>
              <p:nvPr/>
            </p:nvGrpSpPr>
            <p:grpSpPr>
              <a:xfrm>
                <a:off x="5916127" y="2814232"/>
                <a:ext cx="1535513" cy="1411057"/>
                <a:chOff x="5916127" y="2814232"/>
                <a:chExt cx="1535513" cy="1411057"/>
              </a:xfrm>
            </p:grpSpPr>
            <p:sp>
              <p:nvSpPr>
                <p:cNvPr id="1425" name="Google Shape;1425;p19"/>
                <p:cNvSpPr/>
                <p:nvPr/>
              </p:nvSpPr>
              <p:spPr>
                <a:xfrm>
                  <a:off x="5953203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286178" y="1308910"/>
                      </a:moveTo>
                      <a:cubicBezTo>
                        <a:pt x="1244649" y="1307005"/>
                        <a:pt x="1203120" y="1311006"/>
                        <a:pt x="1161591" y="1312815"/>
                      </a:cubicBezTo>
                      <a:cubicBezTo>
                        <a:pt x="1056435" y="1317387"/>
                        <a:pt x="951660" y="1326722"/>
                        <a:pt x="846504" y="1331389"/>
                      </a:cubicBezTo>
                      <a:cubicBezTo>
                        <a:pt x="643336" y="1340343"/>
                        <a:pt x="422165" y="1336533"/>
                        <a:pt x="242905" y="1227757"/>
                      </a:cubicBezTo>
                      <a:cubicBezTo>
                        <a:pt x="194137" y="1198134"/>
                        <a:pt x="150036" y="1161273"/>
                        <a:pt x="112222" y="1118505"/>
                      </a:cubicBezTo>
                      <a:cubicBezTo>
                        <a:pt x="-82755" y="898001"/>
                        <a:pt x="11828" y="583962"/>
                        <a:pt x="128985" y="350409"/>
                      </a:cubicBezTo>
                      <a:cubicBezTo>
                        <a:pt x="187755" y="233252"/>
                        <a:pt x="253287" y="93615"/>
                        <a:pt x="376540" y="32560"/>
                      </a:cubicBezTo>
                      <a:cubicBezTo>
                        <a:pt x="567707" y="-62118"/>
                        <a:pt x="754207" y="69136"/>
                        <a:pt x="904606" y="178102"/>
                      </a:cubicBezTo>
                      <a:cubicBezTo>
                        <a:pt x="946231" y="208296"/>
                        <a:pt x="985569" y="242396"/>
                        <a:pt x="1023859" y="276590"/>
                      </a:cubicBezTo>
                      <a:cubicBezTo>
                        <a:pt x="1055578" y="304975"/>
                        <a:pt x="1086343" y="334407"/>
                        <a:pt x="1116061" y="364792"/>
                      </a:cubicBezTo>
                      <a:cubicBezTo>
                        <a:pt x="1286273" y="538623"/>
                        <a:pt x="1405431" y="745221"/>
                        <a:pt x="1458295" y="983155"/>
                      </a:cubicBezTo>
                      <a:cubicBezTo>
                        <a:pt x="1479916" y="1079834"/>
                        <a:pt x="1318848" y="1310434"/>
                        <a:pt x="1286178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6" name="Google Shape;1426;p19"/>
                <p:cNvSpPr/>
                <p:nvPr/>
              </p:nvSpPr>
              <p:spPr>
                <a:xfrm>
                  <a:off x="5916127" y="2814232"/>
                  <a:ext cx="1535513" cy="141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513" h="1411057" extrusionOk="0">
                      <a:moveTo>
                        <a:pt x="760041" y="1411057"/>
                      </a:moveTo>
                      <a:cubicBezTo>
                        <a:pt x="584685" y="1411057"/>
                        <a:pt x="409425" y="1389340"/>
                        <a:pt x="260359" y="1298853"/>
                      </a:cubicBezTo>
                      <a:cubicBezTo>
                        <a:pt x="208352" y="1267325"/>
                        <a:pt x="161394" y="1228082"/>
                        <a:pt x="120913" y="1182267"/>
                      </a:cubicBezTo>
                      <a:cubicBezTo>
                        <a:pt x="-44060" y="995672"/>
                        <a:pt x="-40155" y="715446"/>
                        <a:pt x="132248" y="371880"/>
                      </a:cubicBezTo>
                      <a:lnTo>
                        <a:pt x="140058" y="356163"/>
                      </a:lnTo>
                      <a:cubicBezTo>
                        <a:pt x="199875" y="236529"/>
                        <a:pt x="267693" y="100989"/>
                        <a:pt x="396852" y="36885"/>
                      </a:cubicBezTo>
                      <a:cubicBezTo>
                        <a:pt x="611832" y="-69699"/>
                        <a:pt x="815476" y="77938"/>
                        <a:pt x="964161" y="185761"/>
                      </a:cubicBezTo>
                      <a:cubicBezTo>
                        <a:pt x="1007881" y="217479"/>
                        <a:pt x="1048743" y="253008"/>
                        <a:pt x="1086462" y="286726"/>
                      </a:cubicBezTo>
                      <a:cubicBezTo>
                        <a:pt x="1118657" y="315492"/>
                        <a:pt x="1150280" y="345781"/>
                        <a:pt x="1180474" y="376642"/>
                      </a:cubicBezTo>
                      <a:cubicBezTo>
                        <a:pt x="1361354" y="561332"/>
                        <a:pt x="1479845" y="775644"/>
                        <a:pt x="1532709" y="1013388"/>
                      </a:cubicBezTo>
                      <a:cubicBezTo>
                        <a:pt x="1553854" y="1108638"/>
                        <a:pt x="1450222" y="1270849"/>
                        <a:pt x="1396692" y="1334476"/>
                      </a:cubicBezTo>
                      <a:cubicBezTo>
                        <a:pt x="1364973" y="1372100"/>
                        <a:pt x="1343828" y="1386483"/>
                        <a:pt x="1321539" y="1385340"/>
                      </a:cubicBezTo>
                      <a:cubicBezTo>
                        <a:pt x="1293250" y="1384101"/>
                        <a:pt x="1264771" y="1385721"/>
                        <a:pt x="1234576" y="1387435"/>
                      </a:cubicBezTo>
                      <a:cubicBezTo>
                        <a:pt x="1223146" y="1388102"/>
                        <a:pt x="1211716" y="1388769"/>
                        <a:pt x="1200381" y="1389245"/>
                      </a:cubicBezTo>
                      <a:cubicBezTo>
                        <a:pt x="1147803" y="1391531"/>
                        <a:pt x="1094178" y="1395055"/>
                        <a:pt x="1042361" y="1398579"/>
                      </a:cubicBezTo>
                      <a:cubicBezTo>
                        <a:pt x="991022" y="1402008"/>
                        <a:pt x="937872" y="1405533"/>
                        <a:pt x="885294" y="1407819"/>
                      </a:cubicBezTo>
                      <a:cubicBezTo>
                        <a:pt x="843765" y="1409819"/>
                        <a:pt x="801855" y="1411057"/>
                        <a:pt x="760041" y="1411057"/>
                      </a:cubicBezTo>
                      <a:close/>
                      <a:moveTo>
                        <a:pt x="551634" y="76319"/>
                      </a:moveTo>
                      <a:cubicBezTo>
                        <a:pt x="511343" y="76319"/>
                        <a:pt x="471243" y="85177"/>
                        <a:pt x="430666" y="105275"/>
                      </a:cubicBezTo>
                      <a:cubicBezTo>
                        <a:pt x="324367" y="157948"/>
                        <a:pt x="262645" y="281392"/>
                        <a:pt x="208162" y="390358"/>
                      </a:cubicBezTo>
                      <a:lnTo>
                        <a:pt x="200256" y="406170"/>
                      </a:lnTo>
                      <a:cubicBezTo>
                        <a:pt x="40713" y="724019"/>
                        <a:pt x="33283" y="968240"/>
                        <a:pt x="177968" y="1131879"/>
                      </a:cubicBezTo>
                      <a:cubicBezTo>
                        <a:pt x="213306" y="1171884"/>
                        <a:pt x="254358" y="1206174"/>
                        <a:pt x="299793" y="1233797"/>
                      </a:cubicBezTo>
                      <a:cubicBezTo>
                        <a:pt x="467147" y="1335333"/>
                        <a:pt x="678411" y="1340953"/>
                        <a:pt x="881865" y="1331904"/>
                      </a:cubicBezTo>
                      <a:cubicBezTo>
                        <a:pt x="933586" y="1329618"/>
                        <a:pt x="986259" y="1326094"/>
                        <a:pt x="1037218" y="1322760"/>
                      </a:cubicBezTo>
                      <a:cubicBezTo>
                        <a:pt x="1089510" y="1319331"/>
                        <a:pt x="1143517" y="1315712"/>
                        <a:pt x="1196953" y="1313426"/>
                      </a:cubicBezTo>
                      <a:cubicBezTo>
                        <a:pt x="1208001" y="1312950"/>
                        <a:pt x="1219050" y="1312283"/>
                        <a:pt x="1230099" y="1311616"/>
                      </a:cubicBezTo>
                      <a:cubicBezTo>
                        <a:pt x="1258103" y="1309997"/>
                        <a:pt x="1286868" y="1308378"/>
                        <a:pt x="1316205" y="1309140"/>
                      </a:cubicBezTo>
                      <a:cubicBezTo>
                        <a:pt x="1354687" y="1278945"/>
                        <a:pt x="1473082" y="1096827"/>
                        <a:pt x="1458223" y="1030152"/>
                      </a:cubicBezTo>
                      <a:cubicBezTo>
                        <a:pt x="1408503" y="806410"/>
                        <a:pt x="1296679" y="604575"/>
                        <a:pt x="1125991" y="430173"/>
                      </a:cubicBezTo>
                      <a:cubicBezTo>
                        <a:pt x="1096940" y="400455"/>
                        <a:pt x="1066460" y="371403"/>
                        <a:pt x="1035599" y="343686"/>
                      </a:cubicBezTo>
                      <a:cubicBezTo>
                        <a:pt x="999499" y="311301"/>
                        <a:pt x="960351" y="277296"/>
                        <a:pt x="919394" y="247578"/>
                      </a:cubicBezTo>
                      <a:cubicBezTo>
                        <a:pt x="790616" y="154138"/>
                        <a:pt x="670982" y="76319"/>
                        <a:pt x="551634" y="76319"/>
                      </a:cubicBezTo>
                      <a:close/>
                      <a:moveTo>
                        <a:pt x="1324968" y="1309425"/>
                      </a:moveTo>
                      <a:cubicBezTo>
                        <a:pt x="1324968" y="1309425"/>
                        <a:pt x="1324968" y="1309425"/>
                        <a:pt x="1324968" y="1309425"/>
                      </a:cubicBezTo>
                      <a:lnTo>
                        <a:pt x="1324968" y="1309425"/>
                      </a:lnTo>
                      <a:cubicBezTo>
                        <a:pt x="1324968" y="1309425"/>
                        <a:pt x="1324968" y="1309425"/>
                        <a:pt x="1324968" y="13094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27" name="Google Shape;1427;p19"/>
            <p:cNvGrpSpPr/>
            <p:nvPr/>
          </p:nvGrpSpPr>
          <p:grpSpPr>
            <a:xfrm>
              <a:off x="6040232" y="3501675"/>
              <a:ext cx="1171621" cy="1354244"/>
              <a:chOff x="6040232" y="3501675"/>
              <a:chExt cx="1171621" cy="1354244"/>
            </a:xfrm>
          </p:grpSpPr>
          <p:sp>
            <p:nvSpPr>
              <p:cNvPr id="1428" name="Google Shape;1428;p19"/>
              <p:cNvSpPr/>
              <p:nvPr/>
            </p:nvSpPr>
            <p:spPr>
              <a:xfrm>
                <a:off x="6040232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811766" y="592169"/>
                    </a:moveTo>
                    <a:cubicBezTo>
                      <a:pt x="776714" y="585883"/>
                      <a:pt x="339517" y="625888"/>
                      <a:pt x="111203" y="426148"/>
                    </a:cubicBezTo>
                    <a:cubicBezTo>
                      <a:pt x="-86632" y="253079"/>
                      <a:pt x="39479" y="47054"/>
                      <a:pt x="41003" y="0"/>
                    </a:cubicBezTo>
                    <a:cubicBezTo>
                      <a:pt x="60625" y="126682"/>
                      <a:pt x="71293" y="219456"/>
                      <a:pt x="231027" y="339566"/>
                    </a:cubicBezTo>
                    <a:cubicBezTo>
                      <a:pt x="466961" y="516731"/>
                      <a:pt x="840151" y="597217"/>
                      <a:pt x="811766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19"/>
              <p:cNvSpPr/>
              <p:nvPr/>
            </p:nvSpPr>
            <p:spPr>
              <a:xfrm>
                <a:off x="6691883" y="4633150"/>
                <a:ext cx="519970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70" h="222769" extrusionOk="0">
                    <a:moveTo>
                      <a:pt x="0" y="79724"/>
                    </a:moveTo>
                    <a:cubicBezTo>
                      <a:pt x="17907" y="107061"/>
                      <a:pt x="74390" y="196596"/>
                      <a:pt x="169736" y="218218"/>
                    </a:cubicBezTo>
                    <a:cubicBezTo>
                      <a:pt x="297561" y="247269"/>
                      <a:pt x="411575" y="132874"/>
                      <a:pt x="519970" y="0"/>
                    </a:cubicBezTo>
                    <a:cubicBezTo>
                      <a:pt x="468821" y="34861"/>
                      <a:pt x="357950" y="128302"/>
                      <a:pt x="201835" y="133731"/>
                    </a:cubicBezTo>
                    <a:cubicBezTo>
                      <a:pt x="119253" y="136684"/>
                      <a:pt x="63722" y="107156"/>
                      <a:pt x="0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0" name="Google Shape;1430;p19"/>
            <p:cNvGrpSpPr/>
            <p:nvPr/>
          </p:nvGrpSpPr>
          <p:grpSpPr>
            <a:xfrm>
              <a:off x="8582268" y="2814463"/>
              <a:ext cx="1535608" cy="2165872"/>
              <a:chOff x="8582268" y="2814463"/>
              <a:chExt cx="1535608" cy="2165872"/>
            </a:xfrm>
          </p:grpSpPr>
          <p:grpSp>
            <p:nvGrpSpPr>
              <p:cNvPr id="1431" name="Google Shape;1431;p19"/>
              <p:cNvGrpSpPr/>
              <p:nvPr/>
            </p:nvGrpSpPr>
            <p:grpSpPr>
              <a:xfrm>
                <a:off x="8619191" y="4075403"/>
                <a:ext cx="1082950" cy="904932"/>
                <a:chOff x="8619191" y="4075403"/>
                <a:chExt cx="1082950" cy="904932"/>
              </a:xfrm>
            </p:grpSpPr>
            <p:sp>
              <p:nvSpPr>
                <p:cNvPr id="1432" name="Google Shape;1432;p19"/>
                <p:cNvSpPr/>
                <p:nvPr/>
              </p:nvSpPr>
              <p:spPr>
                <a:xfrm>
                  <a:off x="8657453" y="4113792"/>
                  <a:ext cx="1006781" cy="8278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781" h="827870" extrusionOk="0">
                      <a:moveTo>
                        <a:pt x="5534" y="344955"/>
                      </a:moveTo>
                      <a:cubicBezTo>
                        <a:pt x="121072" y="578032"/>
                        <a:pt x="315668" y="925218"/>
                        <a:pt x="580178" y="802251"/>
                      </a:cubicBezTo>
                      <a:cubicBezTo>
                        <a:pt x="878024" y="663852"/>
                        <a:pt x="1062809" y="386294"/>
                        <a:pt x="991467" y="214272"/>
                      </a:cubicBezTo>
                      <a:cubicBezTo>
                        <a:pt x="952224" y="119784"/>
                        <a:pt x="828208" y="108164"/>
                        <a:pt x="580463" y="53776"/>
                      </a:cubicBezTo>
                      <a:cubicBezTo>
                        <a:pt x="323479" y="-2612"/>
                        <a:pt x="193177" y="-29282"/>
                        <a:pt x="99832" y="47775"/>
                      </a:cubicBezTo>
                      <a:cubicBezTo>
                        <a:pt x="-13897" y="141692"/>
                        <a:pt x="-4372" y="324858"/>
                        <a:pt x="5534" y="34495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3" name="Google Shape;1433;p19"/>
                <p:cNvSpPr/>
                <p:nvPr/>
              </p:nvSpPr>
              <p:spPr>
                <a:xfrm>
                  <a:off x="8619191" y="4075403"/>
                  <a:ext cx="1082950" cy="90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2950" h="904932" extrusionOk="0">
                      <a:moveTo>
                        <a:pt x="507473" y="904933"/>
                      </a:moveTo>
                      <a:cubicBezTo>
                        <a:pt x="260014" y="904933"/>
                        <a:pt x="89040" y="560223"/>
                        <a:pt x="9696" y="400203"/>
                      </a:cubicBezTo>
                      <a:lnTo>
                        <a:pt x="9696" y="400203"/>
                      </a:lnTo>
                      <a:cubicBezTo>
                        <a:pt x="-7639" y="365342"/>
                        <a:pt x="-16021" y="163983"/>
                        <a:pt x="113805" y="56827"/>
                      </a:cubicBezTo>
                      <a:cubicBezTo>
                        <a:pt x="223342" y="-33661"/>
                        <a:pt x="366694" y="-2133"/>
                        <a:pt x="626916" y="54922"/>
                      </a:cubicBezTo>
                      <a:cubicBezTo>
                        <a:pt x="662254" y="62732"/>
                        <a:pt x="695116" y="69590"/>
                        <a:pt x="725596" y="75972"/>
                      </a:cubicBezTo>
                      <a:cubicBezTo>
                        <a:pt x="917810" y="116263"/>
                        <a:pt x="1023728" y="138456"/>
                        <a:pt x="1064972" y="237992"/>
                      </a:cubicBezTo>
                      <a:cubicBezTo>
                        <a:pt x="1145934" y="433255"/>
                        <a:pt x="944861" y="731006"/>
                        <a:pt x="634537" y="875119"/>
                      </a:cubicBezTo>
                      <a:cubicBezTo>
                        <a:pt x="590245" y="895789"/>
                        <a:pt x="547859" y="904933"/>
                        <a:pt x="507473" y="904933"/>
                      </a:cubicBezTo>
                      <a:close/>
                      <a:moveTo>
                        <a:pt x="78943" y="368199"/>
                      </a:moveTo>
                      <a:cubicBezTo>
                        <a:pt x="207150" y="626231"/>
                        <a:pt x="382314" y="908362"/>
                        <a:pt x="602532" y="806063"/>
                      </a:cubicBezTo>
                      <a:cubicBezTo>
                        <a:pt x="897903" y="668808"/>
                        <a:pt x="1053160" y="408394"/>
                        <a:pt x="994677" y="267234"/>
                      </a:cubicBezTo>
                      <a:cubicBezTo>
                        <a:pt x="969816" y="207227"/>
                        <a:pt x="894093" y="189129"/>
                        <a:pt x="709975" y="150553"/>
                      </a:cubicBezTo>
                      <a:cubicBezTo>
                        <a:pt x="679304" y="144171"/>
                        <a:pt x="646252" y="137218"/>
                        <a:pt x="610629" y="129407"/>
                      </a:cubicBezTo>
                      <a:cubicBezTo>
                        <a:pt x="355931" y="73495"/>
                        <a:pt x="240011" y="51493"/>
                        <a:pt x="162382" y="115596"/>
                      </a:cubicBezTo>
                      <a:cubicBezTo>
                        <a:pt x="71514" y="190558"/>
                        <a:pt x="71800" y="340005"/>
                        <a:pt x="78943" y="368199"/>
                      </a:cubicBezTo>
                      <a:close/>
                      <a:moveTo>
                        <a:pt x="77991" y="366389"/>
                      </a:moveTo>
                      <a:cubicBezTo>
                        <a:pt x="78086" y="366580"/>
                        <a:pt x="78181" y="366675"/>
                        <a:pt x="78181" y="366770"/>
                      </a:cubicBezTo>
                      <a:cubicBezTo>
                        <a:pt x="78086" y="366675"/>
                        <a:pt x="78086" y="366485"/>
                        <a:pt x="77991" y="366389"/>
                      </a:cubicBezTo>
                      <a:lnTo>
                        <a:pt x="77991" y="3663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34" name="Google Shape;1434;p19"/>
              <p:cNvGrpSpPr/>
              <p:nvPr/>
            </p:nvGrpSpPr>
            <p:grpSpPr>
              <a:xfrm>
                <a:off x="8582268" y="2814463"/>
                <a:ext cx="1535608" cy="1410826"/>
                <a:chOff x="8582268" y="2814463"/>
                <a:chExt cx="1535608" cy="1410826"/>
              </a:xfrm>
            </p:grpSpPr>
            <p:sp>
              <p:nvSpPr>
                <p:cNvPr id="1435" name="Google Shape;1435;p19"/>
                <p:cNvSpPr/>
                <p:nvPr/>
              </p:nvSpPr>
              <p:spPr>
                <a:xfrm>
                  <a:off x="8620517" y="2852753"/>
                  <a:ext cx="1460283" cy="1334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0283" h="1334492" extrusionOk="0">
                      <a:moveTo>
                        <a:pt x="174106" y="1308910"/>
                      </a:moveTo>
                      <a:cubicBezTo>
                        <a:pt x="215635" y="1307005"/>
                        <a:pt x="257164" y="1311006"/>
                        <a:pt x="298693" y="1312815"/>
                      </a:cubicBezTo>
                      <a:cubicBezTo>
                        <a:pt x="403849" y="1317387"/>
                        <a:pt x="508624" y="1326722"/>
                        <a:pt x="613780" y="1331389"/>
                      </a:cubicBezTo>
                      <a:cubicBezTo>
                        <a:pt x="816948" y="1340343"/>
                        <a:pt x="1038119" y="1336533"/>
                        <a:pt x="1217379" y="1227757"/>
                      </a:cubicBezTo>
                      <a:cubicBezTo>
                        <a:pt x="1266147" y="1198134"/>
                        <a:pt x="1310248" y="1161273"/>
                        <a:pt x="1348062" y="1118505"/>
                      </a:cubicBezTo>
                      <a:cubicBezTo>
                        <a:pt x="1543039" y="898001"/>
                        <a:pt x="1448456" y="583962"/>
                        <a:pt x="1331298" y="350409"/>
                      </a:cubicBezTo>
                      <a:cubicBezTo>
                        <a:pt x="1272529" y="233252"/>
                        <a:pt x="1206997" y="93615"/>
                        <a:pt x="1083744" y="32560"/>
                      </a:cubicBezTo>
                      <a:cubicBezTo>
                        <a:pt x="892577" y="-62118"/>
                        <a:pt x="706077" y="69136"/>
                        <a:pt x="555677" y="178102"/>
                      </a:cubicBezTo>
                      <a:cubicBezTo>
                        <a:pt x="514053" y="208296"/>
                        <a:pt x="474715" y="242396"/>
                        <a:pt x="436424" y="276590"/>
                      </a:cubicBezTo>
                      <a:cubicBezTo>
                        <a:pt x="404706" y="304975"/>
                        <a:pt x="373940" y="334407"/>
                        <a:pt x="344222" y="364792"/>
                      </a:cubicBezTo>
                      <a:cubicBezTo>
                        <a:pt x="174011" y="538623"/>
                        <a:pt x="54853" y="745221"/>
                        <a:pt x="1989" y="983155"/>
                      </a:cubicBezTo>
                      <a:cubicBezTo>
                        <a:pt x="-19633" y="1079834"/>
                        <a:pt x="141435" y="1310434"/>
                        <a:pt x="174106" y="130891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6" name="Google Shape;1436;p19"/>
                <p:cNvSpPr/>
                <p:nvPr/>
              </p:nvSpPr>
              <p:spPr>
                <a:xfrm>
                  <a:off x="8582268" y="2814463"/>
                  <a:ext cx="1535608" cy="141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608" h="1410826" extrusionOk="0">
                      <a:moveTo>
                        <a:pt x="775568" y="1410827"/>
                      </a:moveTo>
                      <a:cubicBezTo>
                        <a:pt x="733658" y="1410827"/>
                        <a:pt x="691843" y="1409589"/>
                        <a:pt x="650219" y="1407779"/>
                      </a:cubicBezTo>
                      <a:cubicBezTo>
                        <a:pt x="597641" y="1405493"/>
                        <a:pt x="544587" y="1401969"/>
                        <a:pt x="493152" y="1398539"/>
                      </a:cubicBezTo>
                      <a:cubicBezTo>
                        <a:pt x="441336" y="1395111"/>
                        <a:pt x="387710" y="1391586"/>
                        <a:pt x="335132" y="1389205"/>
                      </a:cubicBezTo>
                      <a:cubicBezTo>
                        <a:pt x="323702" y="1388729"/>
                        <a:pt x="312367" y="1388062"/>
                        <a:pt x="300937" y="1387395"/>
                      </a:cubicBezTo>
                      <a:cubicBezTo>
                        <a:pt x="270743" y="1385681"/>
                        <a:pt x="242358" y="1384062"/>
                        <a:pt x="213974" y="1385300"/>
                      </a:cubicBezTo>
                      <a:lnTo>
                        <a:pt x="213974" y="1385300"/>
                      </a:lnTo>
                      <a:cubicBezTo>
                        <a:pt x="191686" y="1386443"/>
                        <a:pt x="170445" y="1372060"/>
                        <a:pt x="138822" y="1334436"/>
                      </a:cubicBezTo>
                      <a:cubicBezTo>
                        <a:pt x="85291" y="1270809"/>
                        <a:pt x="-18341" y="1108598"/>
                        <a:pt x="2805" y="1013348"/>
                      </a:cubicBezTo>
                      <a:cubicBezTo>
                        <a:pt x="55668" y="775509"/>
                        <a:pt x="174159" y="561292"/>
                        <a:pt x="355039" y="376602"/>
                      </a:cubicBezTo>
                      <a:cubicBezTo>
                        <a:pt x="385233" y="345741"/>
                        <a:pt x="416952" y="315452"/>
                        <a:pt x="449051" y="286686"/>
                      </a:cubicBezTo>
                      <a:cubicBezTo>
                        <a:pt x="486675" y="252968"/>
                        <a:pt x="527537" y="217439"/>
                        <a:pt x="571352" y="185721"/>
                      </a:cubicBezTo>
                      <a:cubicBezTo>
                        <a:pt x="720037" y="77898"/>
                        <a:pt x="923682" y="-69644"/>
                        <a:pt x="1138661" y="36846"/>
                      </a:cubicBezTo>
                      <a:cubicBezTo>
                        <a:pt x="1267820" y="100854"/>
                        <a:pt x="1335638" y="236489"/>
                        <a:pt x="1395455" y="356028"/>
                      </a:cubicBezTo>
                      <a:lnTo>
                        <a:pt x="1403361" y="371744"/>
                      </a:lnTo>
                      <a:cubicBezTo>
                        <a:pt x="1575764" y="715311"/>
                        <a:pt x="1579669" y="995537"/>
                        <a:pt x="1414695" y="1182131"/>
                      </a:cubicBezTo>
                      <a:cubicBezTo>
                        <a:pt x="1374214" y="1227852"/>
                        <a:pt x="1327351" y="1267095"/>
                        <a:pt x="1275249" y="1298717"/>
                      </a:cubicBezTo>
                      <a:cubicBezTo>
                        <a:pt x="1126183" y="1389110"/>
                        <a:pt x="950923" y="1410827"/>
                        <a:pt x="775568" y="1410827"/>
                      </a:cubicBezTo>
                      <a:close/>
                      <a:moveTo>
                        <a:pt x="235405" y="1308623"/>
                      </a:moveTo>
                      <a:cubicBezTo>
                        <a:pt x="259218" y="1308623"/>
                        <a:pt x="282554" y="1309957"/>
                        <a:pt x="305414" y="1311290"/>
                      </a:cubicBezTo>
                      <a:cubicBezTo>
                        <a:pt x="316463" y="1311957"/>
                        <a:pt x="327512" y="1312529"/>
                        <a:pt x="338561" y="1313100"/>
                      </a:cubicBezTo>
                      <a:cubicBezTo>
                        <a:pt x="391996" y="1315386"/>
                        <a:pt x="446003" y="1319006"/>
                        <a:pt x="498296" y="1322435"/>
                      </a:cubicBezTo>
                      <a:cubicBezTo>
                        <a:pt x="549254" y="1325864"/>
                        <a:pt x="601927" y="1329293"/>
                        <a:pt x="653648" y="1331579"/>
                      </a:cubicBezTo>
                      <a:cubicBezTo>
                        <a:pt x="857102" y="1340628"/>
                        <a:pt x="1068462" y="1334913"/>
                        <a:pt x="1235721" y="1233471"/>
                      </a:cubicBezTo>
                      <a:cubicBezTo>
                        <a:pt x="1281250" y="1205849"/>
                        <a:pt x="1322208" y="1171559"/>
                        <a:pt x="1357545" y="1131554"/>
                      </a:cubicBezTo>
                      <a:cubicBezTo>
                        <a:pt x="1502230" y="967914"/>
                        <a:pt x="1494706" y="723693"/>
                        <a:pt x="1335257" y="405844"/>
                      </a:cubicBezTo>
                      <a:lnTo>
                        <a:pt x="1327351" y="390032"/>
                      </a:lnTo>
                      <a:cubicBezTo>
                        <a:pt x="1272868" y="281162"/>
                        <a:pt x="1211146" y="157718"/>
                        <a:pt x="1104848" y="105044"/>
                      </a:cubicBezTo>
                      <a:cubicBezTo>
                        <a:pt x="944256" y="25415"/>
                        <a:pt x="788427" y="122380"/>
                        <a:pt x="616120" y="247348"/>
                      </a:cubicBezTo>
                      <a:cubicBezTo>
                        <a:pt x="575162" y="277066"/>
                        <a:pt x="536110" y="311070"/>
                        <a:pt x="499915" y="343455"/>
                      </a:cubicBezTo>
                      <a:cubicBezTo>
                        <a:pt x="468958" y="371173"/>
                        <a:pt x="438574" y="400224"/>
                        <a:pt x="409522" y="429942"/>
                      </a:cubicBezTo>
                      <a:cubicBezTo>
                        <a:pt x="238739" y="604345"/>
                        <a:pt x="127011" y="806180"/>
                        <a:pt x="77290" y="1029922"/>
                      </a:cubicBezTo>
                      <a:cubicBezTo>
                        <a:pt x="62431" y="1096597"/>
                        <a:pt x="180827" y="1278715"/>
                        <a:pt x="219308" y="1308909"/>
                      </a:cubicBezTo>
                      <a:cubicBezTo>
                        <a:pt x="224642" y="1308719"/>
                        <a:pt x="230071" y="1308623"/>
                        <a:pt x="235405" y="1308623"/>
                      </a:cubicBezTo>
                      <a:close/>
                      <a:moveTo>
                        <a:pt x="210640" y="1309195"/>
                      </a:moveTo>
                      <a:cubicBezTo>
                        <a:pt x="210640" y="1309195"/>
                        <a:pt x="210545" y="1309195"/>
                        <a:pt x="210640" y="1309195"/>
                      </a:cubicBezTo>
                      <a:lnTo>
                        <a:pt x="210640" y="1309195"/>
                      </a:lnTo>
                      <a:cubicBezTo>
                        <a:pt x="210545" y="1309195"/>
                        <a:pt x="210640" y="1309195"/>
                        <a:pt x="210640" y="1309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37" name="Google Shape;1437;p19"/>
            <p:cNvGrpSpPr/>
            <p:nvPr/>
          </p:nvGrpSpPr>
          <p:grpSpPr>
            <a:xfrm>
              <a:off x="8812053" y="3501675"/>
              <a:ext cx="1171620" cy="1354244"/>
              <a:chOff x="8812053" y="3501675"/>
              <a:chExt cx="1171620" cy="1354244"/>
            </a:xfrm>
          </p:grpSpPr>
          <p:sp>
            <p:nvSpPr>
              <p:cNvPr id="1438" name="Google Shape;1438;p19"/>
              <p:cNvSpPr/>
              <p:nvPr/>
            </p:nvSpPr>
            <p:spPr>
              <a:xfrm>
                <a:off x="9170378" y="3501675"/>
                <a:ext cx="813295" cy="592392"/>
              </a:xfrm>
              <a:custGeom>
                <a:avLst/>
                <a:gdLst/>
                <a:ahLst/>
                <a:cxnLst/>
                <a:rect l="l" t="t" r="r" b="b"/>
                <a:pathLst>
                  <a:path w="813295" h="592392" extrusionOk="0">
                    <a:moveTo>
                      <a:pt x="1529" y="592169"/>
                    </a:moveTo>
                    <a:cubicBezTo>
                      <a:pt x="36581" y="585883"/>
                      <a:pt x="473779" y="625888"/>
                      <a:pt x="702093" y="426148"/>
                    </a:cubicBezTo>
                    <a:cubicBezTo>
                      <a:pt x="899927" y="253079"/>
                      <a:pt x="773817" y="47054"/>
                      <a:pt x="772292" y="0"/>
                    </a:cubicBezTo>
                    <a:cubicBezTo>
                      <a:pt x="752671" y="126682"/>
                      <a:pt x="742003" y="219456"/>
                      <a:pt x="582269" y="339566"/>
                    </a:cubicBezTo>
                    <a:cubicBezTo>
                      <a:pt x="346335" y="516731"/>
                      <a:pt x="-26855" y="597217"/>
                      <a:pt x="1529" y="59216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19"/>
              <p:cNvSpPr/>
              <p:nvPr/>
            </p:nvSpPr>
            <p:spPr>
              <a:xfrm>
                <a:off x="8812053" y="4633150"/>
                <a:ext cx="519969" cy="222769"/>
              </a:xfrm>
              <a:custGeom>
                <a:avLst/>
                <a:gdLst/>
                <a:ahLst/>
                <a:cxnLst/>
                <a:rect l="l" t="t" r="r" b="b"/>
                <a:pathLst>
                  <a:path w="519969" h="222769" extrusionOk="0">
                    <a:moveTo>
                      <a:pt x="519969" y="79724"/>
                    </a:moveTo>
                    <a:cubicBezTo>
                      <a:pt x="502062" y="107061"/>
                      <a:pt x="445579" y="196596"/>
                      <a:pt x="350234" y="218218"/>
                    </a:cubicBezTo>
                    <a:cubicBezTo>
                      <a:pt x="222409" y="247269"/>
                      <a:pt x="108395" y="132874"/>
                      <a:pt x="0" y="0"/>
                    </a:cubicBezTo>
                    <a:cubicBezTo>
                      <a:pt x="51149" y="34861"/>
                      <a:pt x="162020" y="128302"/>
                      <a:pt x="318135" y="133731"/>
                    </a:cubicBezTo>
                    <a:cubicBezTo>
                      <a:pt x="400716" y="136684"/>
                      <a:pt x="456247" y="107156"/>
                      <a:pt x="519969" y="79724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0" name="Google Shape;1440;p19"/>
            <p:cNvSpPr/>
            <p:nvPr/>
          </p:nvSpPr>
          <p:spPr>
            <a:xfrm>
              <a:off x="7203361" y="2907077"/>
              <a:ext cx="1627085" cy="2083020"/>
            </a:xfrm>
            <a:custGeom>
              <a:avLst/>
              <a:gdLst/>
              <a:ahLst/>
              <a:cxnLst/>
              <a:rect l="l" t="t" r="r" b="b"/>
              <a:pathLst>
                <a:path w="1627085" h="2083020" extrusionOk="0">
                  <a:moveTo>
                    <a:pt x="793448" y="2048"/>
                  </a:moveTo>
                  <a:cubicBezTo>
                    <a:pt x="541226" y="23384"/>
                    <a:pt x="362918" y="198835"/>
                    <a:pt x="257857" y="342186"/>
                  </a:cubicBezTo>
                  <a:cubicBezTo>
                    <a:pt x="128793" y="518208"/>
                    <a:pt x="38306" y="743379"/>
                    <a:pt x="9826" y="959787"/>
                  </a:cubicBezTo>
                  <a:cubicBezTo>
                    <a:pt x="682" y="1029034"/>
                    <a:pt x="-67613" y="1644730"/>
                    <a:pt x="341010" y="1941910"/>
                  </a:cubicBezTo>
                  <a:cubicBezTo>
                    <a:pt x="474360" y="2038875"/>
                    <a:pt x="632285" y="2087547"/>
                    <a:pt x="797925" y="2082689"/>
                  </a:cubicBezTo>
                  <a:cubicBezTo>
                    <a:pt x="950705" y="2078213"/>
                    <a:pt x="1103201" y="2029254"/>
                    <a:pt x="1239027" y="1941148"/>
                  </a:cubicBezTo>
                  <a:cubicBezTo>
                    <a:pt x="1351518" y="1868186"/>
                    <a:pt x="1432480" y="1772651"/>
                    <a:pt x="1490296" y="1667685"/>
                  </a:cubicBezTo>
                  <a:cubicBezTo>
                    <a:pt x="1658318" y="1362885"/>
                    <a:pt x="1631362" y="978932"/>
                    <a:pt x="1614312" y="840344"/>
                  </a:cubicBezTo>
                  <a:cubicBezTo>
                    <a:pt x="1599548" y="720329"/>
                    <a:pt x="1554495" y="354950"/>
                    <a:pt x="1256934" y="141590"/>
                  </a:cubicBezTo>
                  <a:cubicBezTo>
                    <a:pt x="1112916" y="38624"/>
                    <a:pt x="948324" y="-11001"/>
                    <a:pt x="793448" y="20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7221759" y="2043969"/>
              <a:ext cx="1590675" cy="1590675"/>
            </a:xfrm>
            <a:custGeom>
              <a:avLst/>
              <a:gdLst/>
              <a:ahLst/>
              <a:cxnLst/>
              <a:rect l="l" t="t" r="r" b="b"/>
              <a:pathLst>
                <a:path w="1590675" h="1590675" extrusionOk="0">
                  <a:moveTo>
                    <a:pt x="1590675" y="795337"/>
                  </a:moveTo>
                  <a:cubicBezTo>
                    <a:pt x="1590675" y="1234590"/>
                    <a:pt x="1234590" y="1590675"/>
                    <a:pt x="795338" y="1590675"/>
                  </a:cubicBezTo>
                  <a:cubicBezTo>
                    <a:pt x="356085" y="1590675"/>
                    <a:pt x="0" y="1234590"/>
                    <a:pt x="0" y="795337"/>
                  </a:cubicBezTo>
                  <a:cubicBezTo>
                    <a:pt x="0" y="356085"/>
                    <a:pt x="356085" y="0"/>
                    <a:pt x="795338" y="0"/>
                  </a:cubicBezTo>
                  <a:cubicBezTo>
                    <a:pt x="1234590" y="0"/>
                    <a:pt x="1590675" y="356085"/>
                    <a:pt x="1590675" y="795337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289768" y="2857976"/>
              <a:ext cx="1482598" cy="738333"/>
            </a:xfrm>
            <a:custGeom>
              <a:avLst/>
              <a:gdLst/>
              <a:ahLst/>
              <a:cxnLst/>
              <a:rect l="l" t="t" r="r" b="b"/>
              <a:pathLst>
                <a:path w="1482598" h="738333" extrusionOk="0">
                  <a:moveTo>
                    <a:pt x="1481518" y="92012"/>
                  </a:moveTo>
                  <a:cubicBezTo>
                    <a:pt x="1459611" y="472154"/>
                    <a:pt x="1106233" y="760857"/>
                    <a:pt x="692182" y="736949"/>
                  </a:cubicBezTo>
                  <a:cubicBezTo>
                    <a:pt x="345091" y="716947"/>
                    <a:pt x="68294" y="472345"/>
                    <a:pt x="0" y="173546"/>
                  </a:cubicBezTo>
                  <a:cubicBezTo>
                    <a:pt x="124110" y="397955"/>
                    <a:pt x="368236" y="569405"/>
                    <a:pt x="660368" y="586264"/>
                  </a:cubicBezTo>
                  <a:cubicBezTo>
                    <a:pt x="1062038" y="609409"/>
                    <a:pt x="1409509" y="353377"/>
                    <a:pt x="1480185" y="0"/>
                  </a:cubicBezTo>
                  <a:cubicBezTo>
                    <a:pt x="1482852" y="30385"/>
                    <a:pt x="1483328" y="60960"/>
                    <a:pt x="1481518" y="92012"/>
                  </a:cubicBezTo>
                  <a:close/>
                </a:path>
              </a:pathLst>
            </a:custGeom>
            <a:solidFill>
              <a:srgbClr val="FF94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7183659" y="2005869"/>
              <a:ext cx="1666875" cy="1666874"/>
            </a:xfrm>
            <a:custGeom>
              <a:avLst/>
              <a:gdLst/>
              <a:ahLst/>
              <a:cxnLst/>
              <a:rect l="l" t="t" r="r" b="b"/>
              <a:pathLst>
                <a:path w="1666875" h="1666874" extrusionOk="0">
                  <a:moveTo>
                    <a:pt x="833438" y="1666875"/>
                  </a:moveTo>
                  <a:cubicBezTo>
                    <a:pt x="373856" y="1666875"/>
                    <a:pt x="0" y="1293019"/>
                    <a:pt x="0" y="833437"/>
                  </a:cubicBezTo>
                  <a:cubicBezTo>
                    <a:pt x="0" y="373856"/>
                    <a:pt x="373856" y="0"/>
                    <a:pt x="833438" y="0"/>
                  </a:cubicBezTo>
                  <a:cubicBezTo>
                    <a:pt x="1293019" y="0"/>
                    <a:pt x="1666875" y="373856"/>
                    <a:pt x="1666875" y="833437"/>
                  </a:cubicBezTo>
                  <a:cubicBezTo>
                    <a:pt x="1666875" y="1293019"/>
                    <a:pt x="1293019" y="1666875"/>
                    <a:pt x="833438" y="1666875"/>
                  </a:cubicBezTo>
                  <a:close/>
                  <a:moveTo>
                    <a:pt x="833438" y="76200"/>
                  </a:moveTo>
                  <a:cubicBezTo>
                    <a:pt x="415861" y="76200"/>
                    <a:pt x="76200" y="415862"/>
                    <a:pt x="76200" y="833437"/>
                  </a:cubicBezTo>
                  <a:cubicBezTo>
                    <a:pt x="76200" y="1251013"/>
                    <a:pt x="415861" y="1590675"/>
                    <a:pt x="833438" y="1590675"/>
                  </a:cubicBezTo>
                  <a:cubicBezTo>
                    <a:pt x="1251014" y="1590675"/>
                    <a:pt x="1590675" y="1251013"/>
                    <a:pt x="1590675" y="833437"/>
                  </a:cubicBezTo>
                  <a:cubicBezTo>
                    <a:pt x="1590675" y="415862"/>
                    <a:pt x="1251014" y="76200"/>
                    <a:pt x="833438" y="762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44" name="Google Shape;1444;p19"/>
            <p:cNvGrpSpPr/>
            <p:nvPr/>
          </p:nvGrpSpPr>
          <p:grpSpPr>
            <a:xfrm>
              <a:off x="7116984" y="2129694"/>
              <a:ext cx="809625" cy="809624"/>
              <a:chOff x="7116984" y="2129694"/>
              <a:chExt cx="809625" cy="809624"/>
            </a:xfrm>
          </p:grpSpPr>
          <p:sp>
            <p:nvSpPr>
              <p:cNvPr id="1445" name="Google Shape;1445;p19"/>
              <p:cNvSpPr/>
              <p:nvPr/>
            </p:nvSpPr>
            <p:spPr>
              <a:xfrm>
                <a:off x="713603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19"/>
              <p:cNvSpPr/>
              <p:nvPr/>
            </p:nvSpPr>
            <p:spPr>
              <a:xfrm>
                <a:off x="711698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47" name="Google Shape;1447;p19"/>
            <p:cNvSpPr/>
            <p:nvPr/>
          </p:nvSpPr>
          <p:spPr>
            <a:xfrm>
              <a:off x="7307484" y="2282189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 extrusionOk="0">
                  <a:moveTo>
                    <a:pt x="176975" y="0"/>
                  </a:moveTo>
                  <a:cubicBezTo>
                    <a:pt x="179546" y="9049"/>
                    <a:pt x="180975" y="18669"/>
                    <a:pt x="180975" y="28575"/>
                  </a:cubicBezTo>
                  <a:cubicBezTo>
                    <a:pt x="180975" y="86487"/>
                    <a:pt x="134112" y="133350"/>
                    <a:pt x="76200" y="133350"/>
                  </a:cubicBezTo>
                  <a:cubicBezTo>
                    <a:pt x="52197" y="133350"/>
                    <a:pt x="30099" y="125158"/>
                    <a:pt x="12382" y="111538"/>
                  </a:cubicBezTo>
                  <a:cubicBezTo>
                    <a:pt x="4476" y="131540"/>
                    <a:pt x="0" y="153352"/>
                    <a:pt x="0" y="176213"/>
                  </a:cubicBezTo>
                  <a:cubicBezTo>
                    <a:pt x="0" y="273558"/>
                    <a:pt x="78867" y="352425"/>
                    <a:pt x="176213" y="352425"/>
                  </a:cubicBezTo>
                  <a:cubicBezTo>
                    <a:pt x="273558" y="352425"/>
                    <a:pt x="352425" y="273558"/>
                    <a:pt x="352425" y="176213"/>
                  </a:cubicBezTo>
                  <a:cubicBezTo>
                    <a:pt x="352425" y="79058"/>
                    <a:pt x="273939" y="381"/>
                    <a:pt x="17697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7678996" y="3158431"/>
              <a:ext cx="657225" cy="219228"/>
            </a:xfrm>
            <a:custGeom>
              <a:avLst/>
              <a:gdLst/>
              <a:ahLst/>
              <a:cxnLst/>
              <a:rect l="l" t="t" r="r" b="b"/>
              <a:pathLst>
                <a:path w="657225" h="219228" extrusionOk="0">
                  <a:moveTo>
                    <a:pt x="332671" y="219229"/>
                  </a:moveTo>
                  <a:cubicBezTo>
                    <a:pt x="143886" y="219229"/>
                    <a:pt x="29681" y="88546"/>
                    <a:pt x="8345" y="61876"/>
                  </a:cubicBezTo>
                  <a:cubicBezTo>
                    <a:pt x="-4799" y="45397"/>
                    <a:pt x="-2133" y="21490"/>
                    <a:pt x="14346" y="8345"/>
                  </a:cubicBezTo>
                  <a:cubicBezTo>
                    <a:pt x="30824" y="-4799"/>
                    <a:pt x="54732" y="-2132"/>
                    <a:pt x="67877" y="14346"/>
                  </a:cubicBezTo>
                  <a:cubicBezTo>
                    <a:pt x="78735" y="27967"/>
                    <a:pt x="178748" y="147315"/>
                    <a:pt x="341911" y="142933"/>
                  </a:cubicBezTo>
                  <a:cubicBezTo>
                    <a:pt x="480785" y="139123"/>
                    <a:pt x="566986" y="50160"/>
                    <a:pt x="590132" y="23014"/>
                  </a:cubicBezTo>
                  <a:cubicBezTo>
                    <a:pt x="603753" y="7012"/>
                    <a:pt x="627851" y="5107"/>
                    <a:pt x="643853" y="18727"/>
                  </a:cubicBezTo>
                  <a:cubicBezTo>
                    <a:pt x="659855" y="32348"/>
                    <a:pt x="661760" y="56446"/>
                    <a:pt x="648139" y="72448"/>
                  </a:cubicBezTo>
                  <a:cubicBezTo>
                    <a:pt x="619850" y="105691"/>
                    <a:pt x="514313" y="214561"/>
                    <a:pt x="343911" y="219229"/>
                  </a:cubicBezTo>
                  <a:cubicBezTo>
                    <a:pt x="340101" y="219133"/>
                    <a:pt x="336386" y="219229"/>
                    <a:pt x="332671" y="21922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8075911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598411" y="29517"/>
                  </a:moveTo>
                  <a:cubicBezTo>
                    <a:pt x="580885" y="11039"/>
                    <a:pt x="556596" y="5610"/>
                    <a:pt x="532307" y="2181"/>
                  </a:cubicBezTo>
                  <a:cubicBezTo>
                    <a:pt x="518020" y="180"/>
                    <a:pt x="503828" y="-772"/>
                    <a:pt x="489445" y="752"/>
                  </a:cubicBezTo>
                  <a:cubicBezTo>
                    <a:pt x="474776" y="2276"/>
                    <a:pt x="460298" y="4562"/>
                    <a:pt x="445915" y="7610"/>
                  </a:cubicBezTo>
                  <a:cubicBezTo>
                    <a:pt x="438581" y="9229"/>
                    <a:pt x="430961" y="9896"/>
                    <a:pt x="423627" y="11706"/>
                  </a:cubicBezTo>
                  <a:cubicBezTo>
                    <a:pt x="362762" y="22659"/>
                    <a:pt x="252082" y="54663"/>
                    <a:pt x="155118" y="147818"/>
                  </a:cubicBezTo>
                  <a:cubicBezTo>
                    <a:pt x="41008" y="257355"/>
                    <a:pt x="9099" y="391086"/>
                    <a:pt x="146" y="456237"/>
                  </a:cubicBezTo>
                  <a:cubicBezTo>
                    <a:pt x="-997" y="464238"/>
                    <a:pt x="4717" y="471573"/>
                    <a:pt x="12814" y="472430"/>
                  </a:cubicBezTo>
                  <a:cubicBezTo>
                    <a:pt x="20434" y="473192"/>
                    <a:pt x="27387" y="467858"/>
                    <a:pt x="28435" y="460238"/>
                  </a:cubicBezTo>
                  <a:cubicBezTo>
                    <a:pt x="36817" y="398706"/>
                    <a:pt x="66916" y="272024"/>
                    <a:pt x="174929" y="168392"/>
                  </a:cubicBezTo>
                  <a:cubicBezTo>
                    <a:pt x="263798" y="83048"/>
                    <a:pt x="364191" y="34280"/>
                    <a:pt x="423341" y="40757"/>
                  </a:cubicBezTo>
                  <a:cubicBezTo>
                    <a:pt x="446963" y="43329"/>
                    <a:pt x="466966" y="64188"/>
                    <a:pt x="476491" y="84762"/>
                  </a:cubicBezTo>
                  <a:cubicBezTo>
                    <a:pt x="481920" y="96478"/>
                    <a:pt x="487159" y="108289"/>
                    <a:pt x="493160" y="119719"/>
                  </a:cubicBezTo>
                  <a:cubicBezTo>
                    <a:pt x="497255" y="127434"/>
                    <a:pt x="501732" y="135150"/>
                    <a:pt x="507637" y="141627"/>
                  </a:cubicBezTo>
                  <a:cubicBezTo>
                    <a:pt x="511828" y="146199"/>
                    <a:pt x="516781" y="150009"/>
                    <a:pt x="522115" y="153247"/>
                  </a:cubicBezTo>
                  <a:cubicBezTo>
                    <a:pt x="546214" y="167725"/>
                    <a:pt x="585266" y="166106"/>
                    <a:pt x="607840" y="143722"/>
                  </a:cubicBezTo>
                  <a:cubicBezTo>
                    <a:pt x="638892" y="113147"/>
                    <a:pt x="624795" y="57235"/>
                    <a:pt x="598411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7352083" y="1590589"/>
              <a:ext cx="625535" cy="472502"/>
            </a:xfrm>
            <a:custGeom>
              <a:avLst/>
              <a:gdLst/>
              <a:ahLst/>
              <a:cxnLst/>
              <a:rect l="l" t="t" r="r" b="b"/>
              <a:pathLst>
                <a:path w="625535" h="472502" extrusionOk="0">
                  <a:moveTo>
                    <a:pt x="27124" y="29517"/>
                  </a:moveTo>
                  <a:cubicBezTo>
                    <a:pt x="44650" y="11039"/>
                    <a:pt x="68939" y="5610"/>
                    <a:pt x="93228" y="2181"/>
                  </a:cubicBezTo>
                  <a:cubicBezTo>
                    <a:pt x="107515" y="180"/>
                    <a:pt x="121708" y="-772"/>
                    <a:pt x="136090" y="752"/>
                  </a:cubicBezTo>
                  <a:cubicBezTo>
                    <a:pt x="150759" y="2276"/>
                    <a:pt x="165237" y="4562"/>
                    <a:pt x="179619" y="7610"/>
                  </a:cubicBezTo>
                  <a:cubicBezTo>
                    <a:pt x="186954" y="9229"/>
                    <a:pt x="194574" y="9896"/>
                    <a:pt x="201908" y="11706"/>
                  </a:cubicBezTo>
                  <a:cubicBezTo>
                    <a:pt x="262773" y="22659"/>
                    <a:pt x="373454" y="54663"/>
                    <a:pt x="470418" y="147818"/>
                  </a:cubicBezTo>
                  <a:cubicBezTo>
                    <a:pt x="584527" y="257355"/>
                    <a:pt x="616436" y="391086"/>
                    <a:pt x="625390" y="456237"/>
                  </a:cubicBezTo>
                  <a:cubicBezTo>
                    <a:pt x="626533" y="464238"/>
                    <a:pt x="620818" y="471573"/>
                    <a:pt x="612722" y="472430"/>
                  </a:cubicBezTo>
                  <a:cubicBezTo>
                    <a:pt x="605102" y="473192"/>
                    <a:pt x="598148" y="467858"/>
                    <a:pt x="597100" y="460238"/>
                  </a:cubicBezTo>
                  <a:cubicBezTo>
                    <a:pt x="588718" y="398706"/>
                    <a:pt x="558620" y="272024"/>
                    <a:pt x="450606" y="168392"/>
                  </a:cubicBezTo>
                  <a:cubicBezTo>
                    <a:pt x="361737" y="83048"/>
                    <a:pt x="261344" y="34280"/>
                    <a:pt x="202194" y="40757"/>
                  </a:cubicBezTo>
                  <a:cubicBezTo>
                    <a:pt x="178572" y="43329"/>
                    <a:pt x="158570" y="64188"/>
                    <a:pt x="149045" y="84762"/>
                  </a:cubicBezTo>
                  <a:cubicBezTo>
                    <a:pt x="143615" y="96478"/>
                    <a:pt x="138377" y="108289"/>
                    <a:pt x="132376" y="119719"/>
                  </a:cubicBezTo>
                  <a:cubicBezTo>
                    <a:pt x="128280" y="127434"/>
                    <a:pt x="123803" y="135150"/>
                    <a:pt x="117898" y="141627"/>
                  </a:cubicBezTo>
                  <a:cubicBezTo>
                    <a:pt x="113707" y="146199"/>
                    <a:pt x="108753" y="150009"/>
                    <a:pt x="103419" y="153247"/>
                  </a:cubicBezTo>
                  <a:cubicBezTo>
                    <a:pt x="79322" y="167725"/>
                    <a:pt x="40269" y="166106"/>
                    <a:pt x="17694" y="143722"/>
                  </a:cubicBezTo>
                  <a:cubicBezTo>
                    <a:pt x="-13357" y="113147"/>
                    <a:pt x="740" y="57235"/>
                    <a:pt x="27124" y="295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7319867" y="4312062"/>
              <a:ext cx="1390459" cy="469070"/>
            </a:xfrm>
            <a:custGeom>
              <a:avLst/>
              <a:gdLst/>
              <a:ahLst/>
              <a:cxnLst/>
              <a:rect l="l" t="t" r="r" b="b"/>
              <a:pathLst>
                <a:path w="1390459" h="469070" extrusionOk="0">
                  <a:moveTo>
                    <a:pt x="148209" y="359474"/>
                  </a:moveTo>
                  <a:cubicBezTo>
                    <a:pt x="111062" y="305657"/>
                    <a:pt x="69914" y="234505"/>
                    <a:pt x="37433" y="146113"/>
                  </a:cubicBezTo>
                  <a:cubicBezTo>
                    <a:pt x="20384" y="99727"/>
                    <a:pt x="8477" y="56102"/>
                    <a:pt x="0" y="16669"/>
                  </a:cubicBezTo>
                  <a:cubicBezTo>
                    <a:pt x="31338" y="36957"/>
                    <a:pt x="67056" y="50578"/>
                    <a:pt x="102108" y="62770"/>
                  </a:cubicBezTo>
                  <a:cubicBezTo>
                    <a:pt x="148971" y="79058"/>
                    <a:pt x="197072" y="92202"/>
                    <a:pt x="245364" y="103632"/>
                  </a:cubicBezTo>
                  <a:cubicBezTo>
                    <a:pt x="348234" y="128111"/>
                    <a:pt x="452533" y="146018"/>
                    <a:pt x="557975" y="153162"/>
                  </a:cubicBezTo>
                  <a:cubicBezTo>
                    <a:pt x="662654" y="160306"/>
                    <a:pt x="767905" y="157925"/>
                    <a:pt x="872109" y="146113"/>
                  </a:cubicBezTo>
                  <a:cubicBezTo>
                    <a:pt x="954977" y="136779"/>
                    <a:pt x="1037273" y="121634"/>
                    <a:pt x="1117854" y="99917"/>
                  </a:cubicBezTo>
                  <a:cubicBezTo>
                    <a:pt x="1231582" y="69247"/>
                    <a:pt x="1323880" y="31242"/>
                    <a:pt x="1390459" y="0"/>
                  </a:cubicBezTo>
                  <a:cubicBezTo>
                    <a:pt x="1373410" y="64389"/>
                    <a:pt x="1344073" y="148685"/>
                    <a:pt x="1291304" y="238982"/>
                  </a:cubicBezTo>
                  <a:cubicBezTo>
                    <a:pt x="1249489" y="310515"/>
                    <a:pt x="1204246" y="366617"/>
                    <a:pt x="1165098" y="408718"/>
                  </a:cubicBezTo>
                  <a:cubicBezTo>
                    <a:pt x="1053560" y="439484"/>
                    <a:pt x="900970" y="459962"/>
                    <a:pt x="719328" y="467487"/>
                  </a:cubicBezTo>
                  <a:cubicBezTo>
                    <a:pt x="407670" y="480727"/>
                    <a:pt x="275082" y="407956"/>
                    <a:pt x="148209" y="359474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7285133" y="3706082"/>
              <a:ext cx="1470967" cy="472319"/>
            </a:xfrm>
            <a:custGeom>
              <a:avLst/>
              <a:gdLst/>
              <a:ahLst/>
              <a:cxnLst/>
              <a:rect l="l" t="t" r="r" b="b"/>
              <a:pathLst>
                <a:path w="1470967" h="472319" extrusionOk="0">
                  <a:moveTo>
                    <a:pt x="4159" y="322993"/>
                  </a:moveTo>
                  <a:cubicBezTo>
                    <a:pt x="-8224" y="207359"/>
                    <a:pt x="9016" y="97250"/>
                    <a:pt x="29971" y="0"/>
                  </a:cubicBezTo>
                  <a:cubicBezTo>
                    <a:pt x="156940" y="62960"/>
                    <a:pt x="395445" y="160592"/>
                    <a:pt x="709580" y="168021"/>
                  </a:cubicBezTo>
                  <a:cubicBezTo>
                    <a:pt x="1047718" y="175927"/>
                    <a:pt x="1323561" y="63246"/>
                    <a:pt x="1453768" y="1810"/>
                  </a:cubicBezTo>
                  <a:cubicBezTo>
                    <a:pt x="1460436" y="48958"/>
                    <a:pt x="1462627" y="109347"/>
                    <a:pt x="1468246" y="172879"/>
                  </a:cubicBezTo>
                  <a:cubicBezTo>
                    <a:pt x="1472913" y="226886"/>
                    <a:pt x="1471009" y="274511"/>
                    <a:pt x="1466818" y="313468"/>
                  </a:cubicBezTo>
                  <a:cubicBezTo>
                    <a:pt x="1325562" y="376809"/>
                    <a:pt x="1074102" y="467868"/>
                    <a:pt x="748537" y="472154"/>
                  </a:cubicBezTo>
                  <a:cubicBezTo>
                    <a:pt x="410019" y="476726"/>
                    <a:pt x="147795" y="385191"/>
                    <a:pt x="4159" y="322993"/>
                  </a:cubicBezTo>
                  <a:close/>
                </a:path>
              </a:pathLst>
            </a:custGeom>
            <a:solidFill>
              <a:srgbClr val="FCCC1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7926600" y="4930050"/>
              <a:ext cx="199304" cy="333375"/>
            </a:xfrm>
            <a:custGeom>
              <a:avLst/>
              <a:gdLst/>
              <a:ahLst/>
              <a:cxnLst/>
              <a:rect l="l" t="t" r="r" b="b"/>
              <a:pathLst>
                <a:path w="237267" h="333375" extrusionOk="0">
                  <a:moveTo>
                    <a:pt x="0" y="0"/>
                  </a:moveTo>
                  <a:lnTo>
                    <a:pt x="114300" y="333375"/>
                  </a:lnTo>
                  <a:lnTo>
                    <a:pt x="237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4" name="Google Shape;1454;p19"/>
            <p:cNvGrpSpPr/>
            <p:nvPr/>
          </p:nvGrpSpPr>
          <p:grpSpPr>
            <a:xfrm>
              <a:off x="8164734" y="2129694"/>
              <a:ext cx="809625" cy="809624"/>
              <a:chOff x="8164734" y="2129694"/>
              <a:chExt cx="809625" cy="809624"/>
            </a:xfrm>
          </p:grpSpPr>
          <p:sp>
            <p:nvSpPr>
              <p:cNvPr id="1455" name="Google Shape;1455;p19"/>
              <p:cNvSpPr/>
              <p:nvPr/>
            </p:nvSpPr>
            <p:spPr>
              <a:xfrm>
                <a:off x="8183784" y="2148744"/>
                <a:ext cx="771525" cy="771525"/>
              </a:xfrm>
              <a:custGeom>
                <a:avLst/>
                <a:gdLst/>
                <a:ahLst/>
                <a:cxnLst/>
                <a:rect l="l" t="t" r="r" b="b"/>
                <a:pathLst>
                  <a:path w="771525" h="771525" extrusionOk="0">
                    <a:moveTo>
                      <a:pt x="771525" y="385762"/>
                    </a:moveTo>
                    <a:cubicBezTo>
                      <a:pt x="771525" y="598813"/>
                      <a:pt x="598814" y="771525"/>
                      <a:pt x="385763" y="771525"/>
                    </a:cubicBezTo>
                    <a:cubicBezTo>
                      <a:pt x="172712" y="771525"/>
                      <a:pt x="0" y="598813"/>
                      <a:pt x="0" y="385762"/>
                    </a:cubicBezTo>
                    <a:cubicBezTo>
                      <a:pt x="0" y="172712"/>
                      <a:pt x="172712" y="0"/>
                      <a:pt x="385763" y="0"/>
                    </a:cubicBezTo>
                    <a:cubicBezTo>
                      <a:pt x="598814" y="0"/>
                      <a:pt x="771525" y="172712"/>
                      <a:pt x="771525" y="38576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19"/>
              <p:cNvSpPr/>
              <p:nvPr/>
            </p:nvSpPr>
            <p:spPr>
              <a:xfrm>
                <a:off x="8164734" y="2129694"/>
                <a:ext cx="809625" cy="809624"/>
              </a:xfrm>
              <a:custGeom>
                <a:avLst/>
                <a:gdLst/>
                <a:ahLst/>
                <a:cxnLst/>
                <a:rect l="l" t="t" r="r" b="b"/>
                <a:pathLst>
                  <a:path w="809625" h="809624" extrusionOk="0">
                    <a:moveTo>
                      <a:pt x="404813" y="809625"/>
                    </a:moveTo>
                    <a:cubicBezTo>
                      <a:pt x="181642" y="809625"/>
                      <a:pt x="0" y="627983"/>
                      <a:pt x="0" y="404812"/>
                    </a:cubicBezTo>
                    <a:cubicBezTo>
                      <a:pt x="0" y="181642"/>
                      <a:pt x="181642" y="0"/>
                      <a:pt x="404813" y="0"/>
                    </a:cubicBezTo>
                    <a:cubicBezTo>
                      <a:pt x="627983" y="0"/>
                      <a:pt x="809625" y="181642"/>
                      <a:pt x="809625" y="404812"/>
                    </a:cubicBezTo>
                    <a:cubicBezTo>
                      <a:pt x="809625" y="627983"/>
                      <a:pt x="628079" y="809625"/>
                      <a:pt x="404813" y="809625"/>
                    </a:cubicBezTo>
                    <a:close/>
                    <a:moveTo>
                      <a:pt x="404813" y="38100"/>
                    </a:moveTo>
                    <a:cubicBezTo>
                      <a:pt x="202597" y="38100"/>
                      <a:pt x="38100" y="202597"/>
                      <a:pt x="38100" y="404812"/>
                    </a:cubicBezTo>
                    <a:cubicBezTo>
                      <a:pt x="38100" y="607028"/>
                      <a:pt x="202597" y="771525"/>
                      <a:pt x="404813" y="771525"/>
                    </a:cubicBezTo>
                    <a:cubicBezTo>
                      <a:pt x="607028" y="771525"/>
                      <a:pt x="771525" y="607028"/>
                      <a:pt x="771525" y="404812"/>
                    </a:cubicBezTo>
                    <a:cubicBezTo>
                      <a:pt x="771525" y="202597"/>
                      <a:pt x="607028" y="38100"/>
                      <a:pt x="404813" y="3810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7" name="Google Shape;1457;p19"/>
            <p:cNvSpPr/>
            <p:nvPr/>
          </p:nvSpPr>
          <p:spPr>
            <a:xfrm>
              <a:off x="8439804" y="2284316"/>
              <a:ext cx="352490" cy="352406"/>
            </a:xfrm>
            <a:custGeom>
              <a:avLst/>
              <a:gdLst/>
              <a:ahLst/>
              <a:cxnLst/>
              <a:rect l="l" t="t" r="r" b="b"/>
              <a:pathLst>
                <a:path w="352490" h="352406" extrusionOk="0">
                  <a:moveTo>
                    <a:pt x="341960" y="116269"/>
                  </a:moveTo>
                  <a:cubicBezTo>
                    <a:pt x="334340" y="121793"/>
                    <a:pt x="325863" y="126461"/>
                    <a:pt x="316528" y="129890"/>
                  </a:cubicBezTo>
                  <a:cubicBezTo>
                    <a:pt x="262141" y="149797"/>
                    <a:pt x="202038" y="121793"/>
                    <a:pt x="182130" y="67501"/>
                  </a:cubicBezTo>
                  <a:cubicBezTo>
                    <a:pt x="173844" y="44927"/>
                    <a:pt x="173939" y="21400"/>
                    <a:pt x="180701" y="64"/>
                  </a:cubicBezTo>
                  <a:cubicBezTo>
                    <a:pt x="159175" y="-508"/>
                    <a:pt x="137172" y="2731"/>
                    <a:pt x="115741" y="10637"/>
                  </a:cubicBezTo>
                  <a:cubicBezTo>
                    <a:pt x="24301" y="44069"/>
                    <a:pt x="-22657" y="145320"/>
                    <a:pt x="10776" y="236665"/>
                  </a:cubicBezTo>
                  <a:cubicBezTo>
                    <a:pt x="44209" y="328105"/>
                    <a:pt x="145459" y="375063"/>
                    <a:pt x="236804" y="341630"/>
                  </a:cubicBezTo>
                  <a:cubicBezTo>
                    <a:pt x="327958" y="308293"/>
                    <a:pt x="374916" y="207518"/>
                    <a:pt x="341960" y="1162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5"/>
          <p:cNvSpPr txBox="1">
            <a:spLocks noGrp="1"/>
          </p:cNvSpPr>
          <p:nvPr>
            <p:ph type="title"/>
          </p:nvPr>
        </p:nvSpPr>
        <p:spPr>
          <a:xfrm>
            <a:off x="1767150" y="1943850"/>
            <a:ext cx="8657700" cy="266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6500" dirty="0"/>
              <a:t>定義や内容詳細</a:t>
            </a:r>
            <a:endParaRPr sz="6500" dirty="0"/>
          </a:p>
        </p:txBody>
      </p:sp>
      <p:sp>
        <p:nvSpPr>
          <p:cNvPr id="1533" name="Google Shape;1533;p25"/>
          <p:cNvSpPr txBox="1">
            <a:spLocks noGrp="1"/>
          </p:cNvSpPr>
          <p:nvPr>
            <p:ph type="subTitle" idx="1"/>
          </p:nvPr>
        </p:nvSpPr>
        <p:spPr>
          <a:xfrm>
            <a:off x="1498250" y="4800900"/>
            <a:ext cx="9174900" cy="5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Whats in the Spec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26">
            <a:hlinkClick r:id="" action="ppaction://noaction"/>
          </p:cNvPr>
          <p:cNvSpPr/>
          <p:nvPr/>
        </p:nvSpPr>
        <p:spPr>
          <a:xfrm>
            <a:off x="3975490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ホスト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4" name="Google Shape;1544;p26">
            <a:hlinkClick r:id="" action="ppaction://noaction"/>
          </p:cNvPr>
          <p:cNvSpPr/>
          <p:nvPr/>
        </p:nvSpPr>
        <p:spPr>
          <a:xfrm>
            <a:off x="6187062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クライエント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5" name="Google Shape;1545;p26">
            <a:hlinkClick r:id="" action="ppaction://noaction"/>
          </p:cNvPr>
          <p:cNvSpPr/>
          <p:nvPr/>
        </p:nvSpPr>
        <p:spPr>
          <a:xfrm>
            <a:off x="8398635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サーバー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5" name="Google Shape;1546;p26">
            <a:hlinkClick r:id="" action="ppaction://noaction"/>
            <a:extLst>
              <a:ext uri="{FF2B5EF4-FFF2-40B4-BE49-F238E27FC236}">
                <a16:creationId xmlns:a16="http://schemas.microsoft.com/office/drawing/2014/main" id="{1144A8F9-D1BB-B787-8A56-83AD14E0AB52}"/>
              </a:ext>
            </a:extLst>
          </p:cNvPr>
          <p:cNvSpPr/>
          <p:nvPr/>
        </p:nvSpPr>
        <p:spPr>
          <a:xfrm>
            <a:off x="2869703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チャットアプリ</a:t>
            </a:r>
            <a:endParaRPr lang="en-US" altLang="ja-JP"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(Claude</a:t>
            </a: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デスクトップや他</a:t>
            </a:r>
            <a:r>
              <a:rPr lang="en-US" altLang="ja-JP" sz="1800" dirty="0">
                <a:latin typeface="Chelsea Market"/>
                <a:ea typeface="Chelsea Market"/>
                <a:cs typeface="Chelsea Market"/>
                <a:sym typeface="Chelsea Market"/>
              </a:rPr>
              <a:t>)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8" name="Google Shape;1547;p26">
            <a:hlinkClick r:id="" action="ppaction://noaction"/>
            <a:extLst>
              <a:ext uri="{FF2B5EF4-FFF2-40B4-BE49-F238E27FC236}">
                <a16:creationId xmlns:a16="http://schemas.microsoft.com/office/drawing/2014/main" id="{DCE4D6AD-D74F-4A00-D24C-89DD7BFF5476}"/>
              </a:ext>
            </a:extLst>
          </p:cNvPr>
          <p:cNvSpPr/>
          <p:nvPr/>
        </p:nvSpPr>
        <p:spPr>
          <a:xfrm>
            <a:off x="5081276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アプリ内の接続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9" name="Google Shape;1548;p26">
            <a:hlinkClick r:id="" action="ppaction://noaction"/>
            <a:extLst>
              <a:ext uri="{FF2B5EF4-FFF2-40B4-BE49-F238E27FC236}">
                <a16:creationId xmlns:a16="http://schemas.microsoft.com/office/drawing/2014/main" id="{EF7540B8-7972-9ADF-A871-63F48A55F17B}"/>
              </a:ext>
            </a:extLst>
          </p:cNvPr>
          <p:cNvSpPr/>
          <p:nvPr/>
        </p:nvSpPr>
        <p:spPr>
          <a:xfrm>
            <a:off x="7292849" y="414091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FileSystem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Photoshop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Chelsea Market"/>
                <a:ea typeface="Chelsea Market"/>
                <a:cs typeface="Chelsea Market"/>
                <a:sym typeface="Chelsea Market"/>
              </a:rPr>
              <a:t>Gravio</a:t>
            </a:r>
            <a:endParaRPr lang="en-US" sz="1800" dirty="0"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その他</a:t>
            </a:r>
            <a:endParaRPr lang="en-US" altLang="ja-JP"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1" name="Google Shape;1251;p19">
            <a:extLst>
              <a:ext uri="{FF2B5EF4-FFF2-40B4-BE49-F238E27FC236}">
                <a16:creationId xmlns:a16="http://schemas.microsoft.com/office/drawing/2014/main" id="{F1EB84E0-2631-6770-9316-92860ED4FED6}"/>
              </a:ext>
            </a:extLst>
          </p:cNvPr>
          <p:cNvSpPr txBox="1">
            <a:spLocks/>
          </p:cNvSpPr>
          <p:nvPr/>
        </p:nvSpPr>
        <p:spPr>
          <a:xfrm>
            <a:off x="957325" y="751875"/>
            <a:ext cx="10373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ja-JP" altLang="en-US" sz="4000" dirty="0">
                <a:latin typeface="Chelsea Market"/>
                <a:cs typeface="Arial" panose="020B0604020202020204" pitchFamily="34" charset="0"/>
              </a:rPr>
              <a:t>定義の３部分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" grpId="0" animBg="1"/>
      <p:bldP spid="1544" grpId="0" animBg="1"/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>
          <a:extLst>
            <a:ext uri="{FF2B5EF4-FFF2-40B4-BE49-F238E27FC236}">
              <a16:creationId xmlns:a16="http://schemas.microsoft.com/office/drawing/2014/main" id="{D50A2755-33AC-40B0-9D94-FBB33991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6">
            <a:hlinkClick r:id="rId3" action="ppaction://hlinksldjump"/>
            <a:extLst>
              <a:ext uri="{FF2B5EF4-FFF2-40B4-BE49-F238E27FC236}">
                <a16:creationId xmlns:a16="http://schemas.microsoft.com/office/drawing/2014/main" id="{BA175B11-E62C-A304-8C4E-DAA7AF3507B4}"/>
              </a:ext>
            </a:extLst>
          </p:cNvPr>
          <p:cNvSpPr/>
          <p:nvPr/>
        </p:nvSpPr>
        <p:spPr>
          <a:xfrm>
            <a:off x="658131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text/plain</a:t>
            </a: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と</a:t>
            </a: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か</a:t>
            </a:r>
            <a:endParaRPr lang="en-US"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image/jpeg</a:t>
            </a: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とか</a:t>
            </a:r>
            <a:endParaRPr lang="en-US" sz="1800" dirty="0"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チャットに添付できる物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39" name="Google Shape;1539;p26">
            <a:hlinkClick r:id="rId4" action="ppaction://hlinksldjump"/>
            <a:extLst>
              <a:ext uri="{FF2B5EF4-FFF2-40B4-BE49-F238E27FC236}">
                <a16:creationId xmlns:a16="http://schemas.microsoft.com/office/drawing/2014/main" id="{FBE4F832-2BE6-474F-3E15-D05E328A5E2A}"/>
              </a:ext>
            </a:extLst>
          </p:cNvPr>
          <p:cNvSpPr/>
          <p:nvPr/>
        </p:nvSpPr>
        <p:spPr>
          <a:xfrm>
            <a:off x="2869703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事前に作成された文書</a:t>
            </a:r>
            <a:endParaRPr lang="en-US" altLang="ja-JP" sz="1800" dirty="0"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フォームとか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0" name="Google Shape;1540;p26">
            <a:hlinkClick r:id="" action="ppaction://noaction"/>
            <a:extLst>
              <a:ext uri="{FF2B5EF4-FFF2-40B4-BE49-F238E27FC236}">
                <a16:creationId xmlns:a16="http://schemas.microsoft.com/office/drawing/2014/main" id="{ED10EC7D-FD60-EE0C-190F-3653E092767D}"/>
              </a:ext>
            </a:extLst>
          </p:cNvPr>
          <p:cNvSpPr/>
          <p:nvPr/>
        </p:nvSpPr>
        <p:spPr>
          <a:xfrm>
            <a:off x="5081276" y="381241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関数や機能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2" name="Google Shape;1542;p26">
            <a:hlinkClick r:id="" action="ppaction://noaction"/>
            <a:extLst>
              <a:ext uri="{FF2B5EF4-FFF2-40B4-BE49-F238E27FC236}">
                <a16:creationId xmlns:a16="http://schemas.microsoft.com/office/drawing/2014/main" id="{573AEA67-F815-7B6B-9035-1ACBA417BB02}"/>
              </a:ext>
            </a:extLst>
          </p:cNvPr>
          <p:cNvSpPr/>
          <p:nvPr/>
        </p:nvSpPr>
        <p:spPr>
          <a:xfrm>
            <a:off x="1763917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リソース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3" name="Google Shape;1543;p26">
            <a:hlinkClick r:id="" action="ppaction://noaction"/>
            <a:extLst>
              <a:ext uri="{FF2B5EF4-FFF2-40B4-BE49-F238E27FC236}">
                <a16:creationId xmlns:a16="http://schemas.microsoft.com/office/drawing/2014/main" id="{204F1E2A-096C-3C96-3AC2-3513AC474D14}"/>
              </a:ext>
            </a:extLst>
          </p:cNvPr>
          <p:cNvSpPr/>
          <p:nvPr/>
        </p:nvSpPr>
        <p:spPr>
          <a:xfrm>
            <a:off x="3975490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プロンプト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544" name="Google Shape;1544;p26">
            <a:hlinkClick r:id="" action="ppaction://noaction"/>
            <a:extLst>
              <a:ext uri="{FF2B5EF4-FFF2-40B4-BE49-F238E27FC236}">
                <a16:creationId xmlns:a16="http://schemas.microsoft.com/office/drawing/2014/main" id="{D7F80D32-C53C-F604-057C-1E7D88DE7837}"/>
              </a:ext>
            </a:extLst>
          </p:cNvPr>
          <p:cNvSpPr/>
          <p:nvPr/>
        </p:nvSpPr>
        <p:spPr>
          <a:xfrm>
            <a:off x="6187062" y="2297938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ツール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3" name="Google Shape;1542;p26">
            <a:hlinkClick r:id="" action="ppaction://noaction"/>
            <a:extLst>
              <a:ext uri="{FF2B5EF4-FFF2-40B4-BE49-F238E27FC236}">
                <a16:creationId xmlns:a16="http://schemas.microsoft.com/office/drawing/2014/main" id="{937F1F6D-BA5F-133C-0196-0960B641D584}"/>
              </a:ext>
            </a:extLst>
          </p:cNvPr>
          <p:cNvSpPr/>
          <p:nvPr/>
        </p:nvSpPr>
        <p:spPr>
          <a:xfrm>
            <a:off x="2869703" y="4110036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Chelsea Market"/>
                <a:ea typeface="Chelsea Market"/>
                <a:cs typeface="Chelsea Market"/>
                <a:sym typeface="Chelsea Market"/>
              </a:rPr>
              <a:t>DbSchema.sql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4" name="Google Shape;1542;p26">
            <a:hlinkClick r:id="" action="ppaction://noaction"/>
            <a:extLst>
              <a:ext uri="{FF2B5EF4-FFF2-40B4-BE49-F238E27FC236}">
                <a16:creationId xmlns:a16="http://schemas.microsoft.com/office/drawing/2014/main" id="{61E5F28B-24A4-6C49-0BC9-8E4900F26722}"/>
              </a:ext>
            </a:extLst>
          </p:cNvPr>
          <p:cNvSpPr/>
          <p:nvPr/>
        </p:nvSpPr>
        <p:spPr>
          <a:xfrm>
            <a:off x="5075575" y="4110035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“{{username}}</a:t>
            </a: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の</a:t>
            </a:r>
            <a:endParaRPr lang="en-US" altLang="ja-JP" sz="1800" dirty="0"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データを</a:t>
            </a:r>
            <a:r>
              <a:rPr lang="en-US" altLang="ja-JP" sz="1800" dirty="0">
                <a:latin typeface="Chelsea Market"/>
                <a:ea typeface="Chelsea Market"/>
                <a:cs typeface="Chelsea Market"/>
                <a:sym typeface="Chelsea Market"/>
              </a:rPr>
              <a:t>DB</a:t>
            </a: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から読み込んで</a:t>
            </a:r>
            <a:endParaRPr lang="en-US" altLang="ja-JP" sz="1800" dirty="0">
              <a:latin typeface="Chelsea Market"/>
              <a:ea typeface="Chelsea Market"/>
              <a:cs typeface="Chelsea Market"/>
              <a:sym typeface="Chelsea Marke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alt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ください</a:t>
            </a:r>
            <a:r>
              <a:rPr lang="en-US" altLang="ja-JP" sz="1800" dirty="0">
                <a:latin typeface="Chelsea Market"/>
                <a:ea typeface="Chelsea Market"/>
                <a:cs typeface="Chelsea Market"/>
                <a:sym typeface="Chelsea Market"/>
              </a:rPr>
              <a:t>”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5" name="Google Shape;1542;p26">
            <a:hlinkClick r:id="" action="ppaction://noaction"/>
            <a:extLst>
              <a:ext uri="{FF2B5EF4-FFF2-40B4-BE49-F238E27FC236}">
                <a16:creationId xmlns:a16="http://schemas.microsoft.com/office/drawing/2014/main" id="{FC844E96-E91F-C2F0-71A7-B3A1497BD027}"/>
              </a:ext>
            </a:extLst>
          </p:cNvPr>
          <p:cNvSpPr/>
          <p:nvPr/>
        </p:nvSpPr>
        <p:spPr>
          <a:xfrm>
            <a:off x="7281447" y="4110035"/>
            <a:ext cx="2040850" cy="2233155"/>
          </a:xfrm>
          <a:custGeom>
            <a:avLst/>
            <a:gdLst/>
            <a:ahLst/>
            <a:cxnLst/>
            <a:rect l="l" t="t" r="r" b="b"/>
            <a:pathLst>
              <a:path w="2676525" h="2928728" extrusionOk="0">
                <a:moveTo>
                  <a:pt x="1203008" y="20961"/>
                </a:moveTo>
                <a:lnTo>
                  <a:pt x="84773" y="646753"/>
                </a:lnTo>
                <a:cubicBezTo>
                  <a:pt x="32385" y="676281"/>
                  <a:pt x="0" y="731526"/>
                  <a:pt x="0" y="791533"/>
                </a:cubicBezTo>
                <a:lnTo>
                  <a:pt x="0" y="2089791"/>
                </a:lnTo>
                <a:cubicBezTo>
                  <a:pt x="0" y="2147894"/>
                  <a:pt x="30480" y="2202186"/>
                  <a:pt x="80963" y="2231714"/>
                </a:cubicBezTo>
                <a:lnTo>
                  <a:pt x="1202055" y="2905131"/>
                </a:lnTo>
                <a:cubicBezTo>
                  <a:pt x="1252538" y="2935611"/>
                  <a:pt x="1316355" y="2936563"/>
                  <a:pt x="1367790" y="2907988"/>
                </a:cubicBezTo>
                <a:lnTo>
                  <a:pt x="2590800" y="2231714"/>
                </a:lnTo>
                <a:cubicBezTo>
                  <a:pt x="2643188" y="2202186"/>
                  <a:pt x="2676525" y="2146941"/>
                  <a:pt x="2676525" y="2086934"/>
                </a:cubicBezTo>
                <a:lnTo>
                  <a:pt x="2676525" y="860114"/>
                </a:lnTo>
                <a:cubicBezTo>
                  <a:pt x="2676525" y="800106"/>
                  <a:pt x="2644140" y="744861"/>
                  <a:pt x="2592705" y="715333"/>
                </a:cubicBezTo>
                <a:lnTo>
                  <a:pt x="1364933" y="21913"/>
                </a:lnTo>
                <a:cubicBezTo>
                  <a:pt x="1314450" y="-6662"/>
                  <a:pt x="1253490" y="-7614"/>
                  <a:pt x="1203008" y="20961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ExecSQL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Chelsea Market"/>
                <a:ea typeface="Chelsea Market"/>
                <a:cs typeface="Chelsea Market"/>
                <a:sym typeface="Chelsea Market"/>
              </a:rPr>
              <a:t>(s string)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dirty="0" err="1">
                <a:latin typeface="Chelsea Market"/>
                <a:ea typeface="Chelsea Market"/>
                <a:cs typeface="Chelsea Market"/>
                <a:sym typeface="Chelsea Market"/>
              </a:rPr>
              <a:t>QuerySQL</a:t>
            </a:r>
            <a:r>
              <a:rPr lang="en-US" sz="1800" dirty="0">
                <a:latin typeface="Chelsea Market"/>
                <a:ea typeface="Chelsea Market"/>
                <a:cs typeface="Chelsea Market"/>
                <a:sym typeface="Chelsea Market"/>
              </a:rPr>
              <a:t>(s string)</a:t>
            </a:r>
            <a:endParaRPr sz="1800" b="0" i="0" u="none" strike="noStrike" cap="none" dirty="0">
              <a:solidFill>
                <a:srgbClr val="000000"/>
              </a:solidFill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</p:spTree>
    <p:extLst>
      <p:ext uri="{BB962C8B-B14F-4D97-AF65-F5344CB8AC3E}">
        <p14:creationId xmlns:p14="http://schemas.microsoft.com/office/powerpoint/2010/main" val="135312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8" grpId="0" animBg="1"/>
      <p:bldP spid="1539" grpId="0" animBg="1"/>
      <p:bldP spid="1540" grpId="0" animBg="1"/>
      <p:bldP spid="3" grpId="0" animBg="1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000000"/>
      </a:dk1>
      <a:lt1>
        <a:srgbClr val="FDE58B"/>
      </a:lt1>
      <a:dk2>
        <a:srgbClr val="000000"/>
      </a:dk2>
      <a:lt2>
        <a:srgbClr val="EEEEEE"/>
      </a:lt2>
      <a:accent1>
        <a:srgbClr val="FCCC19"/>
      </a:accent1>
      <a:accent2>
        <a:srgbClr val="FF943F"/>
      </a:accent2>
      <a:accent3>
        <a:srgbClr val="000000"/>
      </a:accent3>
      <a:accent4>
        <a:srgbClr val="FEE599"/>
      </a:accent4>
      <a:accent5>
        <a:srgbClr val="000000"/>
      </a:accent5>
      <a:accent6>
        <a:srgbClr val="000000"/>
      </a:accent6>
      <a:hlink>
        <a:srgbClr val="BF9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986</Words>
  <Application>Microsoft Office PowerPoint</Application>
  <PresentationFormat>Widescreen</PresentationFormat>
  <Paragraphs>112</Paragraphs>
  <Slides>23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Aldrich</vt:lpstr>
      <vt:lpstr>Baloo 2</vt:lpstr>
      <vt:lpstr>Chelsea Market</vt:lpstr>
      <vt:lpstr>Abril Fatface</vt:lpstr>
      <vt:lpstr>Arial</vt:lpstr>
      <vt:lpstr>Calibri</vt:lpstr>
      <vt:lpstr>SlidesMania</vt:lpstr>
      <vt:lpstr>MCP</vt:lpstr>
      <vt:lpstr>MCPとは</vt:lpstr>
      <vt:lpstr>MCP概要</vt:lpstr>
      <vt:lpstr>MCPデモ</vt:lpstr>
      <vt:lpstr>PowerPoint Presentation</vt:lpstr>
      <vt:lpstr>いったい何が行った</vt:lpstr>
      <vt:lpstr>定義や内容詳細</vt:lpstr>
      <vt:lpstr>PowerPoint Presentation</vt:lpstr>
      <vt:lpstr>PowerPoint Presentation</vt:lpstr>
      <vt:lpstr>リソース</vt:lpstr>
      <vt:lpstr>PowerPoint Presentation</vt:lpstr>
      <vt:lpstr>PowerPoint Presentation</vt:lpstr>
      <vt:lpstr>プロンプト</vt:lpstr>
      <vt:lpstr>PowerPoint Presentation</vt:lpstr>
      <vt:lpstr>PowerPoint Presentation</vt:lpstr>
      <vt:lpstr>ツール</vt:lpstr>
      <vt:lpstr>PowerPoint Presentation</vt:lpstr>
      <vt:lpstr>PowerPoint Presentation</vt:lpstr>
      <vt:lpstr>定義の裏</vt:lpstr>
      <vt:lpstr>定義の裏</vt:lpstr>
      <vt:lpstr>通信方法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Flower Nicholas</cp:lastModifiedBy>
  <cp:revision>30</cp:revision>
  <dcterms:modified xsi:type="dcterms:W3CDTF">2025-06-11T03:46:09Z</dcterms:modified>
</cp:coreProperties>
</file>