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57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75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04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3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99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61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17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47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63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62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66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5A36-CBAF-468D-AE8A-83802CCC394B}" type="datetimeFigureOut">
              <a:rPr lang="en-PH" smtClean="0"/>
              <a:t>08/08/2021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3D80-489E-4C7E-8BEB-9DDCBE882E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916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311612" cy="46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PAGE ( FILTER USER )</a:t>
            </a:r>
            <a:endParaRPr lang="en-PH" dirty="0"/>
          </a:p>
        </p:txBody>
      </p:sp>
      <p:sp>
        <p:nvSpPr>
          <p:cNvPr id="5" name="Flowchart: Terminator 4"/>
          <p:cNvSpPr/>
          <p:nvPr/>
        </p:nvSpPr>
        <p:spPr>
          <a:xfrm>
            <a:off x="5630887" y="491680"/>
            <a:ext cx="1117241" cy="339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FILTER USER</a:t>
            </a:r>
            <a:endParaRPr lang="en-PH" sz="1000" dirty="0"/>
          </a:p>
        </p:txBody>
      </p:sp>
      <p:sp>
        <p:nvSpPr>
          <p:cNvPr id="6" name="Flowchart: Data 5"/>
          <p:cNvSpPr/>
          <p:nvPr/>
        </p:nvSpPr>
        <p:spPr>
          <a:xfrm>
            <a:off x="5448006" y="1290683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INPUT required details for filtering</a:t>
            </a:r>
            <a:endParaRPr lang="en-PH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5591522" y="2100479"/>
            <a:ext cx="1195970" cy="1044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User found ?</a:t>
            </a:r>
            <a:endParaRPr lang="en-PH" sz="800" dirty="0"/>
          </a:p>
        </p:txBody>
      </p:sp>
      <p:sp>
        <p:nvSpPr>
          <p:cNvPr id="8" name="Flowchart: Data 7"/>
          <p:cNvSpPr/>
          <p:nvPr/>
        </p:nvSpPr>
        <p:spPr>
          <a:xfrm>
            <a:off x="3563021" y="2447879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Prompt Success</a:t>
            </a:r>
            <a:br>
              <a:rPr lang="en-GB" sz="800" dirty="0" smtClean="0"/>
            </a:br>
            <a:r>
              <a:rPr lang="en-GB" sz="800" dirty="0" smtClean="0"/>
              <a:t>User found</a:t>
            </a:r>
            <a:endParaRPr lang="en-PH" sz="800" dirty="0"/>
          </a:p>
        </p:txBody>
      </p:sp>
      <p:sp>
        <p:nvSpPr>
          <p:cNvPr id="9" name="Flowchart: Data 8"/>
          <p:cNvSpPr/>
          <p:nvPr/>
        </p:nvSpPr>
        <p:spPr>
          <a:xfrm>
            <a:off x="7332991" y="2447878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Prompt Error</a:t>
            </a:r>
            <a:br>
              <a:rPr lang="en-GB" sz="800" dirty="0" smtClean="0"/>
            </a:br>
            <a:r>
              <a:rPr lang="en-GB" sz="800" dirty="0" smtClean="0"/>
              <a:t>User not found</a:t>
            </a:r>
            <a:endParaRPr lang="en-PH" sz="800" dirty="0"/>
          </a:p>
        </p:txBody>
      </p:sp>
      <p:sp>
        <p:nvSpPr>
          <p:cNvPr id="10" name="Flowchart: Decision 9"/>
          <p:cNvSpPr/>
          <p:nvPr/>
        </p:nvSpPr>
        <p:spPr>
          <a:xfrm>
            <a:off x="9361492" y="2100479"/>
            <a:ext cx="1195970" cy="1044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Retry ?</a:t>
            </a:r>
            <a:endParaRPr lang="en-PH" sz="800" dirty="0"/>
          </a:p>
        </p:txBody>
      </p:sp>
      <p:cxnSp>
        <p:nvCxnSpPr>
          <p:cNvPr id="12" name="Straight Arrow Connector 11"/>
          <p:cNvCxnSpPr>
            <a:stCxn id="5" idx="2"/>
            <a:endCxn id="6" idx="1"/>
          </p:cNvCxnSpPr>
          <p:nvPr/>
        </p:nvCxnSpPr>
        <p:spPr>
          <a:xfrm flipH="1">
            <a:off x="6189507" y="830744"/>
            <a:ext cx="1" cy="45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6189507" y="1640540"/>
            <a:ext cx="0" cy="45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2"/>
          </p:cNvCxnSpPr>
          <p:nvPr/>
        </p:nvCxnSpPr>
        <p:spPr>
          <a:xfrm flipV="1">
            <a:off x="6787492" y="2622807"/>
            <a:ext cx="693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1"/>
          </p:cNvCxnSpPr>
          <p:nvPr/>
        </p:nvCxnSpPr>
        <p:spPr>
          <a:xfrm>
            <a:off x="8667693" y="2622807"/>
            <a:ext cx="693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0"/>
            <a:endCxn id="6" idx="5"/>
          </p:cNvCxnSpPr>
          <p:nvPr/>
        </p:nvCxnSpPr>
        <p:spPr>
          <a:xfrm rot="16200000" flipV="1">
            <a:off x="8053660" y="194661"/>
            <a:ext cx="634867" cy="3176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5630887" y="4890179"/>
            <a:ext cx="1117241" cy="339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END</a:t>
            </a:r>
            <a:endParaRPr lang="en-PH" sz="1000" dirty="0"/>
          </a:p>
        </p:txBody>
      </p:sp>
      <p:cxnSp>
        <p:nvCxnSpPr>
          <p:cNvPr id="23" name="Elbow Connector 22"/>
          <p:cNvCxnSpPr>
            <a:stCxn id="10" idx="2"/>
            <a:endCxn id="21" idx="3"/>
          </p:cNvCxnSpPr>
          <p:nvPr/>
        </p:nvCxnSpPr>
        <p:spPr>
          <a:xfrm rot="5400000">
            <a:off x="7396516" y="2496750"/>
            <a:ext cx="1914574" cy="3211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  <a:endCxn id="8" idx="5"/>
          </p:cNvCxnSpPr>
          <p:nvPr/>
        </p:nvCxnSpPr>
        <p:spPr>
          <a:xfrm flipH="1">
            <a:off x="4897723" y="2622808"/>
            <a:ext cx="69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63021" y="3559922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Show Result</a:t>
            </a:r>
            <a:endParaRPr lang="en-PH" sz="1000" dirty="0"/>
          </a:p>
        </p:txBody>
      </p:sp>
      <p:cxnSp>
        <p:nvCxnSpPr>
          <p:cNvPr id="29" name="Straight Arrow Connector 28"/>
          <p:cNvCxnSpPr>
            <a:stCxn id="8" idx="4"/>
            <a:endCxn id="27" idx="0"/>
          </p:cNvCxnSpPr>
          <p:nvPr/>
        </p:nvCxnSpPr>
        <p:spPr>
          <a:xfrm>
            <a:off x="4304522" y="2797736"/>
            <a:ext cx="0" cy="7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21" idx="1"/>
          </p:cNvCxnSpPr>
          <p:nvPr/>
        </p:nvCxnSpPr>
        <p:spPr>
          <a:xfrm rot="16200000" flipH="1">
            <a:off x="4432495" y="3861319"/>
            <a:ext cx="1070418" cy="1326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90728" y="241475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YES</a:t>
            </a:r>
            <a:endParaRPr lang="en-PH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971" y="240736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No</a:t>
            </a:r>
            <a:endParaRPr lang="en-PH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628937" y="171133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YES</a:t>
            </a:r>
            <a:endParaRPr lang="en-PH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658248" y="4844267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No</a:t>
            </a:r>
            <a:endParaRPr lang="en-PH" sz="800" dirty="0"/>
          </a:p>
        </p:txBody>
      </p:sp>
    </p:spTree>
    <p:extLst>
      <p:ext uri="{BB962C8B-B14F-4D97-AF65-F5344CB8AC3E}">
        <p14:creationId xmlns:p14="http://schemas.microsoft.com/office/powerpoint/2010/main" val="14528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311612" cy="46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PAGE ( APPROVE USER )</a:t>
            </a:r>
            <a:endParaRPr lang="en-PH" dirty="0"/>
          </a:p>
        </p:txBody>
      </p:sp>
      <p:sp>
        <p:nvSpPr>
          <p:cNvPr id="5" name="Flowchart: Terminator 4"/>
          <p:cNvSpPr/>
          <p:nvPr/>
        </p:nvSpPr>
        <p:spPr>
          <a:xfrm>
            <a:off x="5630887" y="491680"/>
            <a:ext cx="1117241" cy="339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SELECT USER</a:t>
            </a:r>
            <a:endParaRPr lang="en-PH" sz="1000" dirty="0"/>
          </a:p>
        </p:txBody>
      </p:sp>
      <p:sp>
        <p:nvSpPr>
          <p:cNvPr id="6" name="Flowchart: Data 5"/>
          <p:cNvSpPr/>
          <p:nvPr/>
        </p:nvSpPr>
        <p:spPr>
          <a:xfrm>
            <a:off x="5448006" y="1290683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Display Details</a:t>
            </a:r>
            <a:endParaRPr lang="en-PH" sz="1000" dirty="0"/>
          </a:p>
        </p:txBody>
      </p:sp>
      <p:sp>
        <p:nvSpPr>
          <p:cNvPr id="7" name="Rectangle 6"/>
          <p:cNvSpPr/>
          <p:nvPr/>
        </p:nvSpPr>
        <p:spPr>
          <a:xfrm>
            <a:off x="5448006" y="2100479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Verify Information</a:t>
            </a:r>
            <a:endParaRPr lang="en-PH" sz="1000" dirty="0"/>
          </a:p>
        </p:txBody>
      </p:sp>
      <p:sp>
        <p:nvSpPr>
          <p:cNvPr id="8" name="Flowchart: Decision 7"/>
          <p:cNvSpPr/>
          <p:nvPr/>
        </p:nvSpPr>
        <p:spPr>
          <a:xfrm>
            <a:off x="5591522" y="2989789"/>
            <a:ext cx="1195970" cy="1044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Approved User ?</a:t>
            </a:r>
            <a:endParaRPr lang="en-PH" sz="800" dirty="0"/>
          </a:p>
        </p:txBody>
      </p:sp>
      <p:sp>
        <p:nvSpPr>
          <p:cNvPr id="9" name="Rectangle 8"/>
          <p:cNvSpPr/>
          <p:nvPr/>
        </p:nvSpPr>
        <p:spPr>
          <a:xfrm>
            <a:off x="7783433" y="3297432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Reject</a:t>
            </a:r>
            <a:endParaRPr lang="en-PH" sz="1000" dirty="0"/>
          </a:p>
        </p:txBody>
      </p:sp>
      <p:sp>
        <p:nvSpPr>
          <p:cNvPr id="10" name="Rectangle 9"/>
          <p:cNvSpPr/>
          <p:nvPr/>
        </p:nvSpPr>
        <p:spPr>
          <a:xfrm>
            <a:off x="3191309" y="3297431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Approve</a:t>
            </a:r>
            <a:endParaRPr lang="en-PH" sz="10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5630887" y="6158430"/>
            <a:ext cx="1117241" cy="339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END</a:t>
            </a:r>
            <a:endParaRPr lang="en-PH" sz="1000" dirty="0"/>
          </a:p>
        </p:txBody>
      </p:sp>
      <p:sp>
        <p:nvSpPr>
          <p:cNvPr id="12" name="Flowchart: Data 11"/>
          <p:cNvSpPr/>
          <p:nvPr/>
        </p:nvSpPr>
        <p:spPr>
          <a:xfrm>
            <a:off x="3191309" y="4034446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Prompt Success User approved</a:t>
            </a:r>
            <a:endParaRPr lang="en-PH" sz="800" dirty="0"/>
          </a:p>
        </p:txBody>
      </p:sp>
      <p:sp>
        <p:nvSpPr>
          <p:cNvPr id="13" name="Flowchart: Data 12"/>
          <p:cNvSpPr/>
          <p:nvPr/>
        </p:nvSpPr>
        <p:spPr>
          <a:xfrm>
            <a:off x="7783433" y="4034447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Prompt Error User Rejected</a:t>
            </a:r>
            <a:endParaRPr lang="en-PH" sz="800" dirty="0"/>
          </a:p>
        </p:txBody>
      </p:sp>
      <p:sp>
        <p:nvSpPr>
          <p:cNvPr id="14" name="Rectangle 13"/>
          <p:cNvSpPr/>
          <p:nvPr/>
        </p:nvSpPr>
        <p:spPr>
          <a:xfrm>
            <a:off x="7783433" y="4691948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SET Token to Used</a:t>
            </a:r>
          </a:p>
          <a:p>
            <a:pPr algn="ctr"/>
            <a:r>
              <a:rPr lang="en-GB" sz="800" dirty="0" smtClean="0"/>
              <a:t>SET user status as Rejected</a:t>
            </a:r>
            <a:endParaRPr lang="en-PH" sz="800" dirty="0" smtClean="0"/>
          </a:p>
          <a:p>
            <a:pPr algn="ctr"/>
            <a:endParaRPr lang="en-PH" sz="800" dirty="0"/>
          </a:p>
        </p:txBody>
      </p:sp>
      <p:sp>
        <p:nvSpPr>
          <p:cNvPr id="15" name="Rectangle 14"/>
          <p:cNvSpPr/>
          <p:nvPr/>
        </p:nvSpPr>
        <p:spPr>
          <a:xfrm>
            <a:off x="3191309" y="4691947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SET Token to Used</a:t>
            </a:r>
          </a:p>
          <a:p>
            <a:pPr algn="ctr"/>
            <a:r>
              <a:rPr lang="en-GB" sz="800" dirty="0" smtClean="0"/>
              <a:t>SET user status as registered</a:t>
            </a:r>
            <a:endParaRPr lang="en-PH" sz="800" dirty="0"/>
          </a:p>
        </p:txBody>
      </p:sp>
      <p:cxnSp>
        <p:nvCxnSpPr>
          <p:cNvPr id="17" name="Straight Arrow Connector 16"/>
          <p:cNvCxnSpPr>
            <a:stCxn id="5" idx="2"/>
            <a:endCxn id="6" idx="1"/>
          </p:cNvCxnSpPr>
          <p:nvPr/>
        </p:nvCxnSpPr>
        <p:spPr>
          <a:xfrm flipH="1">
            <a:off x="6189507" y="830744"/>
            <a:ext cx="1" cy="45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6189507" y="1640540"/>
            <a:ext cx="0" cy="45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6189507" y="2529850"/>
            <a:ext cx="0" cy="45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0" idx="3"/>
          </p:cNvCxnSpPr>
          <p:nvPr/>
        </p:nvCxnSpPr>
        <p:spPr>
          <a:xfrm flipH="1" flipV="1">
            <a:off x="4674311" y="3512117"/>
            <a:ext cx="9172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6787492" y="3512118"/>
            <a:ext cx="99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1"/>
          </p:cNvCxnSpPr>
          <p:nvPr/>
        </p:nvCxnSpPr>
        <p:spPr>
          <a:xfrm>
            <a:off x="3932810" y="3726802"/>
            <a:ext cx="0" cy="3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4"/>
            <a:endCxn id="15" idx="0"/>
          </p:cNvCxnSpPr>
          <p:nvPr/>
        </p:nvCxnSpPr>
        <p:spPr>
          <a:xfrm>
            <a:off x="3932810" y="4384303"/>
            <a:ext cx="0" cy="3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3" idx="1"/>
          </p:cNvCxnSpPr>
          <p:nvPr/>
        </p:nvCxnSpPr>
        <p:spPr>
          <a:xfrm>
            <a:off x="8524934" y="3726803"/>
            <a:ext cx="0" cy="3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4"/>
            <a:endCxn id="14" idx="0"/>
          </p:cNvCxnSpPr>
          <p:nvPr/>
        </p:nvCxnSpPr>
        <p:spPr>
          <a:xfrm>
            <a:off x="8524934" y="4384304"/>
            <a:ext cx="0" cy="3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86528" y="5428959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Sent mail to email address</a:t>
            </a:r>
            <a:br>
              <a:rPr lang="en-GB" sz="800" dirty="0" smtClean="0"/>
            </a:br>
            <a:r>
              <a:rPr lang="en-GB" sz="800" dirty="0" smtClean="0"/>
              <a:t>user has been approved</a:t>
            </a:r>
            <a:endParaRPr lang="en-PH" sz="800" dirty="0"/>
          </a:p>
        </p:txBody>
      </p:sp>
      <p:cxnSp>
        <p:nvCxnSpPr>
          <p:cNvPr id="44" name="Straight Arrow Connector 43"/>
          <p:cNvCxnSpPr>
            <a:stCxn id="15" idx="2"/>
            <a:endCxn id="39" idx="0"/>
          </p:cNvCxnSpPr>
          <p:nvPr/>
        </p:nvCxnSpPr>
        <p:spPr>
          <a:xfrm flipH="1">
            <a:off x="3928029" y="5121318"/>
            <a:ext cx="4781" cy="30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83433" y="5428959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Sent mail to email address</a:t>
            </a:r>
            <a:br>
              <a:rPr lang="en-GB" sz="800" dirty="0" smtClean="0"/>
            </a:br>
            <a:r>
              <a:rPr lang="en-GB" sz="800" dirty="0" smtClean="0"/>
              <a:t>user has been rejected</a:t>
            </a:r>
            <a:endParaRPr lang="en-PH" sz="800" dirty="0"/>
          </a:p>
        </p:txBody>
      </p:sp>
      <p:cxnSp>
        <p:nvCxnSpPr>
          <p:cNvPr id="47" name="Straight Arrow Connector 46"/>
          <p:cNvCxnSpPr>
            <a:stCxn id="14" idx="2"/>
            <a:endCxn id="45" idx="0"/>
          </p:cNvCxnSpPr>
          <p:nvPr/>
        </p:nvCxnSpPr>
        <p:spPr>
          <a:xfrm>
            <a:off x="8524934" y="5121319"/>
            <a:ext cx="0" cy="30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2"/>
            <a:endCxn id="11" idx="3"/>
          </p:cNvCxnSpPr>
          <p:nvPr/>
        </p:nvCxnSpPr>
        <p:spPr>
          <a:xfrm rot="5400000">
            <a:off x="7401715" y="5204743"/>
            <a:ext cx="469632" cy="1776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9" idx="2"/>
            <a:endCxn id="11" idx="1"/>
          </p:cNvCxnSpPr>
          <p:nvPr/>
        </p:nvCxnSpPr>
        <p:spPr>
          <a:xfrm rot="16200000" flipH="1">
            <a:off x="4544642" y="5241717"/>
            <a:ext cx="469632" cy="1702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/>
          <p:cNvSpPr/>
          <p:nvPr/>
        </p:nvSpPr>
        <p:spPr>
          <a:xfrm>
            <a:off x="5630887" y="491680"/>
            <a:ext cx="1117241" cy="339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 User</a:t>
            </a:r>
            <a:endParaRPr lang="en-PH" sz="1000" dirty="0"/>
          </a:p>
        </p:txBody>
      </p:sp>
      <p:sp>
        <p:nvSpPr>
          <p:cNvPr id="15" name="Flowchart: Data 14"/>
          <p:cNvSpPr/>
          <p:nvPr/>
        </p:nvSpPr>
        <p:spPr>
          <a:xfrm>
            <a:off x="5448008" y="1765724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Input Email Address</a:t>
            </a:r>
            <a:endParaRPr lang="en-PH" sz="1000" dirty="0"/>
          </a:p>
        </p:txBody>
      </p:sp>
      <p:sp>
        <p:nvSpPr>
          <p:cNvPr id="16" name="Rectangle 15"/>
          <p:cNvSpPr/>
          <p:nvPr/>
        </p:nvSpPr>
        <p:spPr>
          <a:xfrm>
            <a:off x="5454538" y="5977982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Send mail to email address with token unused</a:t>
            </a:r>
            <a:endParaRPr lang="en-PH" sz="1000" dirty="0"/>
          </a:p>
        </p:txBody>
      </p:sp>
      <p:sp>
        <p:nvSpPr>
          <p:cNvPr id="17" name="Rectangle 16"/>
          <p:cNvSpPr/>
          <p:nvPr/>
        </p:nvSpPr>
        <p:spPr>
          <a:xfrm>
            <a:off x="-1" y="-20895"/>
            <a:ext cx="3311612" cy="46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PAGE ( ADD USER )</a:t>
            </a:r>
            <a:endParaRPr lang="en-PH" dirty="0"/>
          </a:p>
        </p:txBody>
      </p:sp>
      <p:sp>
        <p:nvSpPr>
          <p:cNvPr id="27" name="Flowchart: Connector 26">
            <a:hlinkClick r:id="rId2" action="ppaction://hlinksldjump"/>
          </p:cNvPr>
          <p:cNvSpPr/>
          <p:nvPr/>
        </p:nvSpPr>
        <p:spPr>
          <a:xfrm>
            <a:off x="7924800" y="704436"/>
            <a:ext cx="496921" cy="496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</a:t>
            </a:r>
            <a:endParaRPr lang="en-PH" sz="1000" dirty="0"/>
          </a:p>
        </p:txBody>
      </p:sp>
      <p:sp>
        <p:nvSpPr>
          <p:cNvPr id="38" name="Flowchart: Terminator 37"/>
          <p:cNvSpPr/>
          <p:nvPr/>
        </p:nvSpPr>
        <p:spPr>
          <a:xfrm>
            <a:off x="2130836" y="6032566"/>
            <a:ext cx="1117241" cy="339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Close Modal</a:t>
            </a:r>
            <a:endParaRPr lang="en-PH" sz="1000" dirty="0"/>
          </a:p>
        </p:txBody>
      </p:sp>
      <p:sp>
        <p:nvSpPr>
          <p:cNvPr id="40" name="Flowchart: Data 39"/>
          <p:cNvSpPr/>
          <p:nvPr/>
        </p:nvSpPr>
        <p:spPr>
          <a:xfrm>
            <a:off x="5448007" y="1125926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Show Modal</a:t>
            </a:r>
            <a:endParaRPr lang="en-PH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196040" y="960663"/>
            <a:ext cx="1728760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40" idx="1"/>
          </p:cNvCxnSpPr>
          <p:nvPr/>
        </p:nvCxnSpPr>
        <p:spPr>
          <a:xfrm>
            <a:off x="6189508" y="830744"/>
            <a:ext cx="0" cy="29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15" idx="1"/>
          </p:cNvCxnSpPr>
          <p:nvPr/>
        </p:nvCxnSpPr>
        <p:spPr>
          <a:xfrm>
            <a:off x="6189508" y="1475783"/>
            <a:ext cx="1" cy="28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598054" y="3125762"/>
            <a:ext cx="1195970" cy="1044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Valid Email Address ?</a:t>
            </a:r>
            <a:endParaRPr lang="en-PH" sz="800" dirty="0"/>
          </a:p>
        </p:txBody>
      </p:sp>
      <p:sp>
        <p:nvSpPr>
          <p:cNvPr id="50" name="Rectangle 49"/>
          <p:cNvSpPr/>
          <p:nvPr/>
        </p:nvSpPr>
        <p:spPr>
          <a:xfrm>
            <a:off x="5454538" y="2405986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Submit Check input</a:t>
            </a:r>
            <a:endParaRPr lang="en-PH" sz="1000" dirty="0"/>
          </a:p>
        </p:txBody>
      </p:sp>
      <p:sp>
        <p:nvSpPr>
          <p:cNvPr id="54" name="Flowchart: Data 53"/>
          <p:cNvSpPr/>
          <p:nvPr/>
        </p:nvSpPr>
        <p:spPr>
          <a:xfrm>
            <a:off x="3373551" y="3473162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Prompt Error</a:t>
            </a:r>
            <a:br>
              <a:rPr lang="en-GB" sz="800" dirty="0" smtClean="0"/>
            </a:br>
            <a:r>
              <a:rPr lang="en-GB" sz="800" dirty="0" smtClean="0"/>
              <a:t>Not a valid Email Address</a:t>
            </a:r>
            <a:endParaRPr lang="en-PH" sz="800" dirty="0"/>
          </a:p>
        </p:txBody>
      </p:sp>
      <p:cxnSp>
        <p:nvCxnSpPr>
          <p:cNvPr id="56" name="Elbow Connector 55"/>
          <p:cNvCxnSpPr>
            <a:stCxn id="54" idx="1"/>
            <a:endCxn id="15" idx="2"/>
          </p:cNvCxnSpPr>
          <p:nvPr/>
        </p:nvCxnSpPr>
        <p:spPr>
          <a:xfrm rot="5400000" flipH="1" flipV="1">
            <a:off x="4089426" y="1966280"/>
            <a:ext cx="1532509" cy="1481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1"/>
            <a:endCxn id="54" idx="5"/>
          </p:cNvCxnSpPr>
          <p:nvPr/>
        </p:nvCxnSpPr>
        <p:spPr>
          <a:xfrm flipH="1">
            <a:off x="4708253" y="3648091"/>
            <a:ext cx="88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64981" y="3450532"/>
            <a:ext cx="453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No</a:t>
            </a:r>
            <a:endParaRPr lang="en-PH" sz="800" dirty="0"/>
          </a:p>
        </p:txBody>
      </p:sp>
      <p:sp>
        <p:nvSpPr>
          <p:cNvPr id="60" name="Flowchart: Decision 59"/>
          <p:cNvSpPr/>
          <p:nvPr/>
        </p:nvSpPr>
        <p:spPr>
          <a:xfrm>
            <a:off x="5598054" y="4467293"/>
            <a:ext cx="1195970" cy="1044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Email Address used ?</a:t>
            </a:r>
            <a:endParaRPr lang="en-PH" sz="800" dirty="0"/>
          </a:p>
        </p:txBody>
      </p:sp>
      <p:cxnSp>
        <p:nvCxnSpPr>
          <p:cNvPr id="65" name="Straight Arrow Connector 64"/>
          <p:cNvCxnSpPr>
            <a:stCxn id="15" idx="4"/>
            <a:endCxn id="50" idx="0"/>
          </p:cNvCxnSpPr>
          <p:nvPr/>
        </p:nvCxnSpPr>
        <p:spPr>
          <a:xfrm>
            <a:off x="6189509" y="2115581"/>
            <a:ext cx="6530" cy="29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2"/>
            <a:endCxn id="49" idx="0"/>
          </p:cNvCxnSpPr>
          <p:nvPr/>
        </p:nvCxnSpPr>
        <p:spPr>
          <a:xfrm>
            <a:off x="6196039" y="2835357"/>
            <a:ext cx="0" cy="29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9" idx="2"/>
            <a:endCxn id="60" idx="0"/>
          </p:cNvCxnSpPr>
          <p:nvPr/>
        </p:nvCxnSpPr>
        <p:spPr>
          <a:xfrm>
            <a:off x="6196039" y="4170420"/>
            <a:ext cx="0" cy="29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265788" y="4774936"/>
            <a:ext cx="1483002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Check if Email is registered as user </a:t>
            </a:r>
            <a:endParaRPr lang="en-PH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6189507" y="4200632"/>
            <a:ext cx="453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Yes</a:t>
            </a:r>
            <a:endParaRPr lang="en-PH" sz="800" dirty="0"/>
          </a:p>
        </p:txBody>
      </p:sp>
      <p:sp>
        <p:nvSpPr>
          <p:cNvPr id="86" name="Flowchart: Decision 85"/>
          <p:cNvSpPr/>
          <p:nvPr/>
        </p:nvSpPr>
        <p:spPr>
          <a:xfrm>
            <a:off x="9220554" y="4467293"/>
            <a:ext cx="1195970" cy="1044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Registered user ?</a:t>
            </a:r>
            <a:endParaRPr lang="en-PH" sz="800" dirty="0"/>
          </a:p>
        </p:txBody>
      </p:sp>
      <p:cxnSp>
        <p:nvCxnSpPr>
          <p:cNvPr id="88" name="Straight Arrow Connector 87"/>
          <p:cNvCxnSpPr>
            <a:stCxn id="60" idx="3"/>
            <a:endCxn id="84" idx="1"/>
          </p:cNvCxnSpPr>
          <p:nvPr/>
        </p:nvCxnSpPr>
        <p:spPr>
          <a:xfrm>
            <a:off x="6794024" y="4989622"/>
            <a:ext cx="471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3"/>
            <a:endCxn id="86" idx="1"/>
          </p:cNvCxnSpPr>
          <p:nvPr/>
        </p:nvCxnSpPr>
        <p:spPr>
          <a:xfrm>
            <a:off x="8748790" y="4989622"/>
            <a:ext cx="471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0" idx="2"/>
            <a:endCxn id="16" idx="0"/>
          </p:cNvCxnSpPr>
          <p:nvPr/>
        </p:nvCxnSpPr>
        <p:spPr>
          <a:xfrm>
            <a:off x="6196039" y="5511951"/>
            <a:ext cx="0" cy="46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/>
          <p:cNvSpPr/>
          <p:nvPr/>
        </p:nvSpPr>
        <p:spPr>
          <a:xfrm>
            <a:off x="3613838" y="6017360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Prompt success</a:t>
            </a:r>
            <a:br>
              <a:rPr lang="en-GB" sz="800" dirty="0" smtClean="0"/>
            </a:br>
            <a:r>
              <a:rPr lang="en-GB" sz="800" dirty="0" smtClean="0"/>
              <a:t>Link has been sent</a:t>
            </a:r>
            <a:endParaRPr lang="en-PH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9506" y="5637244"/>
            <a:ext cx="453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No</a:t>
            </a:r>
            <a:endParaRPr lang="en-PH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812707" y="4783628"/>
            <a:ext cx="453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Yes</a:t>
            </a:r>
            <a:endParaRPr lang="en-PH" sz="800" dirty="0"/>
          </a:p>
        </p:txBody>
      </p:sp>
      <p:sp>
        <p:nvSpPr>
          <p:cNvPr id="103" name="Flowchart: Data 102"/>
          <p:cNvSpPr/>
          <p:nvPr/>
        </p:nvSpPr>
        <p:spPr>
          <a:xfrm>
            <a:off x="9077039" y="3595107"/>
            <a:ext cx="1483002" cy="3498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Prompt Error</a:t>
            </a:r>
            <a:br>
              <a:rPr lang="en-GB" sz="800" dirty="0" smtClean="0"/>
            </a:br>
            <a:r>
              <a:rPr lang="en-GB" sz="800" dirty="0" smtClean="0"/>
              <a:t>Email exist as user</a:t>
            </a:r>
            <a:endParaRPr lang="en-PH" sz="800" dirty="0"/>
          </a:p>
        </p:txBody>
      </p:sp>
      <p:cxnSp>
        <p:nvCxnSpPr>
          <p:cNvPr id="105" name="Elbow Connector 104"/>
          <p:cNvCxnSpPr>
            <a:stCxn id="86" idx="2"/>
            <a:endCxn id="16" idx="3"/>
          </p:cNvCxnSpPr>
          <p:nvPr/>
        </p:nvCxnSpPr>
        <p:spPr>
          <a:xfrm rot="5400000">
            <a:off x="8037682" y="4411810"/>
            <a:ext cx="680717" cy="2880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6" idx="0"/>
            <a:endCxn id="103" idx="4"/>
          </p:cNvCxnSpPr>
          <p:nvPr/>
        </p:nvCxnSpPr>
        <p:spPr>
          <a:xfrm flipV="1">
            <a:off x="9818539" y="3944964"/>
            <a:ext cx="1" cy="52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3" idx="1"/>
            <a:endCxn id="15" idx="5"/>
          </p:cNvCxnSpPr>
          <p:nvPr/>
        </p:nvCxnSpPr>
        <p:spPr>
          <a:xfrm rot="16200000" flipV="1">
            <a:off x="7473398" y="1249965"/>
            <a:ext cx="1654454" cy="303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818539" y="4154820"/>
            <a:ext cx="453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Yes</a:t>
            </a:r>
            <a:endParaRPr lang="en-PH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437910" y="5976845"/>
            <a:ext cx="453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No</a:t>
            </a:r>
            <a:endParaRPr lang="en-PH" sz="800" dirty="0"/>
          </a:p>
        </p:txBody>
      </p:sp>
      <p:cxnSp>
        <p:nvCxnSpPr>
          <p:cNvPr id="114" name="Straight Arrow Connector 113"/>
          <p:cNvCxnSpPr>
            <a:stCxn id="16" idx="1"/>
            <a:endCxn id="96" idx="5"/>
          </p:cNvCxnSpPr>
          <p:nvPr/>
        </p:nvCxnSpPr>
        <p:spPr>
          <a:xfrm flipH="1" flipV="1">
            <a:off x="4948540" y="6192289"/>
            <a:ext cx="505998" cy="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6" idx="2"/>
            <a:endCxn id="38" idx="3"/>
          </p:cNvCxnSpPr>
          <p:nvPr/>
        </p:nvCxnSpPr>
        <p:spPr>
          <a:xfrm flipH="1">
            <a:off x="3248077" y="6192289"/>
            <a:ext cx="514061" cy="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6033001" y="445273"/>
            <a:ext cx="851666" cy="3318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Click link</a:t>
            </a:r>
            <a:endParaRPr lang="en-PH" sz="1000" dirty="0"/>
          </a:p>
        </p:txBody>
      </p:sp>
      <p:sp>
        <p:nvSpPr>
          <p:cNvPr id="9" name="Flowchart: Decision 8"/>
          <p:cNvSpPr/>
          <p:nvPr/>
        </p:nvSpPr>
        <p:spPr>
          <a:xfrm>
            <a:off x="5860849" y="1648963"/>
            <a:ext cx="1195970" cy="1044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Token Expired?</a:t>
            </a:r>
            <a:endParaRPr lang="en-PH" sz="800" dirty="0"/>
          </a:p>
        </p:txBody>
      </p:sp>
      <p:sp>
        <p:nvSpPr>
          <p:cNvPr id="10" name="Flowchart: Connector 9">
            <a:hlinkClick r:id="rId2" action="ppaction://hlinksldjump"/>
          </p:cNvPr>
          <p:cNvSpPr/>
          <p:nvPr/>
        </p:nvSpPr>
        <p:spPr>
          <a:xfrm>
            <a:off x="4781277" y="1922831"/>
            <a:ext cx="496921" cy="496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</a:t>
            </a:r>
            <a:endParaRPr lang="en-PH" sz="1000" dirty="0"/>
          </a:p>
        </p:txBody>
      </p:sp>
      <p:cxnSp>
        <p:nvCxnSpPr>
          <p:cNvPr id="12" name="Straight Arrow Connector 11"/>
          <p:cNvCxnSpPr>
            <a:stCxn id="9" idx="1"/>
            <a:endCxn id="10" idx="6"/>
          </p:cNvCxnSpPr>
          <p:nvPr/>
        </p:nvCxnSpPr>
        <p:spPr>
          <a:xfrm flipH="1">
            <a:off x="5278198" y="2171292"/>
            <a:ext cx="58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3592" y="1049397"/>
            <a:ext cx="1130484" cy="32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Check token</a:t>
            </a:r>
            <a:endParaRPr lang="en-PH" sz="1000" dirty="0"/>
          </a:p>
        </p:txBody>
      </p:sp>
      <p:cxnSp>
        <p:nvCxnSpPr>
          <p:cNvPr id="30" name="Straight Arrow Connector 29"/>
          <p:cNvCxnSpPr>
            <a:stCxn id="5" idx="2"/>
            <a:endCxn id="28" idx="0"/>
          </p:cNvCxnSpPr>
          <p:nvPr/>
        </p:nvCxnSpPr>
        <p:spPr>
          <a:xfrm>
            <a:off x="6458834" y="777138"/>
            <a:ext cx="0" cy="27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9" idx="0"/>
          </p:cNvCxnSpPr>
          <p:nvPr/>
        </p:nvCxnSpPr>
        <p:spPr>
          <a:xfrm>
            <a:off x="6458834" y="1376704"/>
            <a:ext cx="0" cy="27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93592" y="2965879"/>
            <a:ext cx="1130484" cy="32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Get Form</a:t>
            </a:r>
            <a:endParaRPr lang="en-PH" sz="1000" dirty="0"/>
          </a:p>
        </p:txBody>
      </p:sp>
      <p:sp>
        <p:nvSpPr>
          <p:cNvPr id="39" name="Flowchart: Data 38"/>
          <p:cNvSpPr/>
          <p:nvPr/>
        </p:nvSpPr>
        <p:spPr>
          <a:xfrm>
            <a:off x="5893592" y="3562323"/>
            <a:ext cx="1130484" cy="3273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Fill up form</a:t>
            </a:r>
            <a:endParaRPr lang="en-PH" sz="1000" dirty="0"/>
          </a:p>
        </p:txBody>
      </p:sp>
      <p:sp>
        <p:nvSpPr>
          <p:cNvPr id="41" name="Rectangle 40"/>
          <p:cNvSpPr/>
          <p:nvPr/>
        </p:nvSpPr>
        <p:spPr>
          <a:xfrm>
            <a:off x="5891635" y="4165012"/>
            <a:ext cx="1130484" cy="32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Submit</a:t>
            </a:r>
            <a:endParaRPr lang="en-PH" sz="1000" dirty="0"/>
          </a:p>
        </p:txBody>
      </p:sp>
      <p:sp>
        <p:nvSpPr>
          <p:cNvPr id="54" name="Flowchart: Decision 53"/>
          <p:cNvSpPr/>
          <p:nvPr/>
        </p:nvSpPr>
        <p:spPr>
          <a:xfrm>
            <a:off x="5815863" y="4761456"/>
            <a:ext cx="1282028" cy="11198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Input</a:t>
            </a:r>
          </a:p>
          <a:p>
            <a:pPr algn="ctr"/>
            <a:r>
              <a:rPr lang="en-GB" sz="800" dirty="0" smtClean="0"/>
              <a:t>Validation</a:t>
            </a:r>
            <a:endParaRPr lang="en-PH" sz="800" dirty="0"/>
          </a:p>
        </p:txBody>
      </p:sp>
      <p:sp>
        <p:nvSpPr>
          <p:cNvPr id="61" name="Flowchart: Data 60"/>
          <p:cNvSpPr/>
          <p:nvPr/>
        </p:nvSpPr>
        <p:spPr>
          <a:xfrm>
            <a:off x="7537040" y="5157716"/>
            <a:ext cx="1130484" cy="3273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Prompt error</a:t>
            </a:r>
            <a:endParaRPr lang="en-PH" sz="1000" dirty="0"/>
          </a:p>
        </p:txBody>
      </p:sp>
      <p:cxnSp>
        <p:nvCxnSpPr>
          <p:cNvPr id="65" name="Straight Arrow Connector 64"/>
          <p:cNvCxnSpPr>
            <a:stCxn id="38" idx="2"/>
            <a:endCxn id="39" idx="1"/>
          </p:cNvCxnSpPr>
          <p:nvPr/>
        </p:nvCxnSpPr>
        <p:spPr>
          <a:xfrm>
            <a:off x="6458834" y="3293186"/>
            <a:ext cx="0" cy="26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4"/>
            <a:endCxn id="41" idx="0"/>
          </p:cNvCxnSpPr>
          <p:nvPr/>
        </p:nvCxnSpPr>
        <p:spPr>
          <a:xfrm flipH="1">
            <a:off x="6456877" y="3889630"/>
            <a:ext cx="1957" cy="27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1" idx="2"/>
            <a:endCxn id="54" idx="0"/>
          </p:cNvCxnSpPr>
          <p:nvPr/>
        </p:nvCxnSpPr>
        <p:spPr>
          <a:xfrm>
            <a:off x="6456877" y="4492319"/>
            <a:ext cx="0" cy="26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4" idx="3"/>
            <a:endCxn id="61" idx="2"/>
          </p:cNvCxnSpPr>
          <p:nvPr/>
        </p:nvCxnSpPr>
        <p:spPr>
          <a:xfrm>
            <a:off x="7097891" y="5321370"/>
            <a:ext cx="552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044365" y="5157716"/>
            <a:ext cx="1130484" cy="32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Submit DATA for approval</a:t>
            </a:r>
            <a:endParaRPr lang="en-PH" sz="1000" dirty="0"/>
          </a:p>
        </p:txBody>
      </p:sp>
      <p:cxnSp>
        <p:nvCxnSpPr>
          <p:cNvPr id="78" name="Straight Arrow Connector 77"/>
          <p:cNvCxnSpPr>
            <a:stCxn id="54" idx="1"/>
            <a:endCxn id="74" idx="3"/>
          </p:cNvCxnSpPr>
          <p:nvPr/>
        </p:nvCxnSpPr>
        <p:spPr>
          <a:xfrm flipH="1">
            <a:off x="5174849" y="5321370"/>
            <a:ext cx="64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1"/>
            <a:endCxn id="39" idx="5"/>
          </p:cNvCxnSpPr>
          <p:nvPr/>
        </p:nvCxnSpPr>
        <p:spPr>
          <a:xfrm rot="16200000" flipV="1">
            <a:off x="6790786" y="3846220"/>
            <a:ext cx="1431739" cy="1191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2645117" y="5162423"/>
            <a:ext cx="851666" cy="3318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Close form</a:t>
            </a:r>
            <a:endParaRPr lang="en-PH" sz="1000" dirty="0"/>
          </a:p>
        </p:txBody>
      </p:sp>
      <p:sp>
        <p:nvSpPr>
          <p:cNvPr id="84" name="Flowchart: Decision 83"/>
          <p:cNvSpPr/>
          <p:nvPr/>
        </p:nvSpPr>
        <p:spPr>
          <a:xfrm>
            <a:off x="7551837" y="1642812"/>
            <a:ext cx="1195970" cy="1044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Check if token is used</a:t>
            </a:r>
            <a:endParaRPr lang="en-PH" sz="800" dirty="0"/>
          </a:p>
        </p:txBody>
      </p:sp>
      <p:sp>
        <p:nvSpPr>
          <p:cNvPr id="89" name="Flowchart: Connector 88">
            <a:hlinkClick r:id="rId2" action="ppaction://hlinksldjump"/>
          </p:cNvPr>
          <p:cNvSpPr/>
          <p:nvPr/>
        </p:nvSpPr>
        <p:spPr>
          <a:xfrm>
            <a:off x="9242825" y="1916680"/>
            <a:ext cx="496921" cy="496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</a:t>
            </a:r>
            <a:endParaRPr lang="en-PH" sz="1000" dirty="0"/>
          </a:p>
        </p:txBody>
      </p:sp>
      <p:cxnSp>
        <p:nvCxnSpPr>
          <p:cNvPr id="91" name="Straight Arrow Connector 90"/>
          <p:cNvCxnSpPr>
            <a:stCxn id="84" idx="3"/>
            <a:endCxn id="89" idx="2"/>
          </p:cNvCxnSpPr>
          <p:nvPr/>
        </p:nvCxnSpPr>
        <p:spPr>
          <a:xfrm>
            <a:off x="8747807" y="2165141"/>
            <a:ext cx="49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4" idx="2"/>
            <a:endCxn id="38" idx="3"/>
          </p:cNvCxnSpPr>
          <p:nvPr/>
        </p:nvCxnSpPr>
        <p:spPr>
          <a:xfrm rot="5400000">
            <a:off x="7365918" y="2345628"/>
            <a:ext cx="442063" cy="1125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382174" y="1955847"/>
            <a:ext cx="355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YES</a:t>
            </a:r>
            <a:endParaRPr lang="en-PH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8569959" y="1955847"/>
            <a:ext cx="355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YES</a:t>
            </a:r>
            <a:endParaRPr lang="en-PH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7472239" y="2947682"/>
            <a:ext cx="355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No</a:t>
            </a:r>
            <a:endParaRPr lang="en-PH" sz="800" dirty="0"/>
          </a:p>
        </p:txBody>
      </p:sp>
      <p:cxnSp>
        <p:nvCxnSpPr>
          <p:cNvPr id="100" name="Straight Arrow Connector 99"/>
          <p:cNvCxnSpPr>
            <a:stCxn id="9" idx="3"/>
            <a:endCxn id="84" idx="1"/>
          </p:cNvCxnSpPr>
          <p:nvPr/>
        </p:nvCxnSpPr>
        <p:spPr>
          <a:xfrm flipV="1">
            <a:off x="7056819" y="2165141"/>
            <a:ext cx="495018" cy="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107216" y="1954975"/>
            <a:ext cx="355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No</a:t>
            </a:r>
            <a:endParaRPr lang="en-PH" sz="800" dirty="0"/>
          </a:p>
        </p:txBody>
      </p:sp>
      <p:cxnSp>
        <p:nvCxnSpPr>
          <p:cNvPr id="111" name="Straight Arrow Connector 110"/>
          <p:cNvCxnSpPr>
            <a:stCxn id="74" idx="1"/>
            <a:endCxn id="82" idx="3"/>
          </p:cNvCxnSpPr>
          <p:nvPr/>
        </p:nvCxnSpPr>
        <p:spPr>
          <a:xfrm flipH="1">
            <a:off x="3496783" y="5321370"/>
            <a:ext cx="547582" cy="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0" y="0"/>
            <a:ext cx="3311612" cy="46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EMAIL INBOX ( FILL UP FORM 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8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181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Romel</dc:creator>
  <cp:lastModifiedBy>Romel</cp:lastModifiedBy>
  <cp:revision>24</cp:revision>
  <dcterms:created xsi:type="dcterms:W3CDTF">2021-08-08T12:07:43Z</dcterms:created>
  <dcterms:modified xsi:type="dcterms:W3CDTF">2021-08-08T14:47:25Z</dcterms:modified>
</cp:coreProperties>
</file>