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FBD5-0A19-2C79-233D-093E306E3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30FCA-62F6-AEF4-B46F-1F05D5148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2737-E5D6-1D3B-0DBC-0828DDB6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C1AD-9AB8-0B1C-AA60-3A10945B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D52-823F-4E8A-016E-D02C4ED7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481-3BD7-9C2C-672D-4ADFE49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71C25-6853-F0FD-98CB-B5615D09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0B33-3FEB-03DB-EFA6-12A79FE3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5FD1-6B75-A353-7FA7-23F7C51E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EA66-49E7-8DFB-38D6-BB33B2C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1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AF186-EBA2-CBD4-B4FE-DDFC47343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CBDD6-43F5-6A0A-8804-ED06AC8F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934C-4E2D-8AF4-C4F2-EB403044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7532-2B5F-2265-4E6B-69B16E55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9662-DD5D-A138-0935-03540272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21E8-B559-8D4F-B39F-8649A6A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9D1A-F3C1-93EF-BE58-66917086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D616-448C-EA70-13B9-43FF1D4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A763-B6C2-715F-4B63-FE048DEF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BADF-6AE9-B033-6166-82C3AEF1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67E2-DEA6-F6AA-EA94-B9624B3C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8ACF-E82D-E5D1-E040-1813BCB0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2A16-4A06-B6B6-F53E-0EA78B5A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544F2-69DA-32B9-E79C-6FDC7FB1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AF1-C39A-A0DF-2488-97ADB5AB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8199-116F-1B53-6628-CC979E8D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2484-BCBA-289F-8E52-2A0D62F81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7261-4CF6-6D36-DDAD-0F37543B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2C94-B4C7-0375-19AD-76FA61B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EB71-BE39-A818-1300-63EE8DD2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A522-10AB-59F6-5799-4C685D4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5719-D40F-DEBB-1EFC-073DCD53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29DB-E196-9993-D9AE-17BAF518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3FCD-B099-01B7-5BF2-724C5FB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32C52-10F4-A1EE-EDA4-B3C75F36E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3A56D-680C-D171-E889-CA2A60D5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07A20-4CAA-C354-C1C2-7CCA2519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9E66A-A9D6-D2CF-B58B-94858762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17946-16C3-215E-A328-21A8353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12F-9FE3-EDCE-E59C-406A6824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AE201-74EB-BB89-26D3-3339D225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F9B9-64D2-B894-81A1-315ED495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2F17-A4B6-B92A-F6DA-523B1534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0DAB0-24DE-E072-02AA-496FC358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78C2-1B03-1F3F-CA61-6CA70A3A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F3E9-50DE-7443-16F4-AD2E5EFD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8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2ABC-6D7B-842A-6F82-95CDDCB4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E275-7DBC-51E8-5C5A-C44975CD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2AEE-063A-B80A-06BB-EBC03F67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1A17-64CE-58B8-584F-8BB1AFBD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6F0A-79F1-5710-02CF-55C69905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1BCED-0F64-EF72-FC72-871AA71D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51CD-1F27-63CF-D298-871F42F5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F65B6-D7BD-2EED-4FE3-98A279020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A64DA-D6EE-217E-96F7-A7728446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59C06-FCC1-40D3-3AC3-53EFE1CA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6C64-F90E-4A79-B843-566950FA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56F9-5C21-B3F7-E19E-AFB42FE3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9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B03A2-8618-F8C8-AD28-E1F53CC7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9E56-F9C7-1109-4916-0BA3908D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188D-C5AB-A489-5E66-4BB5CE266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0ECD6-A38F-4ABD-97C4-A7CE952D385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9AB4-F61A-A8C0-49C7-9EED2B4DC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684-93C3-C9AA-AA6A-AD127662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D9AD-0D25-4FB5-AE6E-2BB870923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7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0FE2294C-0223-412B-A3D6-775C72450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5EB60-68A8-4B84-F742-23ED8C2BB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A4F03E-3B90-09DC-6826-52391C0B27E2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EEE10-DA01-48D1-1CC4-51881CF25E49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47DF2-AD77-0B35-A611-B1E451F96BA9}"/>
              </a:ext>
            </a:extLst>
          </p:cNvPr>
          <p:cNvSpPr txBox="1"/>
          <p:nvPr/>
        </p:nvSpPr>
        <p:spPr>
          <a:xfrm>
            <a:off x="3948146" y="412360"/>
            <a:ext cx="285135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I.D.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8517E-AF51-0EDF-B0F6-134EFC633922}"/>
              </a:ext>
            </a:extLst>
          </p:cNvPr>
          <p:cNvSpPr txBox="1"/>
          <p:nvPr/>
        </p:nvSpPr>
        <p:spPr>
          <a:xfrm>
            <a:off x="4489240" y="2489606"/>
            <a:ext cx="274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EE282-9716-2B9F-AF62-2BA6384EC4E1}"/>
              </a:ext>
            </a:extLst>
          </p:cNvPr>
          <p:cNvSpPr txBox="1"/>
          <p:nvPr/>
        </p:nvSpPr>
        <p:spPr>
          <a:xfrm>
            <a:off x="634548" y="3916012"/>
            <a:ext cx="634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Instructions:</a:t>
            </a:r>
          </a:p>
          <a:p>
            <a:pPr marL="342900" indent="-342900">
              <a:buAutoNum type="arabicParenR"/>
            </a:pPr>
            <a:r>
              <a:rPr lang="en-IN" dirty="0"/>
              <a:t>Presentation time is 10 mins and followed by 2-3 mins of Q/A.</a:t>
            </a:r>
          </a:p>
          <a:p>
            <a:pPr marL="342900" indent="-342900">
              <a:buAutoNum type="arabicParenR"/>
            </a:pPr>
            <a:r>
              <a:rPr lang="en-IN" dirty="0"/>
              <a:t>All text must be in Times New roman.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4900B-63C5-C6D0-4678-946BECCB3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EBC0DC-3FA8-9951-3E7B-1FB60AE1721E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3766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ADC7-72AF-7C78-7718-9012245E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DDC6B-DE8C-0F91-E22E-28513D893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2E9259-A7B6-0B67-F2D9-A1BF57C013D8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54AC-FE9D-6164-23C8-840F964891E1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58C5E-1C41-05D1-17FA-DC7DBA72C8E5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EE5CB-7333-17D8-6BB0-C86D1383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20BF0C8C-D657-88EA-1FBB-1D7D57D85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49CE9A-2D40-B1DA-D2F8-96AA0E955902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2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D20B3-D94C-3394-3242-E60271A8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1ED8C-2E5B-C3EE-25BF-AA0C50EB5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595FB-CFC8-65E0-A4F1-9AF63BD81337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E832A-66E8-5505-C2DE-C8AA69B4090B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8B8D9-3DB6-A0D4-016A-263920D96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27065632-88B5-23C0-0C10-6B561C174B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5DA91C-0763-9DC9-DAD6-50F46BB99EDD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2904F-776D-8491-E5D7-83739B97CC16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765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B30B-242B-40C6-98E0-2F55558E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84148-A1F3-5DED-7C91-61EC85E49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95745-8036-8DE7-22D5-F9F54E887D1E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E4B69-A2EE-85D4-22E9-B1B4858AF5ED}"/>
              </a:ext>
            </a:extLst>
          </p:cNvPr>
          <p:cNvSpPr txBox="1"/>
          <p:nvPr/>
        </p:nvSpPr>
        <p:spPr>
          <a:xfrm>
            <a:off x="2050025" y="1179422"/>
            <a:ext cx="8111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711EF-1E02-FE1A-EEEB-B1811803F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98BEF44C-72A8-ECF7-3312-794F14BBE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1564C2-723A-3287-9D03-10037CD8CCA6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E6DCE-6C7B-8B64-DD3E-95C3EB2082A0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6789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0A6B-ECA7-1E12-AB16-B722F8D50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0F99D-06AE-4491-9125-ABFAD80DE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D57179-BAB3-211C-19F9-B7F4B5DAB650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6987-95B6-1AAA-1D93-85BE96D1BB06}"/>
              </a:ext>
            </a:extLst>
          </p:cNvPr>
          <p:cNvSpPr txBox="1"/>
          <p:nvPr/>
        </p:nvSpPr>
        <p:spPr>
          <a:xfrm>
            <a:off x="3347884" y="1198638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1BAA0-A91F-9CA6-A9DB-EF183FFC3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C1223984-53B9-A232-622A-55155054E5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52986B-3A36-46FB-297F-1ACE949E36E5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2A6A8-9BE6-A709-9110-E04A41716546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84683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D685-5B88-E814-91F3-473CAB8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B5A8B-5E9D-7482-D1DA-90E113D8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040A3-11BB-1D65-23EF-5DA13DC52C3D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91002-E9E8-160B-F13F-AA882BB5144F}"/>
              </a:ext>
            </a:extLst>
          </p:cNvPr>
          <p:cNvSpPr txBox="1"/>
          <p:nvPr/>
        </p:nvSpPr>
        <p:spPr>
          <a:xfrm>
            <a:off x="3544283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96C43-FF39-1F1D-369B-B0578B60D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117E5D90-3421-8707-F070-CE7FD599AB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7E2890-35A6-648C-7981-9A40FD603CEC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75718-A683-2B84-1830-26E683691284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42544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91FC-556C-FDA4-28CA-5F175769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2F9C4-6DF8-4C06-04FD-4AE7363D6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DF7FC1-16DC-8BCD-AEA2-D925451AE01D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EFA5-F220-2F8A-09FC-75DEBC852C10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6E4FE-58A0-A179-FB95-941BC2DC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D80E399B-5FD7-0AA6-B686-D3CF492E51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06B0E0-7491-7EE8-D211-F5DA1FAA8B33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B2588-D56F-FD89-BB27-133FDC8DED6C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94896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BB45-99D6-7CF9-7A4A-C01E3E84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1FDA7-B793-F6D8-0F60-E1DE7F21C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2F6D1-0371-2B85-CE0A-9157AEF23B80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0A732-4B0F-3120-6EE7-8F676EBD6906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D307E-34C3-1431-08BC-3A1535DE1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8B027376-C357-1CCF-F34A-D7954FEE0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5C0C68-932A-5E02-0BEC-485DF99F8FFB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06323-8738-8042-6D20-9548F33E63BE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31422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DD79-2702-2711-BCC6-8A96C0EA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BB76DF-18AC-2B27-9B2F-CD4F5A6E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958C8-E250-5A95-41A9-612472C74E9A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6A376-B7F3-E0F2-9005-92C0A91A6CF0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EDE51-DE50-1CE3-E66F-2107FE9F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AABD2498-C97F-6CB4-848D-776BD8B839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EF1F6A-9916-C81A-8269-9AB61CC8713D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596BB-D194-2050-82A0-B269E51E9E6E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62244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4FBAD-077C-C4EE-1BAE-550D58A2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71647-F68D-59A4-A75B-49AC0CB66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178590" y="45409"/>
            <a:ext cx="1162564" cy="113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1DFFD-CAA8-22ED-8D77-7DF28A1A998E}"/>
              </a:ext>
            </a:extLst>
          </p:cNvPr>
          <p:cNvSpPr txBox="1"/>
          <p:nvPr/>
        </p:nvSpPr>
        <p:spPr>
          <a:xfrm>
            <a:off x="3544283" y="6358082"/>
            <a:ext cx="645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36A6-DBB4-D68D-07E3-1A5F6D12FD33}"/>
              </a:ext>
            </a:extLst>
          </p:cNvPr>
          <p:cNvSpPr txBox="1"/>
          <p:nvPr/>
        </p:nvSpPr>
        <p:spPr>
          <a:xfrm>
            <a:off x="3470787" y="1179422"/>
            <a:ext cx="549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0B8ED-72D6-16E3-C684-51A125065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29" y="-244989"/>
            <a:ext cx="4688120" cy="1965634"/>
          </a:xfrm>
          <a:prstGeom prst="rect">
            <a:avLst/>
          </a:prstGeom>
        </p:spPr>
      </p:pic>
      <p:pic>
        <p:nvPicPr>
          <p:cNvPr id="10" name="Picture 9" descr="IIChE VIT">
            <a:extLst>
              <a:ext uri="{FF2B5EF4-FFF2-40B4-BE49-F238E27FC236}">
                <a16:creationId xmlns:a16="http://schemas.microsoft.com/office/drawing/2014/main" id="{2C13D01F-A857-A7EA-4F0A-48E162025A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1584118" y="110710"/>
            <a:ext cx="1257713" cy="1068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8C979C-1189-B608-15C5-8CE8073B335F}"/>
              </a:ext>
            </a:extLst>
          </p:cNvPr>
          <p:cNvSpPr/>
          <p:nvPr/>
        </p:nvSpPr>
        <p:spPr>
          <a:xfrm>
            <a:off x="-45144" y="6142638"/>
            <a:ext cx="2454047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F0C76-5B44-8839-C6E4-B081E143C8A5}"/>
              </a:ext>
            </a:extLst>
          </p:cNvPr>
          <p:cNvSpPr/>
          <p:nvPr/>
        </p:nvSpPr>
        <p:spPr>
          <a:xfrm>
            <a:off x="2399070" y="6358082"/>
            <a:ext cx="9705139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9178173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73D7C65-48C9-44D3-B94B-241A28F94705}" vid="{FE28692B-E432-4B9D-A27E-D8959FAB20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320</TotalTime>
  <Words>175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Chakravarti</dc:creator>
  <cp:lastModifiedBy>Prabhat Singh</cp:lastModifiedBy>
  <cp:revision>4</cp:revision>
  <dcterms:created xsi:type="dcterms:W3CDTF">2025-02-09T10:48:30Z</dcterms:created>
  <dcterms:modified xsi:type="dcterms:W3CDTF">2025-03-06T13:09:28Z</dcterms:modified>
</cp:coreProperties>
</file>