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FBD5-0A19-2C79-233D-093E306E3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30FCA-62F6-AEF4-B46F-1F05D5148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2737-E5D6-1D3B-0DBC-0828DDB6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ECD6-A38F-4ABD-97C4-A7CE952D385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EC1AD-9AB8-0B1C-AA60-3A10945B3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A4D52-823F-4E8A-016E-D02C4ED7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D9AD-0D25-4FB5-AE6E-2BB870923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63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6481-3BD7-9C2C-672D-4ADFE492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71C25-6853-F0FD-98CB-B5615D093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90B33-3FEB-03DB-EFA6-12A79FE3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ECD6-A38F-4ABD-97C4-A7CE952D385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B5FD1-6B75-A353-7FA7-23F7C51E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4EA66-49E7-8DFB-38D6-BB33B2C6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D9AD-0D25-4FB5-AE6E-2BB870923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11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AF186-EBA2-CBD4-B4FE-DDFC47343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CBDD6-43F5-6A0A-8804-ED06AC8FF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0934C-4E2D-8AF4-C4F2-EB403044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ECD6-A38F-4ABD-97C4-A7CE952D385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07532-2B5F-2265-4E6B-69B16E55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B9662-DD5D-A138-0935-03540272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D9AD-0D25-4FB5-AE6E-2BB870923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0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21E8-B559-8D4F-B39F-8649A6A7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9D1A-F3C1-93EF-BE58-669170869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3D616-448C-EA70-13B9-43FF1D44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ECD6-A38F-4ABD-97C4-A7CE952D385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AA763-B6C2-715F-4B63-FE048DEF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CBADF-6AE9-B033-6166-82C3AEF1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D9AD-0D25-4FB5-AE6E-2BB870923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67E2-DEA6-F6AA-EA94-B9624B3C8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A8ACF-E82D-E5D1-E040-1813BCB04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B2A16-4A06-B6B6-F53E-0EA78B5A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ECD6-A38F-4ABD-97C4-A7CE952D385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544F2-69DA-32B9-E79C-6FDC7FB1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80AF1-C39A-A0DF-2488-97ADB5AB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D9AD-0D25-4FB5-AE6E-2BB870923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00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8199-116F-1B53-6628-CC979E8DE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42484-BCBA-289F-8E52-2A0D62F81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A7261-4CF6-6D36-DDAD-0F37543B4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C2C94-B4C7-0375-19AD-76FA61BA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ECD6-A38F-4ABD-97C4-A7CE952D385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2EB71-BE39-A818-1300-63EE8DD2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CA522-10AB-59F6-5799-4C685D4E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D9AD-0D25-4FB5-AE6E-2BB870923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33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5719-D40F-DEBB-1EFC-073DCD53C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629DB-E196-9993-D9AE-17BAF5185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43FCD-B099-01B7-5BF2-724C5FBA1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332C52-10F4-A1EE-EDA4-B3C75F36E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3A56D-680C-D171-E889-CA2A60D54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07A20-4CAA-C354-C1C2-7CCA25196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ECD6-A38F-4ABD-97C4-A7CE952D385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29E66A-A9D6-D2CF-B58B-94858762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917946-16C3-215E-A328-21A83532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D9AD-0D25-4FB5-AE6E-2BB870923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93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712F-9FE3-EDCE-E59C-406A6824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AE201-74EB-BB89-26D3-3339D225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ECD6-A38F-4ABD-97C4-A7CE952D385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DF9B9-64D2-B894-81A1-315ED495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B2F17-A4B6-B92A-F6DA-523B1534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D9AD-0D25-4FB5-AE6E-2BB870923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6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70DAB0-24DE-E072-02AA-496FC358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ECD6-A38F-4ABD-97C4-A7CE952D385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F78C2-1B03-1F3F-CA61-6CA70A3A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3F3E9-50DE-7443-16F4-AD2E5EFD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D9AD-0D25-4FB5-AE6E-2BB870923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89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2ABC-6D7B-842A-6F82-95CDDCB4F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E275-7DBC-51E8-5C5A-C44975CD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22AEE-063A-B80A-06BB-EBC03F679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E1A17-64CE-58B8-584F-8BB1AFBD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ECD6-A38F-4ABD-97C4-A7CE952D385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B6F0A-79F1-5710-02CF-55C699050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1BCED-0F64-EF72-FC72-871AA71D8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D9AD-0D25-4FB5-AE6E-2BB870923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75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51CD-1F27-63CF-D298-871F42F5E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AF65B6-D7BD-2EED-4FE3-98A279020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A64DA-D6EE-217E-96F7-A77284461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59C06-FCC1-40D3-3AC3-53EFE1CA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ECD6-A38F-4ABD-97C4-A7CE952D385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06C64-F90E-4A79-B843-566950FA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356F9-5C21-B3F7-E19E-AFB42FE3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D9AD-0D25-4FB5-AE6E-2BB870923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79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7B03A2-8618-F8C8-AD28-E1F53CC77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A9E56-F9C7-1109-4916-0BA3908D8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A188D-C5AB-A489-5E66-4BB5CE266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0ECD6-A38F-4ABD-97C4-A7CE952D385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39AB4-F61A-A8C0-49C7-9EED2B4DC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25684-93C3-C9AA-AA6A-AD1276625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6D9AD-0D25-4FB5-AE6E-2BB870923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67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IChE VIT">
            <a:extLst>
              <a:ext uri="{FF2B5EF4-FFF2-40B4-BE49-F238E27FC236}">
                <a16:creationId xmlns:a16="http://schemas.microsoft.com/office/drawing/2014/main" id="{0FE2294C-0223-412B-A3D6-775C724503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8" t="19111" r="23933" b="21790"/>
          <a:stretch/>
        </p:blipFill>
        <p:spPr bwMode="auto">
          <a:xfrm>
            <a:off x="10755697" y="45409"/>
            <a:ext cx="1257713" cy="10687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45EB60-68A8-4B84-F742-23ED8C2BB9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8029" r="7987" b="7299"/>
          <a:stretch/>
        </p:blipFill>
        <p:spPr bwMode="auto">
          <a:xfrm>
            <a:off x="178590" y="45409"/>
            <a:ext cx="1162564" cy="11340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Vellore Institute of Technology - Wikipedia">
            <a:extLst>
              <a:ext uri="{FF2B5EF4-FFF2-40B4-BE49-F238E27FC236}">
                <a16:creationId xmlns:a16="http://schemas.microsoft.com/office/drawing/2014/main" id="{0B5CA4A9-6D8C-D9AA-4EA6-575E12981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1" y="5628192"/>
            <a:ext cx="1079015" cy="11340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4A4F03E-3B90-09DC-6826-52391C0B27E2}"/>
              </a:ext>
            </a:extLst>
          </p:cNvPr>
          <p:cNvSpPr/>
          <p:nvPr/>
        </p:nvSpPr>
        <p:spPr>
          <a:xfrm>
            <a:off x="1090236" y="6101823"/>
            <a:ext cx="2454047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2B333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Eras Bold ITC" panose="020B0907030504020204" pitchFamily="34" charset="0"/>
                <a:cs typeface="Times New Roman" panose="02020603050405020304" pitchFamily="18" charset="0"/>
              </a:rPr>
              <a:t>SCHEMCON-2025</a:t>
            </a:r>
            <a:endParaRPr lang="en-US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42B333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Eras Bold ITC" panose="020B0907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484094-E118-0120-17E0-92887375B6C5}"/>
              </a:ext>
            </a:extLst>
          </p:cNvPr>
          <p:cNvSpPr/>
          <p:nvPr/>
        </p:nvSpPr>
        <p:spPr>
          <a:xfrm>
            <a:off x="3544283" y="6358082"/>
            <a:ext cx="8510766" cy="45719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0EEE10-DA01-48D1-1CC4-51881CF25E49}"/>
              </a:ext>
            </a:extLst>
          </p:cNvPr>
          <p:cNvSpPr txBox="1"/>
          <p:nvPr/>
        </p:nvSpPr>
        <p:spPr>
          <a:xfrm>
            <a:off x="3544283" y="6358082"/>
            <a:ext cx="645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Venue: Vellore Institute of Technology, Vellore, Tamil Nadu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647DF2-AD77-0B35-A611-B1E451F96BA9}"/>
              </a:ext>
            </a:extLst>
          </p:cNvPr>
          <p:cNvSpPr txBox="1"/>
          <p:nvPr/>
        </p:nvSpPr>
        <p:spPr>
          <a:xfrm>
            <a:off x="4435164" y="267703"/>
            <a:ext cx="285135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I.D.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8517E-AF51-0EDF-B0F6-134EFC633922}"/>
              </a:ext>
            </a:extLst>
          </p:cNvPr>
          <p:cNvSpPr txBox="1"/>
          <p:nvPr/>
        </p:nvSpPr>
        <p:spPr>
          <a:xfrm>
            <a:off x="4489240" y="2489606"/>
            <a:ext cx="2743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Slide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BEE282-9716-2B9F-AF62-2BA6384EC4E1}"/>
              </a:ext>
            </a:extLst>
          </p:cNvPr>
          <p:cNvSpPr txBox="1"/>
          <p:nvPr/>
        </p:nvSpPr>
        <p:spPr>
          <a:xfrm>
            <a:off x="634548" y="3916012"/>
            <a:ext cx="6344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Instructions:</a:t>
            </a:r>
          </a:p>
          <a:p>
            <a:pPr marL="342900" indent="-342900">
              <a:buAutoNum type="arabicParenR"/>
            </a:pPr>
            <a:r>
              <a:rPr lang="en-IN" dirty="0"/>
              <a:t>Presentation time is 10 mins and followed by 2-3 mins of Q/A.</a:t>
            </a:r>
          </a:p>
          <a:p>
            <a:pPr marL="342900" indent="-342900">
              <a:buAutoNum type="arabicParenR"/>
            </a:pPr>
            <a:r>
              <a:rPr lang="en-IN" dirty="0"/>
              <a:t>All text must be in Times New roman.</a:t>
            </a:r>
          </a:p>
        </p:txBody>
      </p:sp>
    </p:spTree>
    <p:extLst>
      <p:ext uri="{BB962C8B-B14F-4D97-AF65-F5344CB8AC3E}">
        <p14:creationId xmlns:p14="http://schemas.microsoft.com/office/powerpoint/2010/main" val="1376659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6ADC7-72AF-7C78-7718-9012245E3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IChE VIT">
            <a:extLst>
              <a:ext uri="{FF2B5EF4-FFF2-40B4-BE49-F238E27FC236}">
                <a16:creationId xmlns:a16="http://schemas.microsoft.com/office/drawing/2014/main" id="{AD903B80-8A44-9284-A048-D72CE44B92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8" t="19111" r="23933" b="21790"/>
          <a:stretch/>
        </p:blipFill>
        <p:spPr bwMode="auto">
          <a:xfrm>
            <a:off x="10755697" y="45409"/>
            <a:ext cx="1257713" cy="10687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BDDC6B-DE8C-0F91-E22E-28513D8930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8029" r="7987" b="7299"/>
          <a:stretch/>
        </p:blipFill>
        <p:spPr bwMode="auto">
          <a:xfrm>
            <a:off x="178590" y="45409"/>
            <a:ext cx="1162564" cy="11340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Vellore Institute of Technology - Wikipedia">
            <a:extLst>
              <a:ext uri="{FF2B5EF4-FFF2-40B4-BE49-F238E27FC236}">
                <a16:creationId xmlns:a16="http://schemas.microsoft.com/office/drawing/2014/main" id="{FCFEE03B-45B4-96B8-C832-EA4356A7F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1" y="5628192"/>
            <a:ext cx="1079015" cy="11340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836CB3-0D5E-6861-BB01-31E124B9C3EB}"/>
              </a:ext>
            </a:extLst>
          </p:cNvPr>
          <p:cNvSpPr/>
          <p:nvPr/>
        </p:nvSpPr>
        <p:spPr>
          <a:xfrm>
            <a:off x="1090236" y="6101823"/>
            <a:ext cx="2454047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2B333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Eras Bold ITC" panose="020B0907030504020204" pitchFamily="34" charset="0"/>
                <a:cs typeface="Times New Roman" panose="02020603050405020304" pitchFamily="18" charset="0"/>
              </a:rPr>
              <a:t>SCHEMCON-2025</a:t>
            </a:r>
            <a:endParaRPr lang="en-US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42B333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Eras Bold ITC" panose="020B0907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2E9259-A7B6-0B67-F2D9-A1BF57C013D8}"/>
              </a:ext>
            </a:extLst>
          </p:cNvPr>
          <p:cNvSpPr/>
          <p:nvPr/>
        </p:nvSpPr>
        <p:spPr>
          <a:xfrm>
            <a:off x="3544283" y="6358082"/>
            <a:ext cx="8510766" cy="45719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7654AC-FE9D-6164-23C8-840F964891E1}"/>
              </a:ext>
            </a:extLst>
          </p:cNvPr>
          <p:cNvSpPr txBox="1"/>
          <p:nvPr/>
        </p:nvSpPr>
        <p:spPr>
          <a:xfrm>
            <a:off x="3544283" y="6358082"/>
            <a:ext cx="645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Venue: Vellore Institute of Technology, Vellore, Tamil Nadu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A58C5E-1C41-05D1-17FA-DC7DBA72C8E5}"/>
              </a:ext>
            </a:extLst>
          </p:cNvPr>
          <p:cNvSpPr txBox="1"/>
          <p:nvPr/>
        </p:nvSpPr>
        <p:spPr>
          <a:xfrm>
            <a:off x="3470787" y="1179422"/>
            <a:ext cx="5496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3122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D20B3-D94C-3394-3242-E60271A89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IChE VIT">
            <a:extLst>
              <a:ext uri="{FF2B5EF4-FFF2-40B4-BE49-F238E27FC236}">
                <a16:creationId xmlns:a16="http://schemas.microsoft.com/office/drawing/2014/main" id="{53C036CF-3F92-A5CD-8E8B-EA587B9E50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8" t="19111" r="23933" b="21790"/>
          <a:stretch/>
        </p:blipFill>
        <p:spPr bwMode="auto">
          <a:xfrm>
            <a:off x="10755697" y="45409"/>
            <a:ext cx="1257713" cy="10687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01ED8C-2E5B-C3EE-25BF-AA0C50EB5B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8029" r="7987" b="7299"/>
          <a:stretch/>
        </p:blipFill>
        <p:spPr bwMode="auto">
          <a:xfrm>
            <a:off x="178590" y="45409"/>
            <a:ext cx="1162564" cy="11340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Vellore Institute of Technology - Wikipedia">
            <a:extLst>
              <a:ext uri="{FF2B5EF4-FFF2-40B4-BE49-F238E27FC236}">
                <a16:creationId xmlns:a16="http://schemas.microsoft.com/office/drawing/2014/main" id="{E82AA331-811E-9D90-E232-BF1216D29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1" y="5628192"/>
            <a:ext cx="1079015" cy="11340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17A31A-4D3F-E69D-0DFA-B3BA65A5D72D}"/>
              </a:ext>
            </a:extLst>
          </p:cNvPr>
          <p:cNvSpPr/>
          <p:nvPr/>
        </p:nvSpPr>
        <p:spPr>
          <a:xfrm>
            <a:off x="1090236" y="6101823"/>
            <a:ext cx="2454047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2B333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Eras Bold ITC" panose="020B0907030504020204" pitchFamily="34" charset="0"/>
                <a:cs typeface="Times New Roman" panose="02020603050405020304" pitchFamily="18" charset="0"/>
              </a:rPr>
              <a:t>SCHEMCON-2025</a:t>
            </a:r>
            <a:endParaRPr lang="en-US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42B333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Eras Bold ITC" panose="020B0907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CB1FD3-FF9F-8BEF-038E-00514730DFE2}"/>
              </a:ext>
            </a:extLst>
          </p:cNvPr>
          <p:cNvSpPr/>
          <p:nvPr/>
        </p:nvSpPr>
        <p:spPr>
          <a:xfrm>
            <a:off x="3544283" y="6358082"/>
            <a:ext cx="8510766" cy="45719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B595FB-CFC8-65E0-A4F1-9AF63BD81337}"/>
              </a:ext>
            </a:extLst>
          </p:cNvPr>
          <p:cNvSpPr txBox="1"/>
          <p:nvPr/>
        </p:nvSpPr>
        <p:spPr>
          <a:xfrm>
            <a:off x="3544283" y="6358082"/>
            <a:ext cx="645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Venue: Vellore Institute of Technology, Vellore, Tamil Nadu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4E832A-66E8-5505-C2DE-C8AA69B4090B}"/>
              </a:ext>
            </a:extLst>
          </p:cNvPr>
          <p:cNvSpPr txBox="1"/>
          <p:nvPr/>
        </p:nvSpPr>
        <p:spPr>
          <a:xfrm>
            <a:off x="3470787" y="1179422"/>
            <a:ext cx="5496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DB30B-242B-40C6-98E0-2F55558E1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IChE VIT">
            <a:extLst>
              <a:ext uri="{FF2B5EF4-FFF2-40B4-BE49-F238E27FC236}">
                <a16:creationId xmlns:a16="http://schemas.microsoft.com/office/drawing/2014/main" id="{4CB09E79-CEAA-5DFA-0266-2ABF59F7F3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8" t="19111" r="23933" b="21790"/>
          <a:stretch/>
        </p:blipFill>
        <p:spPr bwMode="auto">
          <a:xfrm>
            <a:off x="10755697" y="45409"/>
            <a:ext cx="1257713" cy="10687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284148-A1F3-5DED-7C91-61EC85E49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8029" r="7987" b="7299"/>
          <a:stretch/>
        </p:blipFill>
        <p:spPr bwMode="auto">
          <a:xfrm>
            <a:off x="178590" y="45409"/>
            <a:ext cx="1162564" cy="11340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Vellore Institute of Technology - Wikipedia">
            <a:extLst>
              <a:ext uri="{FF2B5EF4-FFF2-40B4-BE49-F238E27FC236}">
                <a16:creationId xmlns:a16="http://schemas.microsoft.com/office/drawing/2014/main" id="{45134BB3-9196-ECE4-969E-09B7B8DBE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1" y="5628192"/>
            <a:ext cx="1079015" cy="11340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90B965-06CE-8AFA-FB2E-9CFB784E979E}"/>
              </a:ext>
            </a:extLst>
          </p:cNvPr>
          <p:cNvSpPr/>
          <p:nvPr/>
        </p:nvSpPr>
        <p:spPr>
          <a:xfrm>
            <a:off x="1090236" y="6101823"/>
            <a:ext cx="2454047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2B333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Eras Bold ITC" panose="020B0907030504020204" pitchFamily="34" charset="0"/>
                <a:cs typeface="Times New Roman" panose="02020603050405020304" pitchFamily="18" charset="0"/>
              </a:rPr>
              <a:t>SCHEMCON-2025</a:t>
            </a:r>
            <a:endParaRPr lang="en-US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42B333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Eras Bold ITC" panose="020B0907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4E88EB-8514-3DC4-0F70-48DCC69FFCFC}"/>
              </a:ext>
            </a:extLst>
          </p:cNvPr>
          <p:cNvSpPr/>
          <p:nvPr/>
        </p:nvSpPr>
        <p:spPr>
          <a:xfrm>
            <a:off x="3544283" y="6358082"/>
            <a:ext cx="8510766" cy="45719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D95745-8036-8DE7-22D5-F9F54E887D1E}"/>
              </a:ext>
            </a:extLst>
          </p:cNvPr>
          <p:cNvSpPr txBox="1"/>
          <p:nvPr/>
        </p:nvSpPr>
        <p:spPr>
          <a:xfrm>
            <a:off x="3544283" y="6358082"/>
            <a:ext cx="645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Venue: Vellore Institute of Technology, Vellore, Tamil Nadu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E4B69-A2EE-85D4-22E9-B1B4858AF5ED}"/>
              </a:ext>
            </a:extLst>
          </p:cNvPr>
          <p:cNvSpPr txBox="1"/>
          <p:nvPr/>
        </p:nvSpPr>
        <p:spPr>
          <a:xfrm>
            <a:off x="2040193" y="1179422"/>
            <a:ext cx="81116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&amp; Objective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95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D0A6B-ECA7-1E12-AB16-B722F8D50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IChE VIT">
            <a:extLst>
              <a:ext uri="{FF2B5EF4-FFF2-40B4-BE49-F238E27FC236}">
                <a16:creationId xmlns:a16="http://schemas.microsoft.com/office/drawing/2014/main" id="{91A8B600-60A2-CF37-34B8-73A5C38298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8" t="19111" r="23933" b="21790"/>
          <a:stretch/>
        </p:blipFill>
        <p:spPr bwMode="auto">
          <a:xfrm>
            <a:off x="10755697" y="45409"/>
            <a:ext cx="1257713" cy="10687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60F99D-06AE-4491-9125-ABFAD80DE9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8029" r="7987" b="7299"/>
          <a:stretch/>
        </p:blipFill>
        <p:spPr bwMode="auto">
          <a:xfrm>
            <a:off x="178590" y="45409"/>
            <a:ext cx="1162564" cy="11340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Vellore Institute of Technology - Wikipedia">
            <a:extLst>
              <a:ext uri="{FF2B5EF4-FFF2-40B4-BE49-F238E27FC236}">
                <a16:creationId xmlns:a16="http://schemas.microsoft.com/office/drawing/2014/main" id="{8370DA48-DCF2-CD61-786A-91E3B459B0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1" y="5628192"/>
            <a:ext cx="1079015" cy="11340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6F91CA-FA99-013B-CA8F-DED34CE6C12B}"/>
              </a:ext>
            </a:extLst>
          </p:cNvPr>
          <p:cNvSpPr/>
          <p:nvPr/>
        </p:nvSpPr>
        <p:spPr>
          <a:xfrm>
            <a:off x="1090236" y="6101823"/>
            <a:ext cx="2454047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2B333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Eras Bold ITC" panose="020B0907030504020204" pitchFamily="34" charset="0"/>
                <a:cs typeface="Times New Roman" panose="02020603050405020304" pitchFamily="18" charset="0"/>
              </a:rPr>
              <a:t>SCHEMCON-2025</a:t>
            </a:r>
            <a:endParaRPr lang="en-US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42B333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Eras Bold ITC" panose="020B0907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552893-2C9F-B592-07C9-876AA1388A2C}"/>
              </a:ext>
            </a:extLst>
          </p:cNvPr>
          <p:cNvSpPr/>
          <p:nvPr/>
        </p:nvSpPr>
        <p:spPr>
          <a:xfrm>
            <a:off x="3544283" y="6358082"/>
            <a:ext cx="8510766" cy="45719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D57179-BAB3-211C-19F9-B7F4B5DAB650}"/>
              </a:ext>
            </a:extLst>
          </p:cNvPr>
          <p:cNvSpPr txBox="1"/>
          <p:nvPr/>
        </p:nvSpPr>
        <p:spPr>
          <a:xfrm>
            <a:off x="3544283" y="6358082"/>
            <a:ext cx="645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Venue: Vellore Institute of Technology, Vellore, Tamil Nadu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FA6987-95B6-1AAA-1D93-85BE96D1BB06}"/>
              </a:ext>
            </a:extLst>
          </p:cNvPr>
          <p:cNvSpPr txBox="1"/>
          <p:nvPr/>
        </p:nvSpPr>
        <p:spPr>
          <a:xfrm>
            <a:off x="3347884" y="1198638"/>
            <a:ext cx="5496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83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FD685-5B88-E814-91F3-473CAB81F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IChE VIT">
            <a:extLst>
              <a:ext uri="{FF2B5EF4-FFF2-40B4-BE49-F238E27FC236}">
                <a16:creationId xmlns:a16="http://schemas.microsoft.com/office/drawing/2014/main" id="{A8B6AC55-769D-6C27-B47F-4797CA0A1E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8" t="19111" r="23933" b="21790"/>
          <a:stretch/>
        </p:blipFill>
        <p:spPr bwMode="auto">
          <a:xfrm>
            <a:off x="10755697" y="45409"/>
            <a:ext cx="1257713" cy="10687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4B5A8B-5E9D-7482-D1DA-90E113D82E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8029" r="7987" b="7299"/>
          <a:stretch/>
        </p:blipFill>
        <p:spPr bwMode="auto">
          <a:xfrm>
            <a:off x="178590" y="45409"/>
            <a:ext cx="1162564" cy="11340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Vellore Institute of Technology - Wikipedia">
            <a:extLst>
              <a:ext uri="{FF2B5EF4-FFF2-40B4-BE49-F238E27FC236}">
                <a16:creationId xmlns:a16="http://schemas.microsoft.com/office/drawing/2014/main" id="{40C44DC8-E923-E901-2A9D-061ED2D00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1" y="5628192"/>
            <a:ext cx="1079015" cy="11340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C92B21B-589E-752E-F708-113C0BAABE72}"/>
              </a:ext>
            </a:extLst>
          </p:cNvPr>
          <p:cNvSpPr/>
          <p:nvPr/>
        </p:nvSpPr>
        <p:spPr>
          <a:xfrm>
            <a:off x="1090236" y="6101823"/>
            <a:ext cx="2454047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2B333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Eras Bold ITC" panose="020B0907030504020204" pitchFamily="34" charset="0"/>
                <a:cs typeface="Times New Roman" panose="02020603050405020304" pitchFamily="18" charset="0"/>
              </a:rPr>
              <a:t>SCHEMCON-2025</a:t>
            </a:r>
            <a:endParaRPr lang="en-US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42B333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Eras Bold ITC" panose="020B0907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FCFCCD-E168-A088-03A1-225249230D1D}"/>
              </a:ext>
            </a:extLst>
          </p:cNvPr>
          <p:cNvSpPr/>
          <p:nvPr/>
        </p:nvSpPr>
        <p:spPr>
          <a:xfrm>
            <a:off x="3544283" y="6358082"/>
            <a:ext cx="8510766" cy="45719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040A3-11BB-1D65-23EF-5DA13DC52C3D}"/>
              </a:ext>
            </a:extLst>
          </p:cNvPr>
          <p:cNvSpPr txBox="1"/>
          <p:nvPr/>
        </p:nvSpPr>
        <p:spPr>
          <a:xfrm>
            <a:off x="3544283" y="6358082"/>
            <a:ext cx="645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Venue: Vellore Institute of Technology, Vellore, Tamil Nadu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791002-E9E8-160B-F13F-AA882BB5144F}"/>
              </a:ext>
            </a:extLst>
          </p:cNvPr>
          <p:cNvSpPr txBox="1"/>
          <p:nvPr/>
        </p:nvSpPr>
        <p:spPr>
          <a:xfrm>
            <a:off x="3347884" y="1114121"/>
            <a:ext cx="5496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44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391FC-556C-FDA4-28CA-5F1757696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IChE VIT">
            <a:extLst>
              <a:ext uri="{FF2B5EF4-FFF2-40B4-BE49-F238E27FC236}">
                <a16:creationId xmlns:a16="http://schemas.microsoft.com/office/drawing/2014/main" id="{41F57E9F-0B60-A788-F6A7-710997E6E2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8" t="19111" r="23933" b="21790"/>
          <a:stretch/>
        </p:blipFill>
        <p:spPr bwMode="auto">
          <a:xfrm>
            <a:off x="10755697" y="45409"/>
            <a:ext cx="1257713" cy="10687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52F9C4-6DF8-4C06-04FD-4AE7363D63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8029" r="7987" b="7299"/>
          <a:stretch/>
        </p:blipFill>
        <p:spPr bwMode="auto">
          <a:xfrm>
            <a:off x="178590" y="45409"/>
            <a:ext cx="1162564" cy="11340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Vellore Institute of Technology - Wikipedia">
            <a:extLst>
              <a:ext uri="{FF2B5EF4-FFF2-40B4-BE49-F238E27FC236}">
                <a16:creationId xmlns:a16="http://schemas.microsoft.com/office/drawing/2014/main" id="{5A4E7952-0D5E-F490-28E3-D639490718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1" y="5628192"/>
            <a:ext cx="1079015" cy="11340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F62E3C-23A6-4A44-1415-3A90CCD330DD}"/>
              </a:ext>
            </a:extLst>
          </p:cNvPr>
          <p:cNvSpPr/>
          <p:nvPr/>
        </p:nvSpPr>
        <p:spPr>
          <a:xfrm>
            <a:off x="1090236" y="6101823"/>
            <a:ext cx="2454047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2B333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Eras Bold ITC" panose="020B0907030504020204" pitchFamily="34" charset="0"/>
                <a:cs typeface="Times New Roman" panose="02020603050405020304" pitchFamily="18" charset="0"/>
              </a:rPr>
              <a:t>SCHEMCON-2025</a:t>
            </a:r>
            <a:endParaRPr lang="en-US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42B333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Eras Bold ITC" panose="020B0907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516CD3-7EB7-123D-0552-D835D84C0925}"/>
              </a:ext>
            </a:extLst>
          </p:cNvPr>
          <p:cNvSpPr/>
          <p:nvPr/>
        </p:nvSpPr>
        <p:spPr>
          <a:xfrm>
            <a:off x="3544283" y="6358082"/>
            <a:ext cx="8510766" cy="45719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DF7FC1-16DC-8BCD-AEA2-D925451AE01D}"/>
              </a:ext>
            </a:extLst>
          </p:cNvPr>
          <p:cNvSpPr txBox="1"/>
          <p:nvPr/>
        </p:nvSpPr>
        <p:spPr>
          <a:xfrm>
            <a:off x="3544283" y="6358082"/>
            <a:ext cx="645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Venue: Vellore Institute of Technology, Vellore, Tamil Nadu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DEEFA5-F220-2F8A-09FC-75DEBC852C10}"/>
              </a:ext>
            </a:extLst>
          </p:cNvPr>
          <p:cNvSpPr txBox="1"/>
          <p:nvPr/>
        </p:nvSpPr>
        <p:spPr>
          <a:xfrm>
            <a:off x="3470787" y="1179422"/>
            <a:ext cx="5496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Analysis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6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CBB45-99D6-7CF9-7A4A-C01E3E840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IChE VIT">
            <a:extLst>
              <a:ext uri="{FF2B5EF4-FFF2-40B4-BE49-F238E27FC236}">
                <a16:creationId xmlns:a16="http://schemas.microsoft.com/office/drawing/2014/main" id="{E3054483-3E33-C2BC-C0FF-D20EE7CA97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8" t="19111" r="23933" b="21790"/>
          <a:stretch/>
        </p:blipFill>
        <p:spPr bwMode="auto">
          <a:xfrm>
            <a:off x="10755697" y="45409"/>
            <a:ext cx="1257713" cy="10687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F1FDA7-B793-F6D8-0F60-E1DE7F21C1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8029" r="7987" b="7299"/>
          <a:stretch/>
        </p:blipFill>
        <p:spPr bwMode="auto">
          <a:xfrm>
            <a:off x="178590" y="45409"/>
            <a:ext cx="1162564" cy="11340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Vellore Institute of Technology - Wikipedia">
            <a:extLst>
              <a:ext uri="{FF2B5EF4-FFF2-40B4-BE49-F238E27FC236}">
                <a16:creationId xmlns:a16="http://schemas.microsoft.com/office/drawing/2014/main" id="{18D4F8CE-5C06-0564-BD29-3A93E5A85A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1" y="5628192"/>
            <a:ext cx="1079015" cy="11340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E2A49D-2F69-F9C9-6E5D-CF379C007AB2}"/>
              </a:ext>
            </a:extLst>
          </p:cNvPr>
          <p:cNvSpPr/>
          <p:nvPr/>
        </p:nvSpPr>
        <p:spPr>
          <a:xfrm>
            <a:off x="1090236" y="6101823"/>
            <a:ext cx="2454047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2B333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Eras Bold ITC" panose="020B0907030504020204" pitchFamily="34" charset="0"/>
                <a:cs typeface="Times New Roman" panose="02020603050405020304" pitchFamily="18" charset="0"/>
              </a:rPr>
              <a:t>SCHEMCON-2025</a:t>
            </a:r>
            <a:endParaRPr lang="en-US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42B333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Eras Bold ITC" panose="020B0907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78FA44-A2D3-FDE3-F71A-A9A72DA97218}"/>
              </a:ext>
            </a:extLst>
          </p:cNvPr>
          <p:cNvSpPr/>
          <p:nvPr/>
        </p:nvSpPr>
        <p:spPr>
          <a:xfrm>
            <a:off x="3544283" y="6358082"/>
            <a:ext cx="8510766" cy="45719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2F6D1-0371-2B85-CE0A-9157AEF23B80}"/>
              </a:ext>
            </a:extLst>
          </p:cNvPr>
          <p:cNvSpPr txBox="1"/>
          <p:nvPr/>
        </p:nvSpPr>
        <p:spPr>
          <a:xfrm>
            <a:off x="3544283" y="6358082"/>
            <a:ext cx="645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Venue: Vellore Institute of Technology, Vellore, Tamil Nadu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10A732-4B0F-3120-6EE7-8F676EBD6906}"/>
              </a:ext>
            </a:extLst>
          </p:cNvPr>
          <p:cNvSpPr txBox="1"/>
          <p:nvPr/>
        </p:nvSpPr>
        <p:spPr>
          <a:xfrm>
            <a:off x="3470787" y="1179422"/>
            <a:ext cx="5496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Analysis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225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2DD79-2702-2711-BCC6-8A96C0EA5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IChE VIT">
            <a:extLst>
              <a:ext uri="{FF2B5EF4-FFF2-40B4-BE49-F238E27FC236}">
                <a16:creationId xmlns:a16="http://schemas.microsoft.com/office/drawing/2014/main" id="{DE43237B-C8E2-2B90-9409-B43349A93A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8" t="19111" r="23933" b="21790"/>
          <a:stretch/>
        </p:blipFill>
        <p:spPr bwMode="auto">
          <a:xfrm>
            <a:off x="10755697" y="45409"/>
            <a:ext cx="1257713" cy="10687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BB76DF-18AC-2B27-9B2F-CD4F5A6EA6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8029" r="7987" b="7299"/>
          <a:stretch/>
        </p:blipFill>
        <p:spPr bwMode="auto">
          <a:xfrm>
            <a:off x="178590" y="45409"/>
            <a:ext cx="1162564" cy="11340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Vellore Institute of Technology - Wikipedia">
            <a:extLst>
              <a:ext uri="{FF2B5EF4-FFF2-40B4-BE49-F238E27FC236}">
                <a16:creationId xmlns:a16="http://schemas.microsoft.com/office/drawing/2014/main" id="{0744ADE3-88F5-259A-1B19-4D7EE5957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1" y="5628192"/>
            <a:ext cx="1079015" cy="11340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BE1EA54-1CB1-2B42-B615-68B370C59933}"/>
              </a:ext>
            </a:extLst>
          </p:cNvPr>
          <p:cNvSpPr/>
          <p:nvPr/>
        </p:nvSpPr>
        <p:spPr>
          <a:xfrm>
            <a:off x="1090236" y="6101823"/>
            <a:ext cx="2454047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2B333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Eras Bold ITC" panose="020B0907030504020204" pitchFamily="34" charset="0"/>
                <a:cs typeface="Times New Roman" panose="02020603050405020304" pitchFamily="18" charset="0"/>
              </a:rPr>
              <a:t>SCHEMCON-2025</a:t>
            </a:r>
            <a:endParaRPr lang="en-US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42B333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Eras Bold ITC" panose="020B0907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07A17-7C9A-75E3-C572-2BFC8821E627}"/>
              </a:ext>
            </a:extLst>
          </p:cNvPr>
          <p:cNvSpPr/>
          <p:nvPr/>
        </p:nvSpPr>
        <p:spPr>
          <a:xfrm>
            <a:off x="3544283" y="6358082"/>
            <a:ext cx="8510766" cy="45719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958C8-E250-5A95-41A9-612472C74E9A}"/>
              </a:ext>
            </a:extLst>
          </p:cNvPr>
          <p:cNvSpPr txBox="1"/>
          <p:nvPr/>
        </p:nvSpPr>
        <p:spPr>
          <a:xfrm>
            <a:off x="3544283" y="6358082"/>
            <a:ext cx="645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Venue: Vellore Institute of Technology, Vellore, Tamil Nadu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66A376-B7F3-E0F2-9005-92C0A91A6CF0}"/>
              </a:ext>
            </a:extLst>
          </p:cNvPr>
          <p:cNvSpPr txBox="1"/>
          <p:nvPr/>
        </p:nvSpPr>
        <p:spPr>
          <a:xfrm>
            <a:off x="3470787" y="1179422"/>
            <a:ext cx="5496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Analysis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44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4FBAD-077C-C4EE-1BAE-550D58A20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IChE VIT">
            <a:extLst>
              <a:ext uri="{FF2B5EF4-FFF2-40B4-BE49-F238E27FC236}">
                <a16:creationId xmlns:a16="http://schemas.microsoft.com/office/drawing/2014/main" id="{FF0D50F0-8CD8-CDC8-17A7-CC4BFC782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8" t="19111" r="23933" b="21790"/>
          <a:stretch/>
        </p:blipFill>
        <p:spPr bwMode="auto">
          <a:xfrm>
            <a:off x="10755697" y="45409"/>
            <a:ext cx="1257713" cy="10687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F71647-F68D-59A4-A75B-49AC0CB667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8029" r="7987" b="7299"/>
          <a:stretch/>
        </p:blipFill>
        <p:spPr bwMode="auto">
          <a:xfrm>
            <a:off x="178590" y="45409"/>
            <a:ext cx="1162564" cy="11340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Vellore Institute of Technology - Wikipedia">
            <a:extLst>
              <a:ext uri="{FF2B5EF4-FFF2-40B4-BE49-F238E27FC236}">
                <a16:creationId xmlns:a16="http://schemas.microsoft.com/office/drawing/2014/main" id="{89047F69-C39C-9FD2-D735-229B6339F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1" y="5628192"/>
            <a:ext cx="1079015" cy="11340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790943-038B-5C9F-7411-D50208635EAC}"/>
              </a:ext>
            </a:extLst>
          </p:cNvPr>
          <p:cNvSpPr/>
          <p:nvPr/>
        </p:nvSpPr>
        <p:spPr>
          <a:xfrm>
            <a:off x="1090236" y="6101823"/>
            <a:ext cx="2454047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2B333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Eras Bold ITC" panose="020B0907030504020204" pitchFamily="34" charset="0"/>
                <a:cs typeface="Times New Roman" panose="02020603050405020304" pitchFamily="18" charset="0"/>
              </a:rPr>
              <a:t>SCHEMCON-2025</a:t>
            </a:r>
            <a:endParaRPr lang="en-US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42B333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Eras Bold ITC" panose="020B0907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0B386-75F2-B437-0C45-3B9A5D67D934}"/>
              </a:ext>
            </a:extLst>
          </p:cNvPr>
          <p:cNvSpPr/>
          <p:nvPr/>
        </p:nvSpPr>
        <p:spPr>
          <a:xfrm>
            <a:off x="3544283" y="6358082"/>
            <a:ext cx="8510766" cy="45719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B1DFFD-CAA8-22ED-8D77-7DF28A1A998E}"/>
              </a:ext>
            </a:extLst>
          </p:cNvPr>
          <p:cNvSpPr txBox="1"/>
          <p:nvPr/>
        </p:nvSpPr>
        <p:spPr>
          <a:xfrm>
            <a:off x="3544283" y="6358082"/>
            <a:ext cx="645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Venue: Vellore Institute of Technology, Vellore, Tamil Nadu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536A6-DBB4-D68D-07E3-1A5F6D12FD33}"/>
              </a:ext>
            </a:extLst>
          </p:cNvPr>
          <p:cNvSpPr txBox="1"/>
          <p:nvPr/>
        </p:nvSpPr>
        <p:spPr>
          <a:xfrm>
            <a:off x="3470787" y="1179422"/>
            <a:ext cx="5496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Analysis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81733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73D7C65-48C9-44D3-B94B-241A28F94705}" vid="{FE28692B-E432-4B9D-A27E-D8959FAB20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283</TotalTime>
  <Words>175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Eras Bold ITC</vt:lpstr>
      <vt:lpstr>Times New Roman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Chakravarti</dc:creator>
  <cp:lastModifiedBy>Aditya Chakravarti</cp:lastModifiedBy>
  <cp:revision>2</cp:revision>
  <dcterms:created xsi:type="dcterms:W3CDTF">2025-02-09T10:48:30Z</dcterms:created>
  <dcterms:modified xsi:type="dcterms:W3CDTF">2025-02-10T17:24:19Z</dcterms:modified>
</cp:coreProperties>
</file>