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508" kern="1200">
        <a:solidFill>
          <a:schemeClr val="tx1"/>
        </a:solidFill>
        <a:latin typeface="Arial" charset="0"/>
        <a:ea typeface="+mn-ea"/>
        <a:cs typeface="+mn-cs"/>
      </a:defRPr>
    </a:lvl1pPr>
    <a:lvl2pPr marL="133320" algn="ctr" rtl="0" fontAlgn="base">
      <a:spcBef>
        <a:spcPct val="0"/>
      </a:spcBef>
      <a:spcAft>
        <a:spcPct val="0"/>
      </a:spcAft>
      <a:defRPr sz="2508" kern="1200">
        <a:solidFill>
          <a:schemeClr val="tx1"/>
        </a:solidFill>
        <a:latin typeface="Arial" charset="0"/>
        <a:ea typeface="+mn-ea"/>
        <a:cs typeface="+mn-cs"/>
      </a:defRPr>
    </a:lvl2pPr>
    <a:lvl3pPr marL="266639" algn="ctr" rtl="0" fontAlgn="base">
      <a:spcBef>
        <a:spcPct val="0"/>
      </a:spcBef>
      <a:spcAft>
        <a:spcPct val="0"/>
      </a:spcAft>
      <a:defRPr sz="2508" kern="1200">
        <a:solidFill>
          <a:schemeClr val="tx1"/>
        </a:solidFill>
        <a:latin typeface="Arial" charset="0"/>
        <a:ea typeface="+mn-ea"/>
        <a:cs typeface="+mn-cs"/>
      </a:defRPr>
    </a:lvl3pPr>
    <a:lvl4pPr marL="399959" algn="ctr" rtl="0" fontAlgn="base">
      <a:spcBef>
        <a:spcPct val="0"/>
      </a:spcBef>
      <a:spcAft>
        <a:spcPct val="0"/>
      </a:spcAft>
      <a:defRPr sz="2508" kern="1200">
        <a:solidFill>
          <a:schemeClr val="tx1"/>
        </a:solidFill>
        <a:latin typeface="Arial" charset="0"/>
        <a:ea typeface="+mn-ea"/>
        <a:cs typeface="+mn-cs"/>
      </a:defRPr>
    </a:lvl4pPr>
    <a:lvl5pPr marL="533278" algn="ctr" rtl="0" fontAlgn="base">
      <a:spcBef>
        <a:spcPct val="0"/>
      </a:spcBef>
      <a:spcAft>
        <a:spcPct val="0"/>
      </a:spcAft>
      <a:defRPr sz="2508" kern="1200">
        <a:solidFill>
          <a:schemeClr val="tx1"/>
        </a:solidFill>
        <a:latin typeface="Arial" charset="0"/>
        <a:ea typeface="+mn-ea"/>
        <a:cs typeface="+mn-cs"/>
      </a:defRPr>
    </a:lvl5pPr>
    <a:lvl6pPr marL="666598" algn="l" defTabSz="266639" rtl="0" eaLnBrk="1" latinLnBrk="0" hangingPunct="1">
      <a:defRPr sz="2508" kern="1200">
        <a:solidFill>
          <a:schemeClr val="tx1"/>
        </a:solidFill>
        <a:latin typeface="Arial" charset="0"/>
        <a:ea typeface="+mn-ea"/>
        <a:cs typeface="+mn-cs"/>
      </a:defRPr>
    </a:lvl6pPr>
    <a:lvl7pPr marL="799917" algn="l" defTabSz="266639" rtl="0" eaLnBrk="1" latinLnBrk="0" hangingPunct="1">
      <a:defRPr sz="2508" kern="1200">
        <a:solidFill>
          <a:schemeClr val="tx1"/>
        </a:solidFill>
        <a:latin typeface="Arial" charset="0"/>
        <a:ea typeface="+mn-ea"/>
        <a:cs typeface="+mn-cs"/>
      </a:defRPr>
    </a:lvl7pPr>
    <a:lvl8pPr marL="933237" algn="l" defTabSz="266639" rtl="0" eaLnBrk="1" latinLnBrk="0" hangingPunct="1">
      <a:defRPr sz="2508" kern="1200">
        <a:solidFill>
          <a:schemeClr val="tx1"/>
        </a:solidFill>
        <a:latin typeface="Arial" charset="0"/>
        <a:ea typeface="+mn-ea"/>
        <a:cs typeface="+mn-cs"/>
      </a:defRPr>
    </a:lvl8pPr>
    <a:lvl9pPr marL="1066556" algn="l" defTabSz="266639" rtl="0" eaLnBrk="1" latinLnBrk="0" hangingPunct="1">
      <a:defRPr sz="2508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4" userDrawn="1">
          <p15:clr>
            <a:srgbClr val="A4A3A4"/>
          </p15:clr>
        </p15:guide>
        <p15:guide id="2" orient="horz" pos="7854" userDrawn="1">
          <p15:clr>
            <a:srgbClr val="A4A3A4"/>
          </p15:clr>
        </p15:guide>
        <p15:guide id="3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C4FF"/>
    <a:srgbClr val="EAEAEA"/>
    <a:srgbClr val="C0C0C0"/>
    <a:srgbClr val="0046D2"/>
    <a:srgbClr val="FF0000"/>
    <a:srgbClr val="698ED9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1" autoAdjust="0"/>
    <p:restoredTop sz="94660"/>
  </p:normalViewPr>
  <p:slideViewPr>
    <p:cSldViewPr snapToGrid="0">
      <p:cViewPr varScale="1">
        <p:scale>
          <a:sx n="44" d="100"/>
          <a:sy n="44" d="100"/>
        </p:scale>
        <p:origin x="3024" y="91"/>
      </p:cViewPr>
      <p:guideLst>
        <p:guide orient="horz" pos="4054"/>
        <p:guide orient="horz" pos="7854"/>
        <p:guide pos="30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58988" y="692150"/>
            <a:ext cx="259873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350" kern="1200">
        <a:solidFill>
          <a:schemeClr val="tx1"/>
        </a:solidFill>
        <a:latin typeface="Arial" charset="0"/>
        <a:ea typeface="+mn-ea"/>
        <a:cs typeface="+mn-cs"/>
      </a:defRPr>
    </a:lvl1pPr>
    <a:lvl2pPr marL="133320" algn="l" rtl="0" fontAlgn="base">
      <a:spcBef>
        <a:spcPct val="30000"/>
      </a:spcBef>
      <a:spcAft>
        <a:spcPct val="0"/>
      </a:spcAft>
      <a:defRPr sz="350" kern="1200">
        <a:solidFill>
          <a:schemeClr val="tx1"/>
        </a:solidFill>
        <a:latin typeface="Arial" charset="0"/>
        <a:ea typeface="+mn-ea"/>
        <a:cs typeface="+mn-cs"/>
      </a:defRPr>
    </a:lvl2pPr>
    <a:lvl3pPr marL="266639" algn="l" rtl="0" fontAlgn="base">
      <a:spcBef>
        <a:spcPct val="30000"/>
      </a:spcBef>
      <a:spcAft>
        <a:spcPct val="0"/>
      </a:spcAft>
      <a:defRPr sz="350" kern="1200">
        <a:solidFill>
          <a:schemeClr val="tx1"/>
        </a:solidFill>
        <a:latin typeface="Arial" charset="0"/>
        <a:ea typeface="+mn-ea"/>
        <a:cs typeface="+mn-cs"/>
      </a:defRPr>
    </a:lvl3pPr>
    <a:lvl4pPr marL="399959" algn="l" rtl="0" fontAlgn="base">
      <a:spcBef>
        <a:spcPct val="30000"/>
      </a:spcBef>
      <a:spcAft>
        <a:spcPct val="0"/>
      </a:spcAft>
      <a:defRPr sz="350" kern="1200">
        <a:solidFill>
          <a:schemeClr val="tx1"/>
        </a:solidFill>
        <a:latin typeface="Arial" charset="0"/>
        <a:ea typeface="+mn-ea"/>
        <a:cs typeface="+mn-cs"/>
      </a:defRPr>
    </a:lvl4pPr>
    <a:lvl5pPr marL="533278" algn="l" rtl="0" fontAlgn="base">
      <a:spcBef>
        <a:spcPct val="30000"/>
      </a:spcBef>
      <a:spcAft>
        <a:spcPct val="0"/>
      </a:spcAft>
      <a:defRPr sz="350" kern="1200">
        <a:solidFill>
          <a:schemeClr val="tx1"/>
        </a:solidFill>
        <a:latin typeface="Arial" charset="0"/>
        <a:ea typeface="+mn-ea"/>
        <a:cs typeface="+mn-cs"/>
      </a:defRPr>
    </a:lvl5pPr>
    <a:lvl6pPr marL="666598" algn="l" defTabSz="266639" rtl="0" eaLnBrk="1" latinLnBrk="0" hangingPunct="1">
      <a:defRPr sz="350" kern="1200">
        <a:solidFill>
          <a:schemeClr val="tx1"/>
        </a:solidFill>
        <a:latin typeface="+mn-lt"/>
        <a:ea typeface="+mn-ea"/>
        <a:cs typeface="+mn-cs"/>
      </a:defRPr>
    </a:lvl6pPr>
    <a:lvl7pPr marL="799917" algn="l" defTabSz="266639" rtl="0" eaLnBrk="1" latinLnBrk="0" hangingPunct="1">
      <a:defRPr sz="350" kern="1200">
        <a:solidFill>
          <a:schemeClr val="tx1"/>
        </a:solidFill>
        <a:latin typeface="+mn-lt"/>
        <a:ea typeface="+mn-ea"/>
        <a:cs typeface="+mn-cs"/>
      </a:defRPr>
    </a:lvl7pPr>
    <a:lvl8pPr marL="933237" algn="l" defTabSz="266639" rtl="0" eaLnBrk="1" latinLnBrk="0" hangingPunct="1">
      <a:defRPr sz="350" kern="1200">
        <a:solidFill>
          <a:schemeClr val="tx1"/>
        </a:solidFill>
        <a:latin typeface="+mn-lt"/>
        <a:ea typeface="+mn-ea"/>
        <a:cs typeface="+mn-cs"/>
      </a:defRPr>
    </a:lvl8pPr>
    <a:lvl9pPr marL="1066556" algn="l" defTabSz="266639" rtl="0" eaLnBrk="1" latinLnBrk="0" hangingPunct="1">
      <a:defRPr sz="3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gaprint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3"/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7263669" y="12604488"/>
            <a:ext cx="1208021" cy="6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1"/>
          <p:cNvSpPr txBox="1"/>
          <p:nvPr userDrawn="1"/>
        </p:nvSpPr>
        <p:spPr>
          <a:xfrm>
            <a:off x="8471690" y="12582077"/>
            <a:ext cx="832279" cy="1642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467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C70A7-D2F1-4488-9AB9-7757FFE6E9FF}"/>
              </a:ext>
            </a:extLst>
          </p:cNvPr>
          <p:cNvSpPr txBox="1"/>
          <p:nvPr userDrawn="1"/>
        </p:nvSpPr>
        <p:spPr>
          <a:xfrm>
            <a:off x="44386" y="12769591"/>
            <a:ext cx="328936" cy="1077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00" b="1" dirty="0">
                <a:solidFill>
                  <a:srgbClr val="003064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+mj-lt"/>
          <a:ea typeface="+mj-ea"/>
          <a:cs typeface="+mj-cs"/>
        </a:defRPr>
      </a:lvl1pPr>
      <a:lvl2pPr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Arial" charset="0"/>
        </a:defRPr>
      </a:lvl2pPr>
      <a:lvl3pPr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Arial" charset="0"/>
        </a:defRPr>
      </a:lvl3pPr>
      <a:lvl4pPr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Arial" charset="0"/>
        </a:defRPr>
      </a:lvl4pPr>
      <a:lvl5pPr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Arial" charset="0"/>
        </a:defRPr>
      </a:lvl5pPr>
      <a:lvl6pPr marL="133365"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Arial" charset="0"/>
        </a:defRPr>
      </a:lvl6pPr>
      <a:lvl7pPr marL="266730"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Arial" charset="0"/>
        </a:defRPr>
      </a:lvl7pPr>
      <a:lvl8pPr marL="400096"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Arial" charset="0"/>
        </a:defRPr>
      </a:lvl8pPr>
      <a:lvl9pPr marL="533461" algn="ctr" defTabSz="1280399" rtl="0" fontAlgn="base">
        <a:spcBef>
          <a:spcPct val="0"/>
        </a:spcBef>
        <a:spcAft>
          <a:spcPct val="0"/>
        </a:spcAft>
        <a:defRPr sz="6155">
          <a:solidFill>
            <a:schemeClr val="tx2"/>
          </a:solidFill>
          <a:latin typeface="Arial" charset="0"/>
        </a:defRPr>
      </a:lvl9pPr>
    </p:titleStyle>
    <p:bodyStyle>
      <a:lvl1pPr marL="480208" indent="-480208" algn="l" defTabSz="1280399" rtl="0" fontAlgn="base">
        <a:spcBef>
          <a:spcPct val="20000"/>
        </a:spcBef>
        <a:spcAft>
          <a:spcPct val="0"/>
        </a:spcAft>
        <a:buChar char="•"/>
        <a:defRPr sz="4492">
          <a:solidFill>
            <a:schemeClr val="tx1"/>
          </a:solidFill>
          <a:latin typeface="+mn-lt"/>
          <a:ea typeface="+mn-ea"/>
          <a:cs typeface="+mn-cs"/>
        </a:defRPr>
      </a:lvl1pPr>
      <a:lvl2pPr marL="1040064" indent="-400096" algn="l" defTabSz="1280399" rtl="0" fontAlgn="base">
        <a:spcBef>
          <a:spcPct val="20000"/>
        </a:spcBef>
        <a:spcAft>
          <a:spcPct val="0"/>
        </a:spcAft>
        <a:buChar char="–"/>
        <a:defRPr sz="3909">
          <a:solidFill>
            <a:schemeClr val="tx1"/>
          </a:solidFill>
          <a:latin typeface="+mn-lt"/>
        </a:defRPr>
      </a:lvl2pPr>
      <a:lvl3pPr marL="1600383" indent="-319984" algn="l" defTabSz="1280399" rtl="0" fontAlgn="base">
        <a:spcBef>
          <a:spcPct val="20000"/>
        </a:spcBef>
        <a:spcAft>
          <a:spcPct val="0"/>
        </a:spcAft>
        <a:buChar char="•"/>
        <a:defRPr sz="3355">
          <a:solidFill>
            <a:schemeClr val="tx1"/>
          </a:solidFill>
          <a:latin typeface="+mn-lt"/>
        </a:defRPr>
      </a:lvl3pPr>
      <a:lvl4pPr marL="2240351" indent="-319984" algn="l" defTabSz="1280399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2880782" indent="-319984" algn="l" defTabSz="128039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3014147" indent="-319984" algn="l" defTabSz="128039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6pPr>
      <a:lvl7pPr marL="3147512" indent="-319984" algn="l" defTabSz="128039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7pPr>
      <a:lvl8pPr marL="3280878" indent="-319984" algn="l" defTabSz="128039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8pPr>
      <a:lvl9pPr marL="3414243" indent="-319984" algn="l" defTabSz="1280399" rtl="0" fontAlgn="base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1pPr>
      <a:lvl2pPr marL="133365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2pPr>
      <a:lvl3pPr marL="266730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00096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4pPr>
      <a:lvl5pPr marL="533461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5pPr>
      <a:lvl6pPr marL="666826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6pPr>
      <a:lvl7pPr marL="800191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7pPr>
      <a:lvl8pPr marL="933557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8pPr>
      <a:lvl9pPr marL="1066922" algn="l" defTabSz="266730" rtl="0" eaLnBrk="1" latinLnBrk="0" hangingPunct="1">
        <a:defRPr sz="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AutoShape 50"/>
          <p:cNvSpPr>
            <a:spLocks noChangeArrowheads="1"/>
          </p:cNvSpPr>
          <p:nvPr/>
        </p:nvSpPr>
        <p:spPr bwMode="auto">
          <a:xfrm>
            <a:off x="4881019" y="2407318"/>
            <a:ext cx="4517231" cy="101346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732" dirty="0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73706" y="2372226"/>
            <a:ext cx="4584783" cy="10169692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732" dirty="0"/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996364" y="9191150"/>
            <a:ext cx="1852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280399">
              <a:spcBef>
                <a:spcPct val="50000"/>
              </a:spcBef>
            </a:pPr>
            <a:r>
              <a:rPr lang="en-US" sz="1600" b="1" dirty="0"/>
              <a:t>Conclusions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150019" y="148167"/>
            <a:ext cx="9301163" cy="20447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1280399"/>
            <a:endParaRPr lang="en-US" sz="732">
              <a:solidFill>
                <a:schemeClr val="bg1"/>
              </a:solidFill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2665502" y="430457"/>
            <a:ext cx="5619483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SCHEMCON-2025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ptos Black" panose="020B0004020202020204" pitchFamily="34" charset="0"/>
              </a:rPr>
              <a:t>Title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rgbClr val="006600"/>
                </a:solidFill>
                <a:latin typeface="+mj-lt"/>
              </a:rPr>
              <a:t>Authors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</a:endParaRPr>
          </a:p>
          <a:p>
            <a:pPr defTabSz="1280399"/>
            <a:r>
              <a:rPr lang="en-US" sz="1400" b="1" i="1" dirty="0"/>
              <a:t>Department, </a:t>
            </a:r>
          </a:p>
          <a:p>
            <a:pPr defTabSz="1280399"/>
            <a:r>
              <a:rPr lang="en-US" sz="1400" b="1" i="1" dirty="0"/>
              <a:t>Institute and Address.</a:t>
            </a:r>
          </a:p>
          <a:p>
            <a:pPr defTabSz="1280399"/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- 4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October 2025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6126203" y="10980318"/>
            <a:ext cx="18168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280399">
              <a:spcBef>
                <a:spcPct val="50000"/>
              </a:spcBef>
            </a:pPr>
            <a:r>
              <a:rPr lang="en-US" sz="1600" b="1" dirty="0"/>
              <a:t>Bibliography</a:t>
            </a:r>
            <a:endParaRPr lang="en-US" sz="2000" b="1" dirty="0"/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4990098" y="11269196"/>
            <a:ext cx="4407568" cy="1070610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17841" tIns="8920" rIns="17841" bIns="8920">
            <a:spAutoFit/>
          </a:bodyPr>
          <a:lstStyle/>
          <a:p>
            <a:pPr marL="100024" indent="-100024" algn="just" defTabSz="178746" eaLnBrk="0" hangingPunct="0">
              <a:lnSpc>
                <a:spcPct val="95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100024" indent="-100024" algn="just" defTabSz="178746" eaLnBrk="0" hangingPunct="0">
              <a:lnSpc>
                <a:spcPct val="95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100024" indent="-100024" algn="just" defTabSz="178746" eaLnBrk="0" hangingPunct="0">
              <a:lnSpc>
                <a:spcPct val="95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  <a:p>
            <a:pPr marL="100024" indent="-100024" algn="just" defTabSz="178746" eaLnBrk="0" hangingPunct="0">
              <a:lnSpc>
                <a:spcPct val="95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 marL="100024" indent="-100024" algn="just" defTabSz="178746" eaLnBrk="0" hangingPunct="0">
              <a:lnSpc>
                <a:spcPct val="95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pPr marL="100024" indent="-100024" algn="just" defTabSz="178746" eaLnBrk="0" hangingPunct="0">
              <a:lnSpc>
                <a:spcPct val="95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4936554" y="9661611"/>
            <a:ext cx="4440614" cy="121148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17841" tIns="8920" rIns="17841" bIns="8920">
            <a:spAutoFit/>
          </a:bodyPr>
          <a:lstStyle/>
          <a:p>
            <a:pPr marL="166707" indent="-166707" algn="just">
              <a:buFont typeface="Wingdings" panose="05000000000000000000" pitchFamily="2" charset="2"/>
              <a:buChar char="q"/>
            </a:pPr>
            <a:endParaRPr lang="en-US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q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q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q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q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q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1374733" y="2365988"/>
            <a:ext cx="2150269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280399">
              <a:spcBef>
                <a:spcPct val="50000"/>
              </a:spcBef>
            </a:pPr>
            <a:r>
              <a:rPr lang="en-US" sz="1750" b="1" dirty="0"/>
              <a:t>Introduction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5959516" y="2490163"/>
            <a:ext cx="2150269" cy="36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280399">
              <a:spcBef>
                <a:spcPct val="50000"/>
              </a:spcBef>
            </a:pPr>
            <a:r>
              <a:rPr lang="en-US" sz="1750" b="1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63" y="248989"/>
            <a:ext cx="1003925" cy="987391"/>
          </a:xfrm>
          <a:prstGeom prst="rect">
            <a:avLst/>
          </a:prstGeom>
          <a:gradFill flip="none" rotWithShape="1">
            <a:gsLst>
              <a:gs pos="100000">
                <a:schemeClr val="accent5">
                  <a:lumMod val="40000"/>
                  <a:lumOff val="60000"/>
                </a:schemeClr>
              </a:gs>
              <a:gs pos="0">
                <a:schemeClr val="accent5">
                  <a:lumMod val="95000"/>
                  <a:lumOff val="5000"/>
                </a:schemeClr>
              </a:gs>
              <a:gs pos="51000">
                <a:schemeClr val="accent5">
                  <a:lumMod val="9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</p:pic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302527" y="2624011"/>
            <a:ext cx="4337384" cy="213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6707" indent="-166707" algn="just" defTabSz="1280399"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US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 defTabSz="1280399"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 defTabSz="1280399"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 defTabSz="1280399"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 defTabSz="1280399"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 defTabSz="1280399"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 defTabSz="1280399">
              <a:spcBef>
                <a:spcPts val="1050"/>
              </a:spcBef>
              <a:buFont typeface="Arial" panose="020B0604020202020204" pitchFamily="34" charset="0"/>
              <a:buChar char="•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4990098" y="8077831"/>
            <a:ext cx="4375691" cy="104098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17841" tIns="8920" rIns="17841" bIns="8920">
            <a:spAutoFit/>
          </a:bodyPr>
          <a:lstStyle/>
          <a:p>
            <a:pPr marL="166707" indent="-166707" algn="just">
              <a:buFont typeface="Wingdings" panose="05000000000000000000" pitchFamily="2" charset="2"/>
              <a:buChar char="Ø"/>
            </a:pPr>
            <a:endParaRPr lang="en-US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Ø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Ø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Ø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6707" indent="-166707" algn="just">
              <a:buFont typeface="Wingdings" panose="05000000000000000000" pitchFamily="2" charset="2"/>
              <a:buChar char="Ø"/>
            </a:pPr>
            <a:endParaRPr lang="en-IN" sz="11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996364" y="7714969"/>
            <a:ext cx="18528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280399">
              <a:spcBef>
                <a:spcPct val="50000"/>
              </a:spcBef>
            </a:pPr>
            <a:r>
              <a:rPr lang="en-US" sz="1600" b="1" dirty="0"/>
              <a:t>Future Trends</a:t>
            </a: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374732" y="9853354"/>
            <a:ext cx="215026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280399">
              <a:spcBef>
                <a:spcPct val="50000"/>
              </a:spcBef>
            </a:pPr>
            <a:r>
              <a:rPr lang="en-US" sz="1600" b="1" dirty="0"/>
              <a:t>Process Flowchart</a:t>
            </a:r>
            <a:endParaRPr lang="en-US" sz="2800" b="1" dirty="0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1390962" y="5123759"/>
            <a:ext cx="215026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280399">
              <a:spcBef>
                <a:spcPct val="50000"/>
              </a:spcBef>
            </a:pPr>
            <a:r>
              <a:rPr lang="en-US" sz="1600" b="1" dirty="0"/>
              <a:t>Materials &amp; Methodology</a:t>
            </a:r>
          </a:p>
        </p:txBody>
      </p:sp>
      <p:sp>
        <p:nvSpPr>
          <p:cNvPr id="2" name="Freeform 18">
            <a:extLst>
              <a:ext uri="{FF2B5EF4-FFF2-40B4-BE49-F238E27FC236}">
                <a16:creationId xmlns:a16="http://schemas.microsoft.com/office/drawing/2014/main" id="{2EC9EE8A-9305-65C2-8905-6A6A2589AF45}"/>
              </a:ext>
            </a:extLst>
          </p:cNvPr>
          <p:cNvSpPr/>
          <p:nvPr/>
        </p:nvSpPr>
        <p:spPr>
          <a:xfrm>
            <a:off x="259682" y="1232648"/>
            <a:ext cx="996906" cy="785148"/>
          </a:xfrm>
          <a:custGeom>
            <a:avLst/>
            <a:gdLst/>
            <a:ahLst/>
            <a:cxnLst/>
            <a:rect l="l" t="t" r="r" b="b"/>
            <a:pathLst>
              <a:path w="948151" h="780772">
                <a:moveTo>
                  <a:pt x="0" y="0"/>
                </a:moveTo>
                <a:lnTo>
                  <a:pt x="948151" y="0"/>
                </a:lnTo>
                <a:lnTo>
                  <a:pt x="948151" y="780772"/>
                </a:lnTo>
                <a:lnTo>
                  <a:pt x="0" y="7807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/>
            </a:blip>
            <a:stretch>
              <a:fillRect t="-22440" b="-35050"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" name="Freeform 21">
            <a:extLst>
              <a:ext uri="{FF2B5EF4-FFF2-40B4-BE49-F238E27FC236}">
                <a16:creationId xmlns:a16="http://schemas.microsoft.com/office/drawing/2014/main" id="{4D38F867-E0FA-DE6E-2AE7-644852DB378E}"/>
              </a:ext>
            </a:extLst>
          </p:cNvPr>
          <p:cNvSpPr/>
          <p:nvPr/>
        </p:nvSpPr>
        <p:spPr>
          <a:xfrm>
            <a:off x="8146633" y="92666"/>
            <a:ext cx="1400782" cy="1216127"/>
          </a:xfrm>
          <a:custGeom>
            <a:avLst/>
            <a:gdLst/>
            <a:ahLst/>
            <a:cxnLst/>
            <a:rect l="l" t="t" r="r" b="b"/>
            <a:pathLst>
              <a:path w="1163213" h="1090102">
                <a:moveTo>
                  <a:pt x="0" y="0"/>
                </a:moveTo>
                <a:lnTo>
                  <a:pt x="1163212" y="0"/>
                </a:lnTo>
                <a:lnTo>
                  <a:pt x="1163212" y="1090102"/>
                </a:lnTo>
                <a:lnTo>
                  <a:pt x="0" y="10901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1816" b="-1075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20">
            <a:extLst>
              <a:ext uri="{FF2B5EF4-FFF2-40B4-BE49-F238E27FC236}">
                <a16:creationId xmlns:a16="http://schemas.microsoft.com/office/drawing/2014/main" id="{928A8DE4-6638-2D9B-9820-8D19FB147C8E}"/>
              </a:ext>
            </a:extLst>
          </p:cNvPr>
          <p:cNvSpPr/>
          <p:nvPr/>
        </p:nvSpPr>
        <p:spPr>
          <a:xfrm>
            <a:off x="8356065" y="1175736"/>
            <a:ext cx="1102136" cy="1025188"/>
          </a:xfrm>
          <a:custGeom>
            <a:avLst/>
            <a:gdLst/>
            <a:ahLst/>
            <a:cxnLst/>
            <a:rect l="l" t="t" r="r" b="b"/>
            <a:pathLst>
              <a:path w="1050102" h="875869">
                <a:moveTo>
                  <a:pt x="0" y="0"/>
                </a:moveTo>
                <a:lnTo>
                  <a:pt x="1050102" y="0"/>
                </a:lnTo>
                <a:lnTo>
                  <a:pt x="1050102" y="875869"/>
                </a:lnTo>
                <a:lnTo>
                  <a:pt x="0" y="875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07" b="-266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3BD9E5-A58E-0A20-8AD8-6BB713DB7ADF}"/>
              </a:ext>
            </a:extLst>
          </p:cNvPr>
          <p:cNvSpPr/>
          <p:nvPr/>
        </p:nvSpPr>
        <p:spPr bwMode="auto">
          <a:xfrm>
            <a:off x="1343249" y="478568"/>
            <a:ext cx="1287528" cy="14036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Presenter</a:t>
            </a:r>
          </a:p>
          <a:p>
            <a:pPr algn="ctr"/>
            <a:r>
              <a:rPr lang="en-US" sz="2000" dirty="0"/>
              <a:t>University </a:t>
            </a:r>
          </a:p>
          <a:p>
            <a:pPr algn="ctr"/>
            <a:r>
              <a:rPr lang="en-US" sz="2000" dirty="0"/>
              <a:t>Logo</a:t>
            </a:r>
          </a:p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8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183EA-CED0-D504-B04E-22F5FF399CA7}"/>
              </a:ext>
            </a:extLst>
          </p:cNvPr>
          <p:cNvSpPr/>
          <p:nvPr/>
        </p:nvSpPr>
        <p:spPr bwMode="auto">
          <a:xfrm>
            <a:off x="293896" y="10271742"/>
            <a:ext cx="4344402" cy="21216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3894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8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F8D25-19C2-8FB0-400F-02A56C0CF478}"/>
              </a:ext>
            </a:extLst>
          </p:cNvPr>
          <p:cNvSpPr txBox="1"/>
          <p:nvPr/>
        </p:nvSpPr>
        <p:spPr>
          <a:xfrm>
            <a:off x="453167" y="6428758"/>
            <a:ext cx="9398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Poster Size A-1 Size(594*841 mm)</a:t>
            </a:r>
            <a:endParaRPr lang="en-I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12167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49</Words>
  <Application>Microsoft Office PowerPoint</Application>
  <PresentationFormat>A3 Paper (297x420 mm)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Black</vt:lpstr>
      <vt:lpstr>Arial</vt:lpstr>
      <vt:lpstr>Calibri</vt:lpstr>
      <vt:lpstr>Times New Roman</vt:lpstr>
      <vt:lpstr>Wingdings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Vertical Poster</dc:title>
  <dc:creator>Ethan Shulda;www.postersession.com</dc:creator>
  <cp:keywords>www.postersession.com</cp:keywords>
  <dc:description>©MegaPrint Inc. 2009</dc:description>
  <cp:lastModifiedBy>Prabhat Singh</cp:lastModifiedBy>
  <cp:revision>117</cp:revision>
  <dcterms:created xsi:type="dcterms:W3CDTF">2008-12-04T00:20:37Z</dcterms:created>
  <dcterms:modified xsi:type="dcterms:W3CDTF">2025-05-18T06:18:43Z</dcterms:modified>
  <cp:category>Research Poster</cp:category>
</cp:coreProperties>
</file>