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5" r:id="rId6"/>
    <p:sldId id="266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258F-8050-4C4B-A542-D9D12CE1FC6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5047-92FD-4245-BC14-B49B9AECE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2A26-91F5-488C-811E-BEB084F8D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3A63A-1290-4755-8650-7311CE69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8AFF-3F58-4C11-AA57-D1BF64C7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8817-6DEC-4B3A-90F8-0C70A3FF8FEF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6869-F114-414F-A19F-3B02EFB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38C8-DBEE-44AC-A523-3C5B1769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F637-8E8E-4CF8-92B7-039BA0C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3BEA5-A49D-4FFA-AE55-6367F990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0A17-3812-4BFF-8D2E-CD6EAEBE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FB3E-E642-4ECB-A067-DB2BAAEBE443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F5AE-8BA0-452A-892A-F5275061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B7FD-224C-44BB-A439-0BD509C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EBFC1-EEA6-4ED3-B25D-260CB19D9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393F4-60DA-4723-8CF4-67349D90A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9F4F-7C1E-411D-BDD9-EEA3BC11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A69B-0702-4399-8E6D-89B6D56ACD81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4E2-FAFE-4040-94C2-5FE27F0D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4247-82E0-4A5F-8DA1-8DF8AF9F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FF9C-FDCB-4BD3-96E4-2D1DE1CD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8CDA-0428-4B7D-A955-3603A6CE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22F9-852D-44E6-8DFD-B8780C22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1D92-B1E3-4E55-BB26-FFA9EF4CE2EA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6B7B-DA1D-4F6F-A0CA-9216D9E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0F74-9FFE-4B3C-8FF4-171E0821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F46-7D38-4E72-BF27-8698D2AB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9926-60F2-4736-9D41-B762F2EF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B61E-913D-40C1-A184-D4661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B092-3CA6-4DE0-AA93-A5D031F72AB8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F600-3003-41AE-B296-6AC7CA9C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68FC-6216-4D27-B0F3-3A73284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19BA-AE16-4C0B-A048-04ED5CB1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5F69-1094-4D1C-A83A-D99AB912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0599C-299E-4ED6-9F67-E1135FBF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55DE-1AC5-4D45-BAF0-BE014654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7E70-48EF-4780-A68B-8DD4C29771AC}" type="datetime5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FF83-93E3-4F0F-B71B-BA639E03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B471-A688-453D-8BB9-4E5324B7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7BA1-2668-417D-8B41-896C02D6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88A6-D2F6-42F7-83F9-F39DC9AA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5A5B-003A-4B9D-BA09-9C74AB31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4AA9A-A62D-4714-8160-E57412031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ECC6-2E0A-437B-9CA9-0F70DC23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5EFD-D572-4FAB-AF8B-B345CB6F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03A0-04C6-459C-8F93-3CC3A112B907}" type="datetime5">
              <a:rPr lang="en-US" smtClean="0"/>
              <a:t>16-May-25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D670-D4F7-4A6A-AD39-12034BB0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2BB9E-9E8A-4006-814E-DAB60E7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7DA-5AA3-4B9E-BA9B-4A6F21B9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1937C-9060-4EE2-997A-EBE3660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897B-C011-4FA5-80F9-F75DF43EDD2D}" type="datetime5">
              <a:rPr lang="en-US" smtClean="0"/>
              <a:t>16-May-25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12EE0-D60E-4359-B0D7-9110EE88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7A980-22F4-471B-BA45-2EBEF894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BE57D-EFDB-4DB7-BC30-B44BD5E2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330-2276-461C-B327-CDEAAA66B84A}" type="datetime5">
              <a:rPr lang="en-US" smtClean="0"/>
              <a:t>16-May-25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BBA3-6A9F-44FE-AC60-D9F05A83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167E-D44A-44AD-8593-C4889BB4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A1F-0BEE-499B-9448-B5F5C3F8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01A3-85C0-40F8-9973-D3EA7156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8AEB-2530-4EE1-9FD2-D31421EA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D9C9-0587-467F-981F-95C469F2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23-FE24-4B6C-947B-6811C87FC22B}" type="datetime5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FEF6-2AAE-4700-8870-B31DE2F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D34F-0086-4B8D-9E50-3E3C23F8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E55-98BF-4EF8-B932-E787173B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8016-76B5-4D85-BE1B-B9E8A912F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44A06-CC32-46A7-A650-49F0AAC6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8EB7-0778-4BFD-A6D9-E9CD3B1C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1E9B-6A44-4770-B36C-1E8384301067}" type="datetime5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0EB8-34D8-45F1-9E3B-F714F22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MP Chary Award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1034-9464-4897-B9E9-5483E04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78319-2BC2-48DE-A8F0-DB679C84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0AE1-C359-44B9-8C94-071F6DE2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8119-F28A-47DC-B7BD-BEB00A431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B475-D027-475D-B36F-FD33990D193B}" type="datetime5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5F21-BC87-4526-B416-21E801D8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MP Chary Award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1A65-E2E0-477C-9D4B-6B5D4F3F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7B01-323E-4C03-BEFE-DE0324CE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9E7C3D-668F-4D25-8EAE-6A440DA7B085}"/>
              </a:ext>
            </a:extLst>
          </p:cNvPr>
          <p:cNvSpPr txBox="1"/>
          <p:nvPr/>
        </p:nvSpPr>
        <p:spPr>
          <a:xfrm>
            <a:off x="1705555" y="1120688"/>
            <a:ext cx="862732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21</a:t>
            </a:r>
            <a:r>
              <a:rPr lang="en-US" b="1" baseline="30000" dirty="0"/>
              <a:t>st</a:t>
            </a:r>
            <a:r>
              <a:rPr lang="en-US" b="1" dirty="0"/>
              <a:t>  Annual Session of Students’ Chemical Engineering Congress</a:t>
            </a:r>
          </a:p>
          <a:p>
            <a:pPr algn="ctr"/>
            <a:r>
              <a:rPr lang="en-US" b="1" dirty="0"/>
              <a:t>on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</a:rPr>
              <a:t>SCHEMCON-2025 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“Sustainable Development in Energy and Environment"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baseline="30000" dirty="0">
                <a:solidFill>
                  <a:srgbClr val="C00000"/>
                </a:solidFill>
              </a:rPr>
              <a:t>rd</a:t>
            </a:r>
            <a:r>
              <a:rPr lang="en-US" b="1" dirty="0">
                <a:solidFill>
                  <a:srgbClr val="C00000"/>
                </a:solidFill>
              </a:rPr>
              <a:t>  - 4</a:t>
            </a:r>
            <a:r>
              <a:rPr lang="en-US" b="1" baseline="30000" dirty="0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 October 2025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38577-428A-4B60-9C37-44E7E41C8F41}"/>
              </a:ext>
            </a:extLst>
          </p:cNvPr>
          <p:cNvSpPr/>
          <p:nvPr/>
        </p:nvSpPr>
        <p:spPr>
          <a:xfrm>
            <a:off x="-1" y="3030268"/>
            <a:ext cx="12192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Presentation Title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61C7-B26E-402F-8E6D-24D3F29A30E5}"/>
              </a:ext>
            </a:extLst>
          </p:cNvPr>
          <p:cNvSpPr txBox="1"/>
          <p:nvPr/>
        </p:nvSpPr>
        <p:spPr>
          <a:xfrm>
            <a:off x="10826884" y="63450"/>
            <a:ext cx="13262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Presenter</a:t>
            </a:r>
          </a:p>
          <a:p>
            <a:pPr algn="ctr"/>
            <a:r>
              <a:rPr lang="en-US" dirty="0"/>
              <a:t>University </a:t>
            </a:r>
          </a:p>
          <a:p>
            <a:pPr algn="ctr"/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8C600-BEBC-40E5-BBD5-9588B78F263B}"/>
              </a:ext>
            </a:extLst>
          </p:cNvPr>
          <p:cNvSpPr txBox="1"/>
          <p:nvPr/>
        </p:nvSpPr>
        <p:spPr>
          <a:xfrm>
            <a:off x="3522400" y="3827732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Affiliation: </a:t>
            </a:r>
          </a:p>
          <a:p>
            <a:r>
              <a:rPr lang="en-US" dirty="0"/>
              <a:t>Event Name: Poster/Paper Presentation at SCHEMCON-25</a:t>
            </a:r>
          </a:p>
        </p:txBody>
      </p:sp>
      <p:sp>
        <p:nvSpPr>
          <p:cNvPr id="2" name="Freeform 18">
            <a:extLst>
              <a:ext uri="{FF2B5EF4-FFF2-40B4-BE49-F238E27FC236}">
                <a16:creationId xmlns:a16="http://schemas.microsoft.com/office/drawing/2014/main" id="{F6FDA934-8DC6-AD5B-534C-64342AFB672F}"/>
              </a:ext>
            </a:extLst>
          </p:cNvPr>
          <p:cNvSpPr/>
          <p:nvPr/>
        </p:nvSpPr>
        <p:spPr>
          <a:xfrm>
            <a:off x="7383616" y="28125"/>
            <a:ext cx="1326287" cy="1081715"/>
          </a:xfrm>
          <a:custGeom>
            <a:avLst/>
            <a:gdLst/>
            <a:ahLst/>
            <a:cxnLst/>
            <a:rect l="l" t="t" r="r" b="b"/>
            <a:pathLst>
              <a:path w="948151" h="780772">
                <a:moveTo>
                  <a:pt x="0" y="0"/>
                </a:moveTo>
                <a:lnTo>
                  <a:pt x="948151" y="0"/>
                </a:lnTo>
                <a:lnTo>
                  <a:pt x="948151" y="780772"/>
                </a:lnTo>
                <a:lnTo>
                  <a:pt x="0" y="780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40" b="-35050"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E59F7358-CD23-61BA-308F-69AE9E684FD6}"/>
              </a:ext>
            </a:extLst>
          </p:cNvPr>
          <p:cNvSpPr/>
          <p:nvPr/>
        </p:nvSpPr>
        <p:spPr>
          <a:xfrm>
            <a:off x="3786112" y="-39079"/>
            <a:ext cx="3699652" cy="1216126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6701" b="-78119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4" name="Freeform 21">
            <a:extLst>
              <a:ext uri="{FF2B5EF4-FFF2-40B4-BE49-F238E27FC236}">
                <a16:creationId xmlns:a16="http://schemas.microsoft.com/office/drawing/2014/main" id="{606AACCA-B922-C29D-832F-6FBE0A938757}"/>
              </a:ext>
            </a:extLst>
          </p:cNvPr>
          <p:cNvSpPr/>
          <p:nvPr/>
        </p:nvSpPr>
        <p:spPr>
          <a:xfrm>
            <a:off x="1077667" y="-39080"/>
            <a:ext cx="1400782" cy="1216127"/>
          </a:xfrm>
          <a:custGeom>
            <a:avLst/>
            <a:gdLst/>
            <a:ahLst/>
            <a:cxnLst/>
            <a:rect l="l" t="t" r="r" b="b"/>
            <a:pathLst>
              <a:path w="1163213" h="1090102">
                <a:moveTo>
                  <a:pt x="0" y="0"/>
                </a:moveTo>
                <a:lnTo>
                  <a:pt x="1163212" y="0"/>
                </a:lnTo>
                <a:lnTo>
                  <a:pt x="1163212" y="1090102"/>
                </a:lnTo>
                <a:lnTo>
                  <a:pt x="0" y="1090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816" b="-1075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ABD2955C-A3C8-1217-3D27-8D6DC478A394}"/>
              </a:ext>
            </a:extLst>
          </p:cNvPr>
          <p:cNvSpPr/>
          <p:nvPr/>
        </p:nvSpPr>
        <p:spPr>
          <a:xfrm>
            <a:off x="103080" y="34090"/>
            <a:ext cx="1151788" cy="1142957"/>
          </a:xfrm>
          <a:custGeom>
            <a:avLst/>
            <a:gdLst/>
            <a:ahLst/>
            <a:cxnLst/>
            <a:rect l="l" t="t" r="r" b="b"/>
            <a:pathLst>
              <a:path w="1050102" h="875869">
                <a:moveTo>
                  <a:pt x="0" y="0"/>
                </a:moveTo>
                <a:lnTo>
                  <a:pt x="1050102" y="0"/>
                </a:lnTo>
                <a:lnTo>
                  <a:pt x="1050102" y="875869"/>
                </a:lnTo>
                <a:lnTo>
                  <a:pt x="0" y="875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07" b="-266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BA2F691-6044-B41C-172D-23AEEB76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FE77-558C-F531-54CE-183BA574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B160B9-2F62-EB26-AEE6-465B675E393E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F57BF-59C8-C58A-BE41-9F08626D0915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A1A189FF-D3B0-3A57-DFB1-F21F798447B1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2D89-A2F8-3F5F-7825-FB6903D2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15DD-0FC9-FC0F-4910-FB6225F828AF}"/>
              </a:ext>
            </a:extLst>
          </p:cNvPr>
          <p:cNvSpPr txBox="1"/>
          <p:nvPr/>
        </p:nvSpPr>
        <p:spPr>
          <a:xfrm>
            <a:off x="3067396" y="3273428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(Summarize key points)</a:t>
            </a:r>
          </a:p>
        </p:txBody>
      </p:sp>
    </p:spTree>
    <p:extLst>
      <p:ext uri="{BB962C8B-B14F-4D97-AF65-F5344CB8AC3E}">
        <p14:creationId xmlns:p14="http://schemas.microsoft.com/office/powerpoint/2010/main" val="18176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23A8F-6039-F670-621B-2B11AFA7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47F683-A820-55ED-E7EB-D648F195F8F4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Acknowledgements (Optional)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E4F2C-5B44-3E08-B440-70441AE6D171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C5EDE893-95E4-21C5-162D-8A5FF18B289E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CE8-08C5-7372-BBAA-0A682829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11C27-9366-B831-FE15-4F32033F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F0C8AA-AB90-D009-7A0D-DA6F519A7811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Q&amp;A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B3504-FF27-20BA-D9AC-7664AD6D4AC4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3592662C-FCA5-1DF7-AEFA-E07497490361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B420-339D-A746-637B-B6B67B3D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38577-428A-4B60-9C37-44E7E41C8F41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Introduction/Overview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61C7-B26E-402F-8E6D-24D3F29A30E5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E6270D7A-8848-5929-4C45-AABD9F3A7D29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3F97-85B8-0873-8CD0-B9CE2A7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04CF8-155B-2E92-4FB8-B09F54DC4AC7}"/>
              </a:ext>
            </a:extLst>
          </p:cNvPr>
          <p:cNvSpPr txBox="1"/>
          <p:nvPr/>
        </p:nvSpPr>
        <p:spPr>
          <a:xfrm>
            <a:off x="3067396" y="3273428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      (Briefly introduce yourself and the topic) </a:t>
            </a:r>
          </a:p>
        </p:txBody>
      </p:sp>
    </p:spTree>
    <p:extLst>
      <p:ext uri="{BB962C8B-B14F-4D97-AF65-F5344CB8AC3E}">
        <p14:creationId xmlns:p14="http://schemas.microsoft.com/office/powerpoint/2010/main" val="349833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3C4F-C693-B57E-2061-F42F582B9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F846-78EE-2E9B-6B35-9F7111A8FDA9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(What is the focus of your work?)Problem Statement/Objective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13C95-9C8B-0393-BCA0-90B684355DC2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34DF2D12-30F9-862E-2EC8-EF87F5102A1F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C6630-96EC-0EF4-D751-22D71AE7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529C7-179A-DEDB-A626-52CFA9970C9A}"/>
              </a:ext>
            </a:extLst>
          </p:cNvPr>
          <p:cNvSpPr txBox="1"/>
          <p:nvPr/>
        </p:nvSpPr>
        <p:spPr>
          <a:xfrm>
            <a:off x="3067396" y="3273428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(What is the focus of your work?)</a:t>
            </a:r>
          </a:p>
        </p:txBody>
      </p:sp>
    </p:spTree>
    <p:extLst>
      <p:ext uri="{BB962C8B-B14F-4D97-AF65-F5344CB8AC3E}">
        <p14:creationId xmlns:p14="http://schemas.microsoft.com/office/powerpoint/2010/main" val="23863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B26B-AC04-0609-2C94-64C1C8A1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200A1F-2C32-E597-014D-89FB44E3C508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Background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40996-FA88-F33E-7665-241E483F9AB0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FDF676E2-8AD5-D6B0-253F-F9CEF3C4133A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08FBD-4125-8AC4-A3AA-0E5AFF3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F9723-89F5-42AC-F8CB-D00CDA50F7E1}"/>
              </a:ext>
            </a:extLst>
          </p:cNvPr>
          <p:cNvSpPr txBox="1"/>
          <p:nvPr/>
        </p:nvSpPr>
        <p:spPr>
          <a:xfrm>
            <a:off x="3067396" y="3273428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Core Content For Research/Advanced Topic</a:t>
            </a:r>
          </a:p>
        </p:txBody>
      </p:sp>
    </p:spTree>
    <p:extLst>
      <p:ext uri="{BB962C8B-B14F-4D97-AF65-F5344CB8AC3E}">
        <p14:creationId xmlns:p14="http://schemas.microsoft.com/office/powerpoint/2010/main" val="23913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26B7-BAA7-ACD0-526C-2E0C04A7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9773BD-A821-9AB2-A5B7-46598C8B2C11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EE99B-40B4-7144-4C7D-3DF688EC5748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B1C06ED5-FE5E-512E-8DA7-C32D3B65225E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E8EC6-C20A-5C5C-211A-1B9A3A2C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5B25F-62FA-638F-B963-4785864E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4F9D86-B8BA-E83B-7FA6-D4DFC19388AD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Results, Discussion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4F021-D4FF-FFC4-69DE-D069F778F54F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B3EACC49-3D8A-0392-8F6D-A504B3CD2306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E1526-63BD-E0CC-21DD-6AFA854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4A56D-0861-C5A0-4D49-069142A641FD}"/>
              </a:ext>
            </a:extLst>
          </p:cNvPr>
          <p:cNvSpPr txBox="1"/>
          <p:nvPr/>
        </p:nvSpPr>
        <p:spPr>
          <a:xfrm>
            <a:off x="3067396" y="3134929"/>
            <a:ext cx="613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For Case Study/Industrial Achievement: Context, Challenges, Actions Taken, Outcomes, Learnings.</a:t>
            </a:r>
          </a:p>
        </p:txBody>
      </p:sp>
    </p:spTree>
    <p:extLst>
      <p:ext uri="{BB962C8B-B14F-4D97-AF65-F5344CB8AC3E}">
        <p14:creationId xmlns:p14="http://schemas.microsoft.com/office/powerpoint/2010/main" val="107872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752D4-59F5-CE66-6301-27B3F3A6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9EC96B-4E38-BC92-ABE5-2AAB6088BBC3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B9CE6-1114-959E-B663-A1113C4F8DBA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1E4B012D-F067-7D79-2AC4-CF69815BBC53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1307-2FFA-694A-44F7-4735B49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D5F1-76B2-F793-7036-DD30F5A5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CA9857-1885-194B-1DDB-4B85DED17A89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Achievements/Contributions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AC2CA-A0BE-3A04-8157-5AACBF75A7E5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78E7D4D3-5870-C4A4-F4CD-F3B812190558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2D34-2DC9-C927-C8E1-990C846E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0A111-83FE-0540-DAEB-AFF71A36EE04}"/>
              </a:ext>
            </a:extLst>
          </p:cNvPr>
          <p:cNvSpPr txBox="1"/>
          <p:nvPr/>
        </p:nvSpPr>
        <p:spPr>
          <a:xfrm>
            <a:off x="3067396" y="3273428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Highlight your specific role and impact</a:t>
            </a:r>
          </a:p>
        </p:txBody>
      </p:sp>
    </p:spTree>
    <p:extLst>
      <p:ext uri="{BB962C8B-B14F-4D97-AF65-F5344CB8AC3E}">
        <p14:creationId xmlns:p14="http://schemas.microsoft.com/office/powerpoint/2010/main" val="16914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06417-53E0-ACC8-9288-3DFF6624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98ACD1-2EAF-6495-1736-ED79E367262E}"/>
              </a:ext>
            </a:extLst>
          </p:cNvPr>
          <p:cNvSpPr/>
          <p:nvPr/>
        </p:nvSpPr>
        <p:spPr>
          <a:xfrm>
            <a:off x="1060315" y="90176"/>
            <a:ext cx="1000976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Significance/Impact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4F259-0A3E-78C2-3AED-5ED2919BEF59}"/>
              </a:ext>
            </a:extLst>
          </p:cNvPr>
          <p:cNvSpPr txBox="1"/>
          <p:nvPr/>
        </p:nvSpPr>
        <p:spPr>
          <a:xfrm>
            <a:off x="11159265" y="28621"/>
            <a:ext cx="10183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University </a:t>
            </a:r>
          </a:p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" name="Freeform 19">
            <a:extLst>
              <a:ext uri="{FF2B5EF4-FFF2-40B4-BE49-F238E27FC236}">
                <a16:creationId xmlns:a16="http://schemas.microsoft.com/office/drawing/2014/main" id="{F9311B8F-DAC3-2AA0-0B2C-0142613800C0}"/>
              </a:ext>
            </a:extLst>
          </p:cNvPr>
          <p:cNvSpPr/>
          <p:nvPr/>
        </p:nvSpPr>
        <p:spPr>
          <a:xfrm>
            <a:off x="23254" y="-1"/>
            <a:ext cx="947873" cy="1001949"/>
          </a:xfrm>
          <a:custGeom>
            <a:avLst/>
            <a:gdLst/>
            <a:ahLst/>
            <a:cxnLst/>
            <a:rect l="l" t="t" r="r" b="b"/>
            <a:pathLst>
              <a:path w="1940628" h="1301215">
                <a:moveTo>
                  <a:pt x="0" y="0"/>
                </a:moveTo>
                <a:lnTo>
                  <a:pt x="1940628" y="0"/>
                </a:lnTo>
                <a:lnTo>
                  <a:pt x="1940628" y="1301215"/>
                </a:lnTo>
                <a:lnTo>
                  <a:pt x="0" y="130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0" t="-79714" r="-284104" b="-89592"/>
            </a:stretch>
          </a:blip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1DC3-A9E4-F011-6D5D-05D4CA79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7B01-323E-4C03-BEFE-DE0324CEBE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Prabhat Singh</cp:lastModifiedBy>
  <cp:revision>58</cp:revision>
  <dcterms:created xsi:type="dcterms:W3CDTF">2025-03-07T07:48:50Z</dcterms:created>
  <dcterms:modified xsi:type="dcterms:W3CDTF">2025-05-16T13:20:17Z</dcterms:modified>
</cp:coreProperties>
</file>