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904113" cy="43883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600" y="-5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809" y="7181824"/>
            <a:ext cx="27968496" cy="15277877"/>
          </a:xfrm>
        </p:spPr>
        <p:txBody>
          <a:bodyPr anchor="b"/>
          <a:lstStyle>
            <a:lvl1pPr algn="ctr">
              <a:defRPr sz="21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014" y="23048874"/>
            <a:ext cx="24678085" cy="10594961"/>
          </a:xfrm>
        </p:spPr>
        <p:txBody>
          <a:bodyPr/>
          <a:lstStyle>
            <a:lvl1pPr marL="0" indent="0" algn="ctr">
              <a:buNone/>
              <a:defRPr sz="8636"/>
            </a:lvl1pPr>
            <a:lvl2pPr marL="1645188" indent="0" algn="ctr">
              <a:buNone/>
              <a:defRPr sz="7197"/>
            </a:lvl2pPr>
            <a:lvl3pPr marL="3290377" indent="0" algn="ctr">
              <a:buNone/>
              <a:defRPr sz="6477"/>
            </a:lvl3pPr>
            <a:lvl4pPr marL="4935565" indent="0" algn="ctr">
              <a:buNone/>
              <a:defRPr sz="5757"/>
            </a:lvl4pPr>
            <a:lvl5pPr marL="6580754" indent="0" algn="ctr">
              <a:buNone/>
              <a:defRPr sz="5757"/>
            </a:lvl5pPr>
            <a:lvl6pPr marL="8225942" indent="0" algn="ctr">
              <a:buNone/>
              <a:defRPr sz="5757"/>
            </a:lvl6pPr>
            <a:lvl7pPr marL="9871131" indent="0" algn="ctr">
              <a:buNone/>
              <a:defRPr sz="5757"/>
            </a:lvl7pPr>
            <a:lvl8pPr marL="11516319" indent="0" algn="ctr">
              <a:buNone/>
              <a:defRPr sz="5757"/>
            </a:lvl8pPr>
            <a:lvl9pPr marL="13161508" indent="0" algn="ctr">
              <a:buNone/>
              <a:defRPr sz="57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21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9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47008" y="2336377"/>
            <a:ext cx="7094949" cy="37189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2159" y="2336377"/>
            <a:ext cx="20873547" cy="37189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26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8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022" y="10940354"/>
            <a:ext cx="28379797" cy="18254215"/>
          </a:xfrm>
        </p:spPr>
        <p:txBody>
          <a:bodyPr anchor="b"/>
          <a:lstStyle>
            <a:lvl1pPr>
              <a:defRPr sz="21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022" y="29367261"/>
            <a:ext cx="28379797" cy="9599461"/>
          </a:xfrm>
        </p:spPr>
        <p:txBody>
          <a:bodyPr/>
          <a:lstStyle>
            <a:lvl1pPr marL="0" indent="0">
              <a:buNone/>
              <a:defRPr sz="8636">
                <a:solidFill>
                  <a:schemeClr val="tx1"/>
                </a:solidFill>
              </a:defRPr>
            </a:lvl1pPr>
            <a:lvl2pPr marL="1645188" indent="0">
              <a:buNone/>
              <a:defRPr sz="7197">
                <a:solidFill>
                  <a:schemeClr val="tx1">
                    <a:tint val="75000"/>
                  </a:schemeClr>
                </a:solidFill>
              </a:defRPr>
            </a:lvl2pPr>
            <a:lvl3pPr marL="3290377" indent="0">
              <a:buNone/>
              <a:defRPr sz="6477">
                <a:solidFill>
                  <a:schemeClr val="tx1">
                    <a:tint val="75000"/>
                  </a:schemeClr>
                </a:solidFill>
              </a:defRPr>
            </a:lvl3pPr>
            <a:lvl4pPr marL="4935565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4pPr>
            <a:lvl5pPr marL="6580754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5pPr>
            <a:lvl6pPr marL="8225942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6pPr>
            <a:lvl7pPr marL="9871131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7pPr>
            <a:lvl8pPr marL="11516319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8pPr>
            <a:lvl9pPr marL="13161508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3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2158" y="11681887"/>
            <a:ext cx="13984248" cy="27843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57707" y="11681887"/>
            <a:ext cx="13984248" cy="27843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1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44" y="2336387"/>
            <a:ext cx="28379797" cy="8482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447" y="10757498"/>
            <a:ext cx="13919980" cy="5272083"/>
          </a:xfrm>
        </p:spPr>
        <p:txBody>
          <a:bodyPr anchor="b"/>
          <a:lstStyle>
            <a:lvl1pPr marL="0" indent="0">
              <a:buNone/>
              <a:defRPr sz="8636" b="1"/>
            </a:lvl1pPr>
            <a:lvl2pPr marL="1645188" indent="0">
              <a:buNone/>
              <a:defRPr sz="7197" b="1"/>
            </a:lvl2pPr>
            <a:lvl3pPr marL="3290377" indent="0">
              <a:buNone/>
              <a:defRPr sz="6477" b="1"/>
            </a:lvl3pPr>
            <a:lvl4pPr marL="4935565" indent="0">
              <a:buNone/>
              <a:defRPr sz="5757" b="1"/>
            </a:lvl4pPr>
            <a:lvl5pPr marL="6580754" indent="0">
              <a:buNone/>
              <a:defRPr sz="5757" b="1"/>
            </a:lvl5pPr>
            <a:lvl6pPr marL="8225942" indent="0">
              <a:buNone/>
              <a:defRPr sz="5757" b="1"/>
            </a:lvl6pPr>
            <a:lvl7pPr marL="9871131" indent="0">
              <a:buNone/>
              <a:defRPr sz="5757" b="1"/>
            </a:lvl7pPr>
            <a:lvl8pPr marL="11516319" indent="0">
              <a:buNone/>
              <a:defRPr sz="5757" b="1"/>
            </a:lvl8pPr>
            <a:lvl9pPr marL="13161508" indent="0">
              <a:buNone/>
              <a:defRPr sz="57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447" y="16029581"/>
            <a:ext cx="13919980" cy="2357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57709" y="10757498"/>
            <a:ext cx="13988534" cy="5272083"/>
          </a:xfrm>
        </p:spPr>
        <p:txBody>
          <a:bodyPr anchor="b"/>
          <a:lstStyle>
            <a:lvl1pPr marL="0" indent="0">
              <a:buNone/>
              <a:defRPr sz="8636" b="1"/>
            </a:lvl1pPr>
            <a:lvl2pPr marL="1645188" indent="0">
              <a:buNone/>
              <a:defRPr sz="7197" b="1"/>
            </a:lvl2pPr>
            <a:lvl3pPr marL="3290377" indent="0">
              <a:buNone/>
              <a:defRPr sz="6477" b="1"/>
            </a:lvl3pPr>
            <a:lvl4pPr marL="4935565" indent="0">
              <a:buNone/>
              <a:defRPr sz="5757" b="1"/>
            </a:lvl4pPr>
            <a:lvl5pPr marL="6580754" indent="0">
              <a:buNone/>
              <a:defRPr sz="5757" b="1"/>
            </a:lvl5pPr>
            <a:lvl6pPr marL="8225942" indent="0">
              <a:buNone/>
              <a:defRPr sz="5757" b="1"/>
            </a:lvl6pPr>
            <a:lvl7pPr marL="9871131" indent="0">
              <a:buNone/>
              <a:defRPr sz="5757" b="1"/>
            </a:lvl7pPr>
            <a:lvl8pPr marL="11516319" indent="0">
              <a:buNone/>
              <a:defRPr sz="5757" b="1"/>
            </a:lvl8pPr>
            <a:lvl9pPr marL="13161508" indent="0">
              <a:buNone/>
              <a:defRPr sz="57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57709" y="16029581"/>
            <a:ext cx="13988534" cy="2357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0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0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43" y="2925551"/>
            <a:ext cx="10612433" cy="10239428"/>
          </a:xfrm>
        </p:spPr>
        <p:txBody>
          <a:bodyPr anchor="b"/>
          <a:lstStyle>
            <a:lvl1pPr>
              <a:defRPr sz="115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534" y="6318387"/>
            <a:ext cx="16657707" cy="31185560"/>
          </a:xfrm>
        </p:spPr>
        <p:txBody>
          <a:bodyPr/>
          <a:lstStyle>
            <a:lvl1pPr>
              <a:defRPr sz="11515"/>
            </a:lvl1pPr>
            <a:lvl2pPr>
              <a:defRPr sz="10076"/>
            </a:lvl2pPr>
            <a:lvl3pPr>
              <a:defRPr sz="8636"/>
            </a:lvl3pPr>
            <a:lvl4pPr>
              <a:defRPr sz="7197"/>
            </a:lvl4pPr>
            <a:lvl5pPr>
              <a:defRPr sz="7197"/>
            </a:lvl5pPr>
            <a:lvl6pPr>
              <a:defRPr sz="7197"/>
            </a:lvl6pPr>
            <a:lvl7pPr>
              <a:defRPr sz="7197"/>
            </a:lvl7pPr>
            <a:lvl8pPr>
              <a:defRPr sz="7197"/>
            </a:lvl8pPr>
            <a:lvl9pPr>
              <a:defRPr sz="7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443" y="13164979"/>
            <a:ext cx="10612433" cy="24389752"/>
          </a:xfrm>
        </p:spPr>
        <p:txBody>
          <a:bodyPr/>
          <a:lstStyle>
            <a:lvl1pPr marL="0" indent="0">
              <a:buNone/>
              <a:defRPr sz="5757"/>
            </a:lvl1pPr>
            <a:lvl2pPr marL="1645188" indent="0">
              <a:buNone/>
              <a:defRPr sz="5038"/>
            </a:lvl2pPr>
            <a:lvl3pPr marL="3290377" indent="0">
              <a:buNone/>
              <a:defRPr sz="4318"/>
            </a:lvl3pPr>
            <a:lvl4pPr marL="4935565" indent="0">
              <a:buNone/>
              <a:defRPr sz="3598"/>
            </a:lvl4pPr>
            <a:lvl5pPr marL="6580754" indent="0">
              <a:buNone/>
              <a:defRPr sz="3598"/>
            </a:lvl5pPr>
            <a:lvl6pPr marL="8225942" indent="0">
              <a:buNone/>
              <a:defRPr sz="3598"/>
            </a:lvl6pPr>
            <a:lvl7pPr marL="9871131" indent="0">
              <a:buNone/>
              <a:defRPr sz="3598"/>
            </a:lvl7pPr>
            <a:lvl8pPr marL="11516319" indent="0">
              <a:buNone/>
              <a:defRPr sz="3598"/>
            </a:lvl8pPr>
            <a:lvl9pPr marL="13161508" indent="0">
              <a:buNone/>
              <a:defRPr sz="3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5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43" y="2925551"/>
            <a:ext cx="10612433" cy="10239428"/>
          </a:xfrm>
        </p:spPr>
        <p:txBody>
          <a:bodyPr anchor="b"/>
          <a:lstStyle>
            <a:lvl1pPr>
              <a:defRPr sz="115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88534" y="6318387"/>
            <a:ext cx="16657707" cy="31185560"/>
          </a:xfrm>
        </p:spPr>
        <p:txBody>
          <a:bodyPr anchor="t"/>
          <a:lstStyle>
            <a:lvl1pPr marL="0" indent="0">
              <a:buNone/>
              <a:defRPr sz="11515"/>
            </a:lvl1pPr>
            <a:lvl2pPr marL="1645188" indent="0">
              <a:buNone/>
              <a:defRPr sz="10076"/>
            </a:lvl2pPr>
            <a:lvl3pPr marL="3290377" indent="0">
              <a:buNone/>
              <a:defRPr sz="8636"/>
            </a:lvl3pPr>
            <a:lvl4pPr marL="4935565" indent="0">
              <a:buNone/>
              <a:defRPr sz="7197"/>
            </a:lvl4pPr>
            <a:lvl5pPr marL="6580754" indent="0">
              <a:buNone/>
              <a:defRPr sz="7197"/>
            </a:lvl5pPr>
            <a:lvl6pPr marL="8225942" indent="0">
              <a:buNone/>
              <a:defRPr sz="7197"/>
            </a:lvl6pPr>
            <a:lvl7pPr marL="9871131" indent="0">
              <a:buNone/>
              <a:defRPr sz="7197"/>
            </a:lvl7pPr>
            <a:lvl8pPr marL="11516319" indent="0">
              <a:buNone/>
              <a:defRPr sz="7197"/>
            </a:lvl8pPr>
            <a:lvl9pPr marL="13161508" indent="0">
              <a:buNone/>
              <a:defRPr sz="71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443" y="13164979"/>
            <a:ext cx="10612433" cy="24389752"/>
          </a:xfrm>
        </p:spPr>
        <p:txBody>
          <a:bodyPr/>
          <a:lstStyle>
            <a:lvl1pPr marL="0" indent="0">
              <a:buNone/>
              <a:defRPr sz="5757"/>
            </a:lvl1pPr>
            <a:lvl2pPr marL="1645188" indent="0">
              <a:buNone/>
              <a:defRPr sz="5038"/>
            </a:lvl2pPr>
            <a:lvl3pPr marL="3290377" indent="0">
              <a:buNone/>
              <a:defRPr sz="4318"/>
            </a:lvl3pPr>
            <a:lvl4pPr marL="4935565" indent="0">
              <a:buNone/>
              <a:defRPr sz="3598"/>
            </a:lvl4pPr>
            <a:lvl5pPr marL="6580754" indent="0">
              <a:buNone/>
              <a:defRPr sz="3598"/>
            </a:lvl5pPr>
            <a:lvl6pPr marL="8225942" indent="0">
              <a:buNone/>
              <a:defRPr sz="3598"/>
            </a:lvl6pPr>
            <a:lvl7pPr marL="9871131" indent="0">
              <a:buNone/>
              <a:defRPr sz="3598"/>
            </a:lvl7pPr>
            <a:lvl8pPr marL="11516319" indent="0">
              <a:buNone/>
              <a:defRPr sz="3598"/>
            </a:lvl8pPr>
            <a:lvl9pPr marL="13161508" indent="0">
              <a:buNone/>
              <a:defRPr sz="3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6CE3-8D49-411C-AB29-A07FCCEDC90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6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2158" y="2336387"/>
            <a:ext cx="28379797" cy="848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2158" y="11681887"/>
            <a:ext cx="28379797" cy="2784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46CE3-8D49-411C-AB29-A07FCCEDC90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3CC45-5C34-4A3F-B320-9F47EE085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00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90377" rtl="0" eaLnBrk="1" latinLnBrk="0" hangingPunct="1">
        <a:lnSpc>
          <a:spcPct val="90000"/>
        </a:lnSpc>
        <a:spcBef>
          <a:spcPct val="0"/>
        </a:spcBef>
        <a:buNone/>
        <a:defRPr sz="15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594" indent="-822594" algn="l" defTabSz="3290377" rtl="0" eaLnBrk="1" latinLnBrk="0" hangingPunct="1">
        <a:lnSpc>
          <a:spcPct val="90000"/>
        </a:lnSpc>
        <a:spcBef>
          <a:spcPts val="3598"/>
        </a:spcBef>
        <a:buFont typeface="Arial" panose="020B0604020202020204" pitchFamily="34" charset="0"/>
        <a:buChar char="•"/>
        <a:defRPr sz="10076" kern="1200">
          <a:solidFill>
            <a:schemeClr val="tx1"/>
          </a:solidFill>
          <a:latin typeface="+mn-lt"/>
          <a:ea typeface="+mn-ea"/>
          <a:cs typeface="+mn-cs"/>
        </a:defRPr>
      </a:lvl1pPr>
      <a:lvl2pPr marL="2467783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8636" kern="1200">
          <a:solidFill>
            <a:schemeClr val="tx1"/>
          </a:solidFill>
          <a:latin typeface="+mn-lt"/>
          <a:ea typeface="+mn-ea"/>
          <a:cs typeface="+mn-cs"/>
        </a:defRPr>
      </a:lvl2pPr>
      <a:lvl3pPr marL="4112971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7197" kern="1200">
          <a:solidFill>
            <a:schemeClr val="tx1"/>
          </a:solidFill>
          <a:latin typeface="+mn-lt"/>
          <a:ea typeface="+mn-ea"/>
          <a:cs typeface="+mn-cs"/>
        </a:defRPr>
      </a:lvl3pPr>
      <a:lvl4pPr marL="5758160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4pPr>
      <a:lvl5pPr marL="7403348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5pPr>
      <a:lvl6pPr marL="9048537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6pPr>
      <a:lvl7pPr marL="10693725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7pPr>
      <a:lvl8pPr marL="12338914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8pPr>
      <a:lvl9pPr marL="13984102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1pPr>
      <a:lvl2pPr marL="1645188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2pPr>
      <a:lvl3pPr marL="3290377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3pPr>
      <a:lvl4pPr marL="4935565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4pPr>
      <a:lvl5pPr marL="6580754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5pPr>
      <a:lvl6pPr marL="8225942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6pPr>
      <a:lvl7pPr marL="9871131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7pPr>
      <a:lvl8pPr marL="11516319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8pPr>
      <a:lvl9pPr marL="13161508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IChE VIT">
            <a:extLst>
              <a:ext uri="{FF2B5EF4-FFF2-40B4-BE49-F238E27FC236}">
                <a16:creationId xmlns:a16="http://schemas.microsoft.com/office/drawing/2014/main" id="{31A31AB9-E83D-CA24-4C0C-26E2CF239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8" t="19111" r="23933" b="21790"/>
          <a:stretch/>
        </p:blipFill>
        <p:spPr bwMode="auto">
          <a:xfrm>
            <a:off x="28613040" y="282169"/>
            <a:ext cx="3957846" cy="33630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ABB3C4-DB5D-5832-6066-039719276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8029" r="7987" b="7299"/>
          <a:stretch/>
        </p:blipFill>
        <p:spPr bwMode="auto">
          <a:xfrm>
            <a:off x="549293" y="571183"/>
            <a:ext cx="3447762" cy="33630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Vellore Institute of Technology - Wikipedia">
            <a:extLst>
              <a:ext uri="{FF2B5EF4-FFF2-40B4-BE49-F238E27FC236}">
                <a16:creationId xmlns:a16="http://schemas.microsoft.com/office/drawing/2014/main" id="{1E66272B-40D0-10FB-DD3D-E908241C9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60" y="658640"/>
            <a:ext cx="3199984" cy="33630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667A96-D4B6-D070-BF2C-C309B54A9756}"/>
              </a:ext>
            </a:extLst>
          </p:cNvPr>
          <p:cNvSpPr/>
          <p:nvPr/>
        </p:nvSpPr>
        <p:spPr>
          <a:xfrm>
            <a:off x="10895171" y="1178883"/>
            <a:ext cx="11113770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  <a:endParaRPr lang="en-US" sz="88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42B333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B9C7-2078-84A3-3D6E-15168CF8384A}"/>
              </a:ext>
            </a:extLst>
          </p:cNvPr>
          <p:cNvSpPr/>
          <p:nvPr/>
        </p:nvSpPr>
        <p:spPr>
          <a:xfrm flipV="1">
            <a:off x="10895171" y="2748543"/>
            <a:ext cx="11113770" cy="142894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AC004-CD68-D7B1-9224-C28CE3B64A76}"/>
              </a:ext>
            </a:extLst>
          </p:cNvPr>
          <p:cNvSpPr txBox="1"/>
          <p:nvPr/>
        </p:nvSpPr>
        <p:spPr>
          <a:xfrm>
            <a:off x="12963732" y="3737822"/>
            <a:ext cx="6976648" cy="144655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I.D.</a:t>
            </a:r>
            <a:endParaRPr lang="en-IN" sz="8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D4098-996C-F984-E86C-7919FA5BE187}"/>
              </a:ext>
            </a:extLst>
          </p:cNvPr>
          <p:cNvSpPr/>
          <p:nvPr/>
        </p:nvSpPr>
        <p:spPr>
          <a:xfrm>
            <a:off x="14341294" y="6914879"/>
            <a:ext cx="422152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cap="none" spc="0" dirty="0">
                <a:ln w="22225">
                  <a:solidFill>
                    <a:schemeClr val="tx1"/>
                  </a:solidFill>
                  <a:prstDash val="solid"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F1322-496D-AE2D-CF55-A76C77A855E9}"/>
              </a:ext>
            </a:extLst>
          </p:cNvPr>
          <p:cNvSpPr txBox="1"/>
          <p:nvPr/>
        </p:nvSpPr>
        <p:spPr>
          <a:xfrm>
            <a:off x="14787986" y="9137828"/>
            <a:ext cx="377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</a:rPr>
              <a:t>Author Name</a:t>
            </a:r>
            <a:endParaRPr lang="en-IN" sz="48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9F6BA-02B1-0910-FBC0-B00FC9BD1AA5}"/>
              </a:ext>
            </a:extLst>
          </p:cNvPr>
          <p:cNvSpPr txBox="1"/>
          <p:nvPr/>
        </p:nvSpPr>
        <p:spPr>
          <a:xfrm>
            <a:off x="15045892" y="9790905"/>
            <a:ext cx="3259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Affiliation</a:t>
            </a:r>
            <a:endParaRPr lang="en-IN" sz="4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5E9E80-E867-0966-E751-20EC0B3F31C2}"/>
              </a:ext>
            </a:extLst>
          </p:cNvPr>
          <p:cNvSpPr txBox="1"/>
          <p:nvPr/>
        </p:nvSpPr>
        <p:spPr>
          <a:xfrm>
            <a:off x="15174846" y="10443981"/>
            <a:ext cx="3001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B050"/>
                </a:solidFill>
              </a:rPr>
              <a:t>*E-mail:</a:t>
            </a:r>
            <a:endParaRPr lang="en-IN" sz="48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D1311-3847-05BE-3FD8-A27C34A09D95}"/>
              </a:ext>
            </a:extLst>
          </p:cNvPr>
          <p:cNvSpPr txBox="1"/>
          <p:nvPr/>
        </p:nvSpPr>
        <p:spPr>
          <a:xfrm>
            <a:off x="1524606" y="19124236"/>
            <a:ext cx="326930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Poster Size is 91.4cm x 121.9cm (36”x48”) (Width X height )</a:t>
            </a:r>
            <a:endParaRPr lang="en-IN" sz="9600" dirty="0">
              <a:latin typeface="Times New Roman" pitchFamily="18" charset="0"/>
              <a:cs typeface="Times New Roman" pitchFamily="18" charset="0"/>
            </a:endParaRPr>
          </a:p>
          <a:p>
            <a:endParaRPr lang="en-IN" sz="9600" dirty="0"/>
          </a:p>
        </p:txBody>
      </p:sp>
      <p:pic>
        <p:nvPicPr>
          <p:cNvPr id="24" name="Picture 23" descr="Vellore Institute of Technology - Wikipedia">
            <a:extLst>
              <a:ext uri="{FF2B5EF4-FFF2-40B4-BE49-F238E27FC236}">
                <a16:creationId xmlns:a16="http://schemas.microsoft.com/office/drawing/2014/main" id="{EAF4A581-D49F-1145-9B81-8DD62E9A4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78" y="41030769"/>
            <a:ext cx="2613584" cy="25790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169096E-D511-C166-F794-64FCF3877FCF}"/>
              </a:ext>
            </a:extLst>
          </p:cNvPr>
          <p:cNvSpPr/>
          <p:nvPr/>
        </p:nvSpPr>
        <p:spPr>
          <a:xfrm>
            <a:off x="8604739" y="42704380"/>
            <a:ext cx="24299374" cy="45719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E8453-6923-196E-4BD3-350A983A70AC}"/>
              </a:ext>
            </a:extLst>
          </p:cNvPr>
          <p:cNvSpPr txBox="1"/>
          <p:nvPr/>
        </p:nvSpPr>
        <p:spPr>
          <a:xfrm>
            <a:off x="-2829583" y="42280869"/>
            <a:ext cx="171039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42B333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Times New Roman" panose="02020603050405020304" pitchFamily="18" charset="0"/>
              </a:rPr>
              <a:t>SCHEMCON-2025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82523E-B148-B0B6-17DF-FACEC645C570}"/>
              </a:ext>
            </a:extLst>
          </p:cNvPr>
          <p:cNvSpPr txBox="1"/>
          <p:nvPr/>
        </p:nvSpPr>
        <p:spPr>
          <a:xfrm>
            <a:off x="8979876" y="42865035"/>
            <a:ext cx="209139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 Vellore Institute of Technology, Vellore, Tamil Nadu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41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Eras Bold ITC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Chakravarti</dc:creator>
  <cp:lastModifiedBy>Aditya Chakravarti</cp:lastModifiedBy>
  <cp:revision>1</cp:revision>
  <dcterms:created xsi:type="dcterms:W3CDTF">2025-02-11T10:54:54Z</dcterms:created>
  <dcterms:modified xsi:type="dcterms:W3CDTF">2025-02-11T11:55:24Z</dcterms:modified>
</cp:coreProperties>
</file>