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Mayer" userId="e44bf51e-c75b-41df-ad44-2a7c2aaf4a76" providerId="ADAL" clId="{16783EEA-44E3-4687-B454-04742C6CF2E2}"/>
    <pc:docChg chg="custSel modSld">
      <pc:chgData name="Markus Mayer" userId="e44bf51e-c75b-41df-ad44-2a7c2aaf4a76" providerId="ADAL" clId="{16783EEA-44E3-4687-B454-04742C6CF2E2}" dt="2020-02-14T17:18:16.615" v="20" actId="20577"/>
      <pc:docMkLst>
        <pc:docMk/>
      </pc:docMkLst>
      <pc:sldChg chg="delSp modSp mod">
        <pc:chgData name="Markus Mayer" userId="e44bf51e-c75b-41df-ad44-2a7c2aaf4a76" providerId="ADAL" clId="{16783EEA-44E3-4687-B454-04742C6CF2E2}" dt="2020-02-14T17:18:16.615" v="20" actId="20577"/>
        <pc:sldMkLst>
          <pc:docMk/>
          <pc:sldMk cId="3796379575" sldId="256"/>
        </pc:sldMkLst>
        <pc:spChg chg="del">
          <ac:chgData name="Markus Mayer" userId="e44bf51e-c75b-41df-ad44-2a7c2aaf4a76" providerId="ADAL" clId="{16783EEA-44E3-4687-B454-04742C6CF2E2}" dt="2020-02-14T17:13:39.765" v="1" actId="478"/>
          <ac:spMkLst>
            <pc:docMk/>
            <pc:sldMk cId="3796379575" sldId="256"/>
            <ac:spMk id="16" creationId="{00000000-0000-0000-0000-000000000000}"/>
          </ac:spMkLst>
        </pc:spChg>
        <pc:spChg chg="mod">
          <ac:chgData name="Markus Mayer" userId="e44bf51e-c75b-41df-ad44-2a7c2aaf4a76" providerId="ADAL" clId="{16783EEA-44E3-4687-B454-04742C6CF2E2}" dt="2020-02-14T17:18:16.615" v="20" actId="20577"/>
          <ac:spMkLst>
            <pc:docMk/>
            <pc:sldMk cId="3796379575" sldId="256"/>
            <ac:spMk id="17" creationId="{00000000-0000-0000-0000-000000000000}"/>
          </ac:spMkLst>
        </pc:spChg>
        <pc:spChg chg="del">
          <ac:chgData name="Markus Mayer" userId="e44bf51e-c75b-41df-ad44-2a7c2aaf4a76" providerId="ADAL" clId="{16783EEA-44E3-4687-B454-04742C6CF2E2}" dt="2020-02-14T17:13:29.771" v="0" actId="478"/>
          <ac:spMkLst>
            <pc:docMk/>
            <pc:sldMk cId="3796379575" sldId="256"/>
            <ac:spMk id="22" creationId="{00000000-0000-0000-0000-000000000000}"/>
          </ac:spMkLst>
        </pc:spChg>
        <pc:spChg chg="mod">
          <ac:chgData name="Markus Mayer" userId="e44bf51e-c75b-41df-ad44-2a7c2aaf4a76" providerId="ADAL" clId="{16783EEA-44E3-4687-B454-04742C6CF2E2}" dt="2020-02-14T17:17:40.051" v="4" actId="1076"/>
          <ac:spMkLst>
            <pc:docMk/>
            <pc:sldMk cId="3796379575" sldId="256"/>
            <ac:spMk id="36" creationId="{00000000-0000-0000-0000-000000000000}"/>
          </ac:spMkLst>
        </pc:spChg>
        <pc:cxnChg chg="del mod">
          <ac:chgData name="Markus Mayer" userId="e44bf51e-c75b-41df-ad44-2a7c2aaf4a76" providerId="ADAL" clId="{16783EEA-44E3-4687-B454-04742C6CF2E2}" dt="2020-02-14T17:13:42.883" v="2" actId="478"/>
          <ac:cxnSpMkLst>
            <pc:docMk/>
            <pc:sldMk cId="3796379575" sldId="256"/>
            <ac:cxnSpMk id="19" creationId="{00000000-0000-0000-0000-000000000000}"/>
          </ac:cxnSpMkLst>
        </pc:cxnChg>
        <pc:cxnChg chg="del mod">
          <ac:chgData name="Markus Mayer" userId="e44bf51e-c75b-41df-ad44-2a7c2aaf4a76" providerId="ADAL" clId="{16783EEA-44E3-4687-B454-04742C6CF2E2}" dt="2020-02-14T17:13:59.678" v="3" actId="478"/>
          <ac:cxnSpMkLst>
            <pc:docMk/>
            <pc:sldMk cId="3796379575" sldId="256"/>
            <ac:cxnSpMk id="23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9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6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49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07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88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6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0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879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49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93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490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410712" y="5705856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5340741" y="5705856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Eingabeschicht</a:t>
            </a:r>
          </a:p>
        </p:txBody>
      </p:sp>
      <p:sp>
        <p:nvSpPr>
          <p:cNvPr id="7" name="Rechteck 6"/>
          <p:cNvSpPr/>
          <p:nvPr/>
        </p:nvSpPr>
        <p:spPr>
          <a:xfrm>
            <a:off x="3410712" y="4578096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5340741" y="4563381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EventHandler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3410712" y="3454434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5340741" y="3439719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Player Engine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410712" y="2319580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5340741" y="2343489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EventSender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3410712" y="1207111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5223723" y="1261974"/>
            <a:ext cx="19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Presentation Layer</a:t>
            </a:r>
          </a:p>
        </p:txBody>
      </p:sp>
      <p:sp>
        <p:nvSpPr>
          <p:cNvPr id="17" name="Rechteck 16"/>
          <p:cNvSpPr/>
          <p:nvPr/>
        </p:nvSpPr>
        <p:spPr>
          <a:xfrm>
            <a:off x="1122760" y="2319579"/>
            <a:ext cx="195812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Errorlogwriter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>
            <a:stCxn id="17" idx="3"/>
            <a:endCxn id="11" idx="1"/>
          </p:cNvCxnSpPr>
          <p:nvPr/>
        </p:nvCxnSpPr>
        <p:spPr>
          <a:xfrm>
            <a:off x="3080883" y="2767635"/>
            <a:ext cx="3298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22760" y="180460"/>
            <a:ext cx="9959768" cy="428928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>
                <a:solidFill>
                  <a:schemeClr val="tx1"/>
                </a:solidFill>
              </a:rPr>
              <a:t>Architektur</a:t>
            </a:r>
            <a:endParaRPr lang="de-AT" b="1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02814" y="1627651"/>
            <a:ext cx="822960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21" name="Rechteck 20"/>
          <p:cNvSpPr/>
          <p:nvPr/>
        </p:nvSpPr>
        <p:spPr>
          <a:xfrm>
            <a:off x="4417214" y="1627236"/>
            <a:ext cx="822960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WPF</a:t>
            </a:r>
          </a:p>
        </p:txBody>
      </p:sp>
      <p:sp>
        <p:nvSpPr>
          <p:cNvPr id="24" name="Rechteck 23"/>
          <p:cNvSpPr/>
          <p:nvPr/>
        </p:nvSpPr>
        <p:spPr>
          <a:xfrm>
            <a:off x="3502152" y="2742666"/>
            <a:ext cx="1536854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Client/Server</a:t>
            </a:r>
          </a:p>
        </p:txBody>
      </p:sp>
      <p:sp>
        <p:nvSpPr>
          <p:cNvPr id="28" name="Rechteck 27"/>
          <p:cNvSpPr/>
          <p:nvPr/>
        </p:nvSpPr>
        <p:spPr>
          <a:xfrm>
            <a:off x="3502152" y="4964607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Daten sammeln</a:t>
            </a:r>
          </a:p>
        </p:txBody>
      </p:sp>
      <p:sp>
        <p:nvSpPr>
          <p:cNvPr id="30" name="Rechteck 29"/>
          <p:cNvSpPr/>
          <p:nvPr/>
        </p:nvSpPr>
        <p:spPr>
          <a:xfrm>
            <a:off x="3502152" y="3842842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Statistik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4581144" y="3842842"/>
            <a:ext cx="1088136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Koordinaten berechnen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5760720" y="3841217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Logik</a:t>
            </a:r>
          </a:p>
        </p:txBody>
      </p:sp>
      <p:sp>
        <p:nvSpPr>
          <p:cNvPr id="34" name="Rechteck 33"/>
          <p:cNvSpPr/>
          <p:nvPr/>
        </p:nvSpPr>
        <p:spPr>
          <a:xfrm>
            <a:off x="6839712" y="3840848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Glättung</a:t>
            </a:r>
          </a:p>
        </p:txBody>
      </p:sp>
      <p:sp>
        <p:nvSpPr>
          <p:cNvPr id="35" name="Rechteck 34"/>
          <p:cNvSpPr/>
          <p:nvPr/>
        </p:nvSpPr>
        <p:spPr>
          <a:xfrm>
            <a:off x="3502152" y="6098362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Tasten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5331614" y="1627180"/>
            <a:ext cx="1088136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Sprache</a:t>
            </a:r>
          </a:p>
        </p:txBody>
      </p:sp>
      <p:sp>
        <p:nvSpPr>
          <p:cNvPr id="37" name="Rechteck 36"/>
          <p:cNvSpPr/>
          <p:nvPr/>
        </p:nvSpPr>
        <p:spPr>
          <a:xfrm>
            <a:off x="5760720" y="6087593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Lautstärke</a:t>
            </a:r>
            <a:endParaRPr lang="de-AT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839712" y="6096368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Frequenz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/>
          <p:cNvCxnSpPr>
            <a:stCxn id="6" idx="0"/>
            <a:endCxn id="7" idx="2"/>
          </p:cNvCxnSpPr>
          <p:nvPr/>
        </p:nvCxnSpPr>
        <p:spPr>
          <a:xfrm flipV="1">
            <a:off x="6210953" y="5474207"/>
            <a:ext cx="1" cy="231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8" idx="0"/>
            <a:endCxn id="9" idx="2"/>
          </p:cNvCxnSpPr>
          <p:nvPr/>
        </p:nvCxnSpPr>
        <p:spPr>
          <a:xfrm flipV="1">
            <a:off x="6210953" y="4350545"/>
            <a:ext cx="1" cy="212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0" idx="0"/>
            <a:endCxn id="11" idx="2"/>
          </p:cNvCxnSpPr>
          <p:nvPr/>
        </p:nvCxnSpPr>
        <p:spPr>
          <a:xfrm flipV="1">
            <a:off x="6210953" y="3215691"/>
            <a:ext cx="1" cy="224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0"/>
            <a:endCxn id="13" idx="2"/>
          </p:cNvCxnSpPr>
          <p:nvPr/>
        </p:nvCxnSpPr>
        <p:spPr>
          <a:xfrm flipV="1">
            <a:off x="6210953" y="2103222"/>
            <a:ext cx="1" cy="240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7918704" y="3840848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Profil</a:t>
            </a:r>
          </a:p>
        </p:txBody>
      </p:sp>
    </p:spTree>
    <p:extLst>
      <p:ext uri="{BB962C8B-B14F-4D97-AF65-F5344CB8AC3E}">
        <p14:creationId xmlns:p14="http://schemas.microsoft.com/office/powerpoint/2010/main" val="37963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369576" y="4474284"/>
            <a:ext cx="7471081" cy="968384"/>
          </a:xfrm>
          <a:prstGeom prst="rect">
            <a:avLst/>
          </a:prstGeom>
          <a:solidFill>
            <a:srgbClr val="FF66CC"/>
          </a:solidFill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6131809" y="4430094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Audiolayer</a:t>
            </a:r>
            <a:endParaRPr lang="de-AT" dirty="0"/>
          </a:p>
        </p:txBody>
      </p:sp>
      <p:sp>
        <p:nvSpPr>
          <p:cNvPr id="11" name="Rechteck 10"/>
          <p:cNvSpPr/>
          <p:nvPr/>
        </p:nvSpPr>
        <p:spPr>
          <a:xfrm>
            <a:off x="5240174" y="3260850"/>
            <a:ext cx="5600483" cy="8961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384965" y="914284"/>
            <a:ext cx="7411086" cy="89611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2395950" y="851701"/>
            <a:ext cx="74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Presentation</a:t>
            </a:r>
            <a:r>
              <a:rPr lang="de-AT" dirty="0"/>
              <a:t> Layer</a:t>
            </a:r>
          </a:p>
        </p:txBody>
      </p:sp>
      <p:cxnSp>
        <p:nvCxnSpPr>
          <p:cNvPr id="20" name="Gerade Verbindung mit Pfeil 19"/>
          <p:cNvCxnSpPr>
            <a:cxnSpLocks/>
            <a:stCxn id="44" idx="3"/>
          </p:cNvCxnSpPr>
          <p:nvPr/>
        </p:nvCxnSpPr>
        <p:spPr>
          <a:xfrm>
            <a:off x="4736106" y="3721333"/>
            <a:ext cx="5040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22760" y="180460"/>
            <a:ext cx="9959768" cy="428928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>
                <a:solidFill>
                  <a:schemeClr val="tx1"/>
                </a:solidFill>
              </a:rPr>
              <a:t>MOVE Architektur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477067" y="1334824"/>
            <a:ext cx="822960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21" name="Rechteck 20"/>
          <p:cNvSpPr/>
          <p:nvPr/>
        </p:nvSpPr>
        <p:spPr>
          <a:xfrm>
            <a:off x="3391467" y="1334409"/>
            <a:ext cx="822960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WPF</a:t>
            </a:r>
          </a:p>
        </p:txBody>
      </p:sp>
      <p:sp>
        <p:nvSpPr>
          <p:cNvPr id="24" name="Rechteck 23"/>
          <p:cNvSpPr/>
          <p:nvPr/>
        </p:nvSpPr>
        <p:spPr>
          <a:xfrm>
            <a:off x="7115176" y="3657429"/>
            <a:ext cx="1536854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Client/Server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8710639" y="1318108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Logik</a:t>
            </a:r>
          </a:p>
        </p:txBody>
      </p:sp>
      <p:sp>
        <p:nvSpPr>
          <p:cNvPr id="34" name="Rechteck 33"/>
          <p:cNvSpPr/>
          <p:nvPr/>
        </p:nvSpPr>
        <p:spPr>
          <a:xfrm>
            <a:off x="7634592" y="1318108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Glättung</a:t>
            </a:r>
          </a:p>
        </p:txBody>
      </p:sp>
      <p:sp>
        <p:nvSpPr>
          <p:cNvPr id="35" name="Rechteck 34"/>
          <p:cNvSpPr/>
          <p:nvPr/>
        </p:nvSpPr>
        <p:spPr>
          <a:xfrm>
            <a:off x="5482498" y="1323536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Tasten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4305867" y="1334353"/>
            <a:ext cx="1088136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Sprache</a:t>
            </a:r>
          </a:p>
        </p:txBody>
      </p:sp>
      <p:sp>
        <p:nvSpPr>
          <p:cNvPr id="37" name="Rechteck 36"/>
          <p:cNvSpPr/>
          <p:nvPr/>
        </p:nvSpPr>
        <p:spPr>
          <a:xfrm>
            <a:off x="6558545" y="1322134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Lautstärke</a:t>
            </a:r>
            <a:endParaRPr lang="de-AT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282168" y="4961430"/>
            <a:ext cx="145574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Frequenzinput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/>
          <p:cNvCxnSpPr>
            <a:cxnSpLocks/>
            <a:stCxn id="41" idx="0"/>
            <a:endCxn id="13" idx="2"/>
          </p:cNvCxnSpPr>
          <p:nvPr/>
        </p:nvCxnSpPr>
        <p:spPr>
          <a:xfrm flipH="1" flipV="1">
            <a:off x="6090508" y="1810395"/>
            <a:ext cx="1691310" cy="1389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EF54567-6D98-4623-9481-383445764276}"/>
              </a:ext>
            </a:extLst>
          </p:cNvPr>
          <p:cNvSpPr txBox="1"/>
          <p:nvPr/>
        </p:nvSpPr>
        <p:spPr>
          <a:xfrm>
            <a:off x="6911606" y="3199987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Core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CF8C9E7-DE2B-45FC-B2B3-3920F044179F}"/>
              </a:ext>
            </a:extLst>
          </p:cNvPr>
          <p:cNvCxnSpPr>
            <a:cxnSpLocks/>
          </p:cNvCxnSpPr>
          <p:nvPr/>
        </p:nvCxnSpPr>
        <p:spPr>
          <a:xfrm flipH="1" flipV="1">
            <a:off x="2290552" y="4009938"/>
            <a:ext cx="1079024" cy="844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7BFB9F5-EF00-4F18-89EF-81D36D491DC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415272" y="1810395"/>
            <a:ext cx="3675236" cy="1244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C9F27B6A-0DC6-48E8-A11B-4A9AE6A00C0D}"/>
              </a:ext>
            </a:extLst>
          </p:cNvPr>
          <p:cNvSpPr/>
          <p:nvPr/>
        </p:nvSpPr>
        <p:spPr>
          <a:xfrm>
            <a:off x="138345" y="3273277"/>
            <a:ext cx="4597761" cy="8961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2B3DB67-E1E9-4247-8452-A65E59DFE5B9}"/>
              </a:ext>
            </a:extLst>
          </p:cNvPr>
          <p:cNvSpPr txBox="1"/>
          <p:nvPr/>
        </p:nvSpPr>
        <p:spPr>
          <a:xfrm>
            <a:off x="1380128" y="3257306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Shared</a:t>
            </a:r>
            <a:endParaRPr lang="de-AT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193C4054-B29B-4FC5-B4DC-813039FFEF55}"/>
              </a:ext>
            </a:extLst>
          </p:cNvPr>
          <p:cNvSpPr/>
          <p:nvPr/>
        </p:nvSpPr>
        <p:spPr>
          <a:xfrm>
            <a:off x="1759873" y="3753538"/>
            <a:ext cx="1569491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ServiceLogger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29F3362-ABB9-4316-B084-609F9110733E}"/>
              </a:ext>
            </a:extLst>
          </p:cNvPr>
          <p:cNvSpPr/>
          <p:nvPr/>
        </p:nvSpPr>
        <p:spPr>
          <a:xfrm>
            <a:off x="3329365" y="3752131"/>
            <a:ext cx="1367079" cy="41379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Debugwriter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08862" y="3753538"/>
            <a:ext cx="149924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Errorlogwriter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3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D1A01D473B8C648A1E705477819ABFB" ma:contentTypeVersion="10" ma:contentTypeDescription="Ein neues Dokument erstellen." ma:contentTypeScope="" ma:versionID="179221d42fa4dccb7e05a6eacdd6198e">
  <xsd:schema xmlns:xsd="http://www.w3.org/2001/XMLSchema" xmlns:xs="http://www.w3.org/2001/XMLSchema" xmlns:p="http://schemas.microsoft.com/office/2006/metadata/properties" xmlns:ns2="9e991fca-4a75-45cb-aee2-e729ab3f5b93" xmlns:ns3="2ff13655-6bed-4618-b9ac-eda26998c68b" targetNamespace="http://schemas.microsoft.com/office/2006/metadata/properties" ma:root="true" ma:fieldsID="3834a303cad49ddbe388e74350fe0dd8" ns2:_="" ns3:_="">
    <xsd:import namespace="9e991fca-4a75-45cb-aee2-e729ab3f5b93"/>
    <xsd:import namespace="2ff13655-6bed-4618-b9ac-eda26998c6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91fca-4a75-45cb-aee2-e729ab3f5b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13655-6bed-4618-b9ac-eda26998c6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16D33F-5558-4F08-A71D-98CBE7A52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91fca-4a75-45cb-aee2-e729ab3f5b93"/>
    <ds:schemaRef ds:uri="2ff13655-6bed-4618-b9ac-eda26998c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992DEE-D33F-460F-86B5-F08477E86E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1A3A50-46AA-4692-B7ED-37B4224A29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37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Rampala</dc:creator>
  <cp:lastModifiedBy>Christoph Oprawill</cp:lastModifiedBy>
  <cp:revision>16</cp:revision>
  <dcterms:created xsi:type="dcterms:W3CDTF">2019-09-26T08:20:17Z</dcterms:created>
  <dcterms:modified xsi:type="dcterms:W3CDTF">2020-02-17T11:36:13Z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0x010100BD1A01D473B8C648A1E705477819ABFB</vt:lpwstr>
  </property>
</Properties>
</file>