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EA88-6EDE-41C2-AD71-3DA1BF20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CCC8C-630E-4692-BE7A-E9879E596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766F-4F9A-40F3-8460-1F38A848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8A1D-98D0-4F2D-B3E2-3DA364D7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CA70-DD0D-4767-A553-416AD61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0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CE14-0B69-4BDF-822A-834C6DB4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C7AB-D397-4CD2-8B38-3C4D92E2E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E98E-841C-4009-9E4E-E8F18248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B9C47-21E5-4207-8A7F-6AE526E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2A45-83B3-4E7A-BB72-70CEBDE9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5EEEF-5A9A-43E7-8B43-B1E24F247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637E6-9C13-46C8-B6D1-4F20B3291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F6C7-8E85-461B-953A-057B0869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DD89-862F-4D84-B26E-67B970AB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6C5A-1811-4DDD-A231-310F8B8A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E521-74AA-4EF2-B59D-D49C9B28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0391-1E26-450B-9A7C-FA3A2C1C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38D45-A321-438E-AE01-6C8F31C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E2282-800D-4F02-B6FB-479BF19A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F903-6BC0-45F4-BBA8-21B4ED6C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2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EF4-67FB-466B-8655-326862AD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90874-2C04-4A19-9CB1-62373E51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C702-9E4B-4796-A814-ADBA83D8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2ED1-DE21-49BD-AB88-03CE748A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0436-1E54-4B7C-81BB-A421DBCA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0EDF-CEA0-4F36-866A-22BA1DE6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E956F-B6A7-4E03-93A4-327916A95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EE66D-26D5-4007-B145-DE575178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9FFD-693C-4A8B-819C-EDBF303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C37E4-8628-4E34-8E4A-A73CE0AF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61EA-0509-416D-8759-280F13AE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5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FF4B-6835-4298-84CC-823BA997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51F74-9D1E-4B73-B4F4-1C619A90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67EE3-4D02-48CF-8C4D-E9371BDCB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3798-723F-45B4-B1D8-2A3900B78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0CB4F-36C5-4483-B60F-2697DD825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31C71-C4C8-4E37-B927-0EC2C653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46E3C-2002-439A-A6E5-394C98E4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5F3A4-C998-4AE2-891D-DF183065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2AA9-E424-49B5-B2BE-9E62FA28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80008-1E45-45CB-A8DC-CC072CCE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D9A6-23A8-4922-9AA9-0BC441FD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2D272-F7FE-4BD7-A12A-D6CF388C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4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CE381-BD1F-467D-9763-FCA8D1FB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CD637-CAC2-48D9-8B15-EDD84DD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AFD1-5E90-4DCF-A422-8BEF2F1D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4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F990-43F2-4144-B6AB-1253A126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74C8-4315-41C2-9F10-07221D77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8A1C-AC2B-4698-8700-2D0581860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36F2-6D51-4E5B-881A-BCE4502A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1D159-59DD-4927-9D13-D8E26C8F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83517-C8BB-4247-ACCB-8212E87C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48E9-0A1E-406D-B3D3-5E31FEF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657-9165-4D24-8FC9-224FBE725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E89A-C25D-4444-A687-13466484A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79E7F-04BA-4F1E-8265-C7BADAE9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2D4E-C442-46A8-9B74-E61A4BBD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301D-CE41-4977-95D3-BA034C58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82785-1995-403A-8859-68DDD3DB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21DF-C70B-4113-8723-9F3E84E2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3C36-7E32-4F09-AEF3-BA1A4373C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2610-B394-4E68-903A-15F1925D7B53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1D64-1258-47DD-8CED-7919C6132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BAD-4DAF-486F-A0EE-8F364B68E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36EC-B867-436A-8D5F-873D0B60E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7447-488E-4C60-826B-87F43ED62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МАСТЕР-КЛАСС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D2AF8-BD9D-4F35-B0E8-E64850D69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ПО КОМПЕТЕНЦИИ ПРОГРАММНЫЕ РЕШЕНИЯ ДЛЯ БИЗНЕСА</a:t>
            </a:r>
            <a:endParaRPr lang="en-US" b="1" dirty="0"/>
          </a:p>
        </p:txBody>
      </p:sp>
      <p:pic>
        <p:nvPicPr>
          <p:cNvPr id="4" name="Рисунок 2">
            <a:extLst>
              <a:ext uri="{FF2B5EF4-FFF2-40B4-BE49-F238E27FC236}">
                <a16:creationId xmlns:a16="http://schemas.microsoft.com/office/drawing/2014/main" id="{A6AB585E-D8D5-4DB2-9E2A-088E72F5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705" y="17417"/>
            <a:ext cx="2952589" cy="2209891"/>
          </a:xfrm>
          <a:prstGeom prst="rect">
            <a:avLst/>
          </a:prstGeom>
        </p:spPr>
      </p:pic>
      <p:pic>
        <p:nvPicPr>
          <p:cNvPr id="1026" name="Рисунок 2">
            <a:extLst>
              <a:ext uri="{FF2B5EF4-FFF2-40B4-BE49-F238E27FC236}">
                <a16:creationId xmlns:a16="http://schemas.microsoft.com/office/drawing/2014/main" id="{1D037833-0579-42CE-99E4-FBB48E541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98" y="716252"/>
            <a:ext cx="1956404" cy="10686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EE04A38-DD98-4320-AA8E-93EB8171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630" y="716253"/>
            <a:ext cx="2155626" cy="106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01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8B8-3BE1-4CA5-A1BB-DFEBF50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 оценочной документации 1.5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5349-38BC-4C7C-BEFE-9621CD30D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825625"/>
            <a:ext cx="10492666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Продолжительность экзамена: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5 часов</a:t>
            </a:r>
          </a:p>
          <a:p>
            <a:pPr marL="0" indent="0">
              <a:buNone/>
            </a:pPr>
            <a:r>
              <a:rPr lang="ru-RU" b="1" dirty="0"/>
              <a:t>Формат Демонстрационного экзамена: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Очный</a:t>
            </a:r>
          </a:p>
          <a:p>
            <a:pPr marL="0" indent="0">
              <a:buNone/>
            </a:pPr>
            <a:r>
              <a:rPr lang="ru-RU" b="1" dirty="0"/>
              <a:t>Форма участия: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Индивидуальная</a:t>
            </a:r>
          </a:p>
          <a:p>
            <a:pPr marL="0" indent="0">
              <a:buNone/>
            </a:pPr>
            <a:r>
              <a:rPr lang="ru-RU" b="1" dirty="0"/>
              <a:t>Вид аттестации: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i="1" dirty="0"/>
              <a:t>ГИА, Промежуточная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8813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92E-4C54-4492-9DFF-AE65A89E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Перечень знаний, умений, навыков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154C43-0C8D-492E-9FDD-2F36E9A96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230349"/>
              </p:ext>
            </p:extLst>
          </p:nvPr>
        </p:nvGraphicFramePr>
        <p:xfrm>
          <a:off x="838200" y="1825625"/>
          <a:ext cx="10515597" cy="2682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8355">
                  <a:extLst>
                    <a:ext uri="{9D8B030D-6E8A-4147-A177-3AD203B41FA5}">
                      <a16:colId xmlns:a16="http://schemas.microsoft.com/office/drawing/2014/main" val="4230678111"/>
                    </a:ext>
                  </a:extLst>
                </a:gridCol>
                <a:gridCol w="7022237">
                  <a:extLst>
                    <a:ext uri="{9D8B030D-6E8A-4147-A177-3AD203B41FA5}">
                      <a16:colId xmlns:a16="http://schemas.microsoft.com/office/drawing/2014/main" val="2107529967"/>
                    </a:ext>
                  </a:extLst>
                </a:gridCol>
                <a:gridCol w="2485005">
                  <a:extLst>
                    <a:ext uri="{9D8B030D-6E8A-4147-A177-3AD203B41FA5}">
                      <a16:colId xmlns:a16="http://schemas.microsoft.com/office/drawing/2014/main" val="750509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Раздел WSSS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Наименование раздела WSSS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Важность (%)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Организация и управление работой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1,9%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8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Компетенции общения и межличностных отношений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0,2%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00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Анализ и проектирование программных решений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11,9%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2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Разработка программных решений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33,0%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73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Тестирование программных решений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2,5%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0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72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F92E-4C54-4492-9DFF-AE65A89E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Модули задания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A25115-276B-4B73-8445-5029FBAFD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76855"/>
              </p:ext>
            </p:extLst>
          </p:nvPr>
        </p:nvGraphicFramePr>
        <p:xfrm>
          <a:off x="838200" y="1825625"/>
          <a:ext cx="10515600" cy="490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4371">
                  <a:extLst>
                    <a:ext uri="{9D8B030D-6E8A-4147-A177-3AD203B41FA5}">
                      <a16:colId xmlns:a16="http://schemas.microsoft.com/office/drawing/2014/main" val="3408890696"/>
                    </a:ext>
                  </a:extLst>
                </a:gridCol>
                <a:gridCol w="3968318">
                  <a:extLst>
                    <a:ext uri="{9D8B030D-6E8A-4147-A177-3AD203B41FA5}">
                      <a16:colId xmlns:a16="http://schemas.microsoft.com/office/drawing/2014/main" val="2935669851"/>
                    </a:ext>
                  </a:extLst>
                </a:gridCol>
                <a:gridCol w="2521259">
                  <a:extLst>
                    <a:ext uri="{9D8B030D-6E8A-4147-A177-3AD203B41FA5}">
                      <a16:colId xmlns:a16="http://schemas.microsoft.com/office/drawing/2014/main" val="2686745124"/>
                    </a:ext>
                  </a:extLst>
                </a:gridCol>
                <a:gridCol w="1970842">
                  <a:extLst>
                    <a:ext uri="{9D8B030D-6E8A-4147-A177-3AD203B41FA5}">
                      <a16:colId xmlns:a16="http://schemas.microsoft.com/office/drawing/2014/main" val="1526256764"/>
                    </a:ext>
                  </a:extLst>
                </a:gridCol>
                <a:gridCol w="1410810">
                  <a:extLst>
                    <a:ext uri="{9D8B030D-6E8A-4147-A177-3AD203B41FA5}">
                      <a16:colId xmlns:a16="http://schemas.microsoft.com/office/drawing/2014/main" val="9939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№ п/п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Модуль, в котором используется критерий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Время выполнения Модуля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Проверяемые разделы </a:t>
                      </a:r>
                      <a:r>
                        <a:rPr lang="en-US" sz="2000" dirty="0"/>
                        <a:t>WSSS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Баллы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2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Модуль 3: Проектирование </a:t>
                      </a:r>
                      <a:r>
                        <a:rPr lang="en-US" sz="2000" dirty="0"/>
                        <a:t>ER-</a:t>
                      </a:r>
                      <a:r>
                        <a:rPr lang="ru-RU" sz="2000" dirty="0"/>
                        <a:t>диаграмм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 мин.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6.5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153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Модуль 4: Разработка баз данных и импорт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40 мин.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Модуль 6: Разработка </a:t>
                      </a:r>
                      <a:r>
                        <a:rPr lang="en-US" sz="2000" dirty="0"/>
                        <a:t>desktop</a:t>
                      </a:r>
                      <a:r>
                        <a:rPr lang="ru-RU" sz="2000" dirty="0"/>
                        <a:t> приложений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200 мин.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26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64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Модуль 9: Тестирование</a:t>
                      </a:r>
                    </a:p>
                    <a:p>
                      <a:r>
                        <a:rPr lang="ru-RU" sz="2000" dirty="0"/>
                        <a:t>программных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30 мин.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2.5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2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Модуль 11: Общий профессионализм решения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Учтено в общем времени выполнения задания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1, 2, 4, 5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ru-RU" sz="2000" dirty="0"/>
                        <a:t>ИТОГО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49.5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17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4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149C-7F31-492F-94E1-A0381068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 на мастер-класс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37C43-EFE6-4F39-BF29-D206C86D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8" y="2591686"/>
            <a:ext cx="3074404" cy="2079649"/>
          </a:xfrm>
          <a:prstGeom prst="rect">
            <a:avLst/>
          </a:prstGeom>
        </p:spPr>
      </p:pic>
      <p:pic>
        <p:nvPicPr>
          <p:cNvPr id="8" name="Рисунок 5">
            <a:extLst>
              <a:ext uri="{FF2B5EF4-FFF2-40B4-BE49-F238E27FC236}">
                <a16:creationId xmlns:a16="http://schemas.microsoft.com/office/drawing/2014/main" id="{329DAC62-79F5-4B3F-B685-D189B80D84A6}"/>
              </a:ext>
            </a:extLst>
          </p:cNvPr>
          <p:cNvPicPr/>
          <p:nvPr/>
        </p:nvPicPr>
        <p:blipFill rotWithShape="1">
          <a:blip r:embed="rId3"/>
          <a:srcRect r="2961"/>
          <a:stretch/>
        </p:blipFill>
        <p:spPr bwMode="auto">
          <a:xfrm>
            <a:off x="4315330" y="2591686"/>
            <a:ext cx="1927585" cy="9339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6B859-6D99-485E-93A4-22700C254E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54" y="2865395"/>
            <a:ext cx="2541092" cy="16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1B7D81-6BDC-4E8E-AD63-0CDC9B7ADDF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95" y="3315879"/>
            <a:ext cx="3231515" cy="19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B91538-253B-45BF-B3E6-DF52AD1ED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855" y="2591686"/>
            <a:ext cx="1433559" cy="143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34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C5B0-6FDE-43B2-BB51-7479FA1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Выступающие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B491-9036-4FDC-97DB-7D24924B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базы данных и импорт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Шитова Варвара Олеговна, ГАПОУ МО «Егорьевский техникум»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Разработка 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desktop 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приложения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Головин Денис Викторович, ГБПОУ МО «Серпуховский колледж»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библиотеки классов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Карташова Евгения Валерьевна, ГБПОУ МО «Колледж "Коломна»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программного решения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Комиссаров Станислав Александрович, ГБПОУ МО «Воскресенский колледж»</a:t>
            </a:r>
          </a:p>
        </p:txBody>
      </p:sp>
      <p:pic>
        <p:nvPicPr>
          <p:cNvPr id="3074" name="Picture 2" descr="Логотип образовательного учреждения">
            <a:extLst>
              <a:ext uri="{FF2B5EF4-FFF2-40B4-BE49-F238E27FC236}">
                <a16:creationId xmlns:a16="http://schemas.microsoft.com/office/drawing/2014/main" id="{03D1427F-F143-4BEF-934F-8702F114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03109"/>
            <a:ext cx="1425606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139EC9-3EBE-4689-82BF-1DEC7D664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645" y="5297571"/>
            <a:ext cx="2373171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ogo">
            <a:extLst>
              <a:ext uri="{FF2B5EF4-FFF2-40B4-BE49-F238E27FC236}">
                <a16:creationId xmlns:a16="http://schemas.microsoft.com/office/drawing/2014/main" id="{4B71C230-45AA-4DA2-A970-8B2FB82D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6" y="5303109"/>
            <a:ext cx="1032724" cy="14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Логотип образовательного учреждения">
            <a:extLst>
              <a:ext uri="{FF2B5EF4-FFF2-40B4-BE49-F238E27FC236}">
                <a16:creationId xmlns:a16="http://schemas.microsoft.com/office/drawing/2014/main" id="{DD1C1FB8-819A-4737-BB41-0770098D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141" y="5303109"/>
            <a:ext cx="1846668" cy="14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1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0A0D-65C6-4BD8-AD3A-42DE6C47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Среды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разработки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DD5E58-59C7-4C88-99ED-559A4369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322"/>
            <a:ext cx="4395356" cy="247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34D322A-D9ED-4E33-8D30-1A7ABAB3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168" y="3164683"/>
            <a:ext cx="1611666" cy="16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5846C80B-32DD-48FB-85BB-2DADE649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646" y="2370316"/>
            <a:ext cx="4096808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3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255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МАСТЕР-КЛАСС</vt:lpstr>
      <vt:lpstr>Комплект оценочной документации 1.5 </vt:lpstr>
      <vt:lpstr>Перечень знаний, умений, навыков</vt:lpstr>
      <vt:lpstr>Модули задания</vt:lpstr>
      <vt:lpstr>Постановка задачи на мастер-класс</vt:lpstr>
      <vt:lpstr>Выступающие</vt:lpstr>
      <vt:lpstr>Среды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МАСТЕР КЛАСС</dc:title>
  <dc:creator>x_iv_m</dc:creator>
  <cp:lastModifiedBy>x_iv_m</cp:lastModifiedBy>
  <cp:revision>12</cp:revision>
  <dcterms:created xsi:type="dcterms:W3CDTF">2021-04-28T06:38:12Z</dcterms:created>
  <dcterms:modified xsi:type="dcterms:W3CDTF">2021-04-29T12:01:11Z</dcterms:modified>
</cp:coreProperties>
</file>