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04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9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1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8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4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32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7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3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9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9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5EF7-07A3-4DA7-ABDF-13FB72B08DE8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BB760-5366-4321-A03A-F50C6A050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5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0"/>
            <a:ext cx="10780668" cy="67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61" y="102043"/>
            <a:ext cx="9239142" cy="67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1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Работа с хранимыми процедурами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35" y="1425083"/>
            <a:ext cx="5431951" cy="27878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34" y="4619088"/>
            <a:ext cx="5428371" cy="15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7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18600"/>
            <a:ext cx="6870713" cy="68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0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67" y="104503"/>
            <a:ext cx="9750790" cy="6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Выходные параметры хранимых процедур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3" y="1828799"/>
            <a:ext cx="12235544" cy="24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11" y="579162"/>
            <a:ext cx="8493349" cy="43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66" y="162644"/>
            <a:ext cx="8551817" cy="64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823" y="129994"/>
            <a:ext cx="10515600" cy="5144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Транзакции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56" y="812918"/>
            <a:ext cx="9566553" cy="61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92" y="102808"/>
            <a:ext cx="10905739" cy="65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-121954"/>
            <a:ext cx="10564908" cy="68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3425"/>
            <a:ext cx="12223285" cy="65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" y="304800"/>
            <a:ext cx="12189141" cy="62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Метод </a:t>
            </a:r>
            <a:r>
              <a:rPr lang="en-US" sz="3200" b="1" dirty="0" err="1" smtClean="0"/>
              <a:t>ExecuteReader</a:t>
            </a:r>
            <a:r>
              <a:rPr lang="en-US" sz="3200" b="1" dirty="0" smtClean="0"/>
              <a:t>() </a:t>
            </a:r>
            <a:r>
              <a:rPr lang="ru-RU" sz="3200" b="1" dirty="0" smtClean="0"/>
              <a:t>и объект </a:t>
            </a:r>
            <a:r>
              <a:rPr lang="en-US" sz="3200" b="1" dirty="0" err="1" smtClean="0"/>
              <a:t>SqlDataReader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184185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Метод </a:t>
            </a:r>
            <a:r>
              <a:rPr lang="en-US" sz="1600" b="1" dirty="0" err="1"/>
              <a:t>ExecuteReader</a:t>
            </a:r>
            <a:r>
              <a:rPr lang="en-US" sz="1600" b="1" dirty="0"/>
              <a:t>() </a:t>
            </a:r>
            <a:r>
              <a:rPr lang="ru-RU" sz="1600" dirty="0" smtClean="0"/>
              <a:t>возвращает объект </a:t>
            </a:r>
            <a:r>
              <a:rPr lang="en-US" sz="1600" dirty="0" err="1" smtClean="0"/>
              <a:t>SqlDateReader</a:t>
            </a:r>
            <a:r>
              <a:rPr lang="ru-RU" sz="1600" dirty="0" smtClean="0"/>
              <a:t>, который используется для чтения данных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08" y="1357081"/>
            <a:ext cx="8668960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9966"/>
            <a:ext cx="10515600" cy="590699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качестве альтернативы можно обращаться к данным через название параметра</a:t>
            </a:r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51" y="1200543"/>
            <a:ext cx="6229523" cy="20229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50" y="3780921"/>
            <a:ext cx="6165669" cy="2479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9235" y="3317526"/>
            <a:ext cx="822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Типизация результатов </a:t>
            </a:r>
            <a:r>
              <a:rPr lang="en-US" sz="2400" dirty="0" err="1" smtClean="0"/>
              <a:t>SqlDateReader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Параметризация запросов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8" y="1123406"/>
            <a:ext cx="10716709" cy="545074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11680" y="1715589"/>
            <a:ext cx="5094514" cy="261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931937" y="1661551"/>
            <a:ext cx="369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“Tom”;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50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06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Выходные параметры запросов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2703" y="1680756"/>
            <a:ext cx="10515600" cy="5375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Параметры, которые используются в командах, могут быть нескольких типов.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Тип </a:t>
            </a:r>
            <a:r>
              <a:rPr lang="ru-RU" sz="2000" dirty="0"/>
              <a:t>параметра задается с помощью свойства </a:t>
            </a:r>
            <a:r>
              <a:rPr lang="ru-RU" sz="2000" b="1" dirty="0" err="1"/>
              <a:t>Direction</a:t>
            </a:r>
            <a:r>
              <a:rPr lang="ru-RU" sz="2000" b="1" dirty="0"/>
              <a:t> </a:t>
            </a:r>
            <a:r>
              <a:rPr lang="ru-RU" sz="2000" dirty="0" err="1"/>
              <a:t>объкта</a:t>
            </a:r>
            <a:r>
              <a:rPr lang="ru-RU" sz="2000" dirty="0"/>
              <a:t> </a:t>
            </a:r>
            <a:r>
              <a:rPr lang="ru-RU" sz="2000" dirty="0" err="1"/>
              <a:t>SqlParameter</a:t>
            </a:r>
            <a:r>
              <a:rPr lang="ru-RU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Данное </a:t>
            </a:r>
            <a:r>
              <a:rPr lang="ru-RU" sz="2000" dirty="0"/>
              <a:t>свойство принимает одно из значений перечисления </a:t>
            </a:r>
            <a:r>
              <a:rPr lang="ru-RU" sz="2000" b="1" dirty="0" err="1"/>
              <a:t>ParameterDirection</a:t>
            </a:r>
            <a:r>
              <a:rPr lang="ru-RU" sz="2000" b="1" dirty="0" smtClean="0"/>
              <a:t>:</a:t>
            </a:r>
            <a:endParaRPr lang="en-US" sz="2000" b="1" dirty="0" smtClean="0"/>
          </a:p>
          <a:p>
            <a:r>
              <a:rPr lang="ru-RU" sz="2000" b="1" dirty="0" err="1"/>
              <a:t>Input</a:t>
            </a:r>
            <a:r>
              <a:rPr lang="ru-RU" sz="2000" dirty="0"/>
              <a:t>: параметр является входным, то есть предназначен для передачи значений в </a:t>
            </a:r>
            <a:r>
              <a:rPr lang="ru-RU" sz="2000" dirty="0" err="1"/>
              <a:t>sql</a:t>
            </a:r>
            <a:r>
              <a:rPr lang="ru-RU" sz="2000" dirty="0"/>
              <a:t>-выражение запроса. Это значение по умолчанию для всех </a:t>
            </a:r>
            <a:r>
              <a:rPr lang="ru-RU" sz="2000" dirty="0" smtClean="0"/>
              <a:t>параметров</a:t>
            </a:r>
            <a:endParaRPr lang="en-US" sz="2000" dirty="0" smtClean="0"/>
          </a:p>
          <a:p>
            <a:r>
              <a:rPr lang="ru-RU" sz="2000" b="1" dirty="0" err="1" smtClean="0"/>
              <a:t>InputOutput</a:t>
            </a:r>
            <a:r>
              <a:rPr lang="ru-RU" sz="2000" dirty="0"/>
              <a:t>: параметр может быть как входным, так и выходным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b="1" dirty="0" err="1" smtClean="0"/>
              <a:t>Output</a:t>
            </a:r>
            <a:r>
              <a:rPr lang="ru-RU" sz="2000" dirty="0"/>
              <a:t>: параметр является выходным, то есть используется для возвращения запросом каких-либо </a:t>
            </a:r>
            <a:r>
              <a:rPr lang="ru-RU" sz="2000" dirty="0" smtClean="0"/>
              <a:t>значений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ru-RU" sz="2000" b="1" dirty="0" err="1"/>
              <a:t>ReturnValue</a:t>
            </a:r>
            <a:r>
              <a:rPr lang="ru-RU" sz="2000" dirty="0"/>
              <a:t>: параметр представляет результат выполнения выражения или хранимой 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3519641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139</Words>
  <Application>Microsoft Office PowerPoint</Application>
  <PresentationFormat>Широкоэкранный</PresentationFormat>
  <Paragraphs>17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 ExecuteReader() и объект SqlDataReader</vt:lpstr>
      <vt:lpstr>Презентация PowerPoint</vt:lpstr>
      <vt:lpstr>Параметризация запросов</vt:lpstr>
      <vt:lpstr>Выходные параметры запросов</vt:lpstr>
      <vt:lpstr>Презентация PowerPoint</vt:lpstr>
      <vt:lpstr>Работа с хранимыми процедурами</vt:lpstr>
      <vt:lpstr>Презентация PowerPoint</vt:lpstr>
      <vt:lpstr>Презентация PowerPoint</vt:lpstr>
      <vt:lpstr>Выходные параметры хранимых процедур</vt:lpstr>
      <vt:lpstr>Презентация PowerPoint</vt:lpstr>
      <vt:lpstr>Презентация PowerPoint</vt:lpstr>
      <vt:lpstr>Транзакции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052</dc:creator>
  <cp:lastModifiedBy>052</cp:lastModifiedBy>
  <cp:revision>12</cp:revision>
  <dcterms:created xsi:type="dcterms:W3CDTF">2023-02-09T18:50:42Z</dcterms:created>
  <dcterms:modified xsi:type="dcterms:W3CDTF">2023-02-13T19:33:25Z</dcterms:modified>
</cp:coreProperties>
</file>