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4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5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4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4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9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1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7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98ABA-2133-41D6-987B-E8CFBCEF89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2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1286" y="160422"/>
            <a:ext cx="9625262" cy="113899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образовательное учреждение </a:t>
            </a:r>
            <a:b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Московской области «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  <a: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1286" y="1934034"/>
            <a:ext cx="6415606" cy="204888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идентификация пользователей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905782"/>
            <a:ext cx="586539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8222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400" y="204089"/>
            <a:ext cx="9759199" cy="184529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Идентификация, аутентификация и авторизация: определения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799" y="2049379"/>
            <a:ext cx="8534400" cy="4255477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— процедура, в результате выполнения которой для субъекта идентификации выявляется его идентификатор, однозначно определяющий этого субъекта в информационной системе.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— процедура проверки подлинности, например проверка подлинности пользователя путем сравнения введенного им пароля с паролем, сохраненным в базе данных.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— предоставление определенному лицу или группе лиц прав на выполнение определенных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5904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852" y="129107"/>
            <a:ext cx="9514620" cy="18052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идентификации, аутентификации и авторизации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0463" y="1621367"/>
            <a:ext cx="9711073" cy="18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Приведём пример из нашей жизни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Скажем, что пользователь хочет войти в свой аккаунт Google.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подходит лучше всего, потому что там процедура входа явным образом разбита на несколько простейших этапов.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0781C-826F-4DFF-B38D-2BAC862C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28" y="2743200"/>
            <a:ext cx="5530676" cy="39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9815A-221D-4626-B1AE-BAC368C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21712"/>
            <a:ext cx="9404723" cy="140053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идентификации, аутентификации и авторизации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727" y="1622242"/>
            <a:ext cx="8946541" cy="172007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система запрашивает логин, пользователь его указывает, система распознает его как существующий — это идентификация.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просит ввести пароль, пользователь его вводит, и система соглашается, что пользователь, похоже, действительно настоящий, раз пароль совпал, — это аутентификация.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9598F-1605-46C8-816E-853101E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67" y="3342318"/>
            <a:ext cx="3284660" cy="32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B082-1C41-497A-AC12-06C60A8B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353" y="128900"/>
            <a:ext cx="8768615" cy="80308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729" y="931986"/>
            <a:ext cx="8946541" cy="168812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2FA, или двухфакторная аутентификация — это такой метод идентификации пользователя для входа в сервис, при котором нужно двумя разными способами подтвердить, что именно он — хозяин аккаунта. В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роли 2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идет СМС-подтверждение. Как только пользователь введет полученный код, система предоставит пользователю право читать письма в его почтовом ящике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 авторизация.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D9159-414A-48DE-B1CC-4D3AF3D6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1" y="2620108"/>
            <a:ext cx="2424478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966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без </a:t>
            </a: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9832" y="1556602"/>
            <a:ext cx="10192336" cy="940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без предварительной идентификации лишена смысла — пока система не поймет, подлинность чего же надо проверять, совершенно бессмысленно начинать проверку. Для начала надо представиться.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6D776F-CE38-4663-9320-A72CD123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67" y="2497015"/>
            <a:ext cx="5372466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9681" y="316523"/>
            <a:ext cx="9320557" cy="704824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без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527" y="1417000"/>
            <a:ext cx="10266946" cy="1466877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без аутентификации — это просто глупо. Мало ли кто ввел существующий в системе логин?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 обязательно надо удостовериться, что этот кто-то знает еще и пароль. Но пароль могут подобрать, поэтому лучше подстраховаться и спросить что-то дополнительное, что может быть известно только данному пользователю: например, одноразовый код для подтверждения входа или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аутентификационный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токен.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2A6787-9EE3-4404-BDBA-4DCEC5BE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36" y="3279530"/>
            <a:ext cx="4970128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923" y="222894"/>
            <a:ext cx="8968153" cy="1013952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без идентификации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4615" y="1236846"/>
            <a:ext cx="10491536" cy="3080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вот авторизация без идентификации и тем более аутентификации очень даже возможна. </a:t>
            </a:r>
          </a:p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Google Документах можно публиковать документы так, чтобы они были доступны вообще всем. В этом случае вы как владелец файла увидите сверху надпись, на которой написано, что его читает неопознанный пользователь. Несмотря на то, что пользователь совершенно неопознанный, система его все же авторизовала — то есть выдала право прочитать этот документ.</a:t>
            </a:r>
          </a:p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вот если бы вы открыли этот документ для чтения только определенным пользователям, то пользователю в таком случае сперва пришлось бы идентифицироваться (ввести свой логин), потом аутентифицироваться (ввести пароль и возможно одноразовый код) и только потом получить право на чтение документа — авторизоваться.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CE275-30BD-47EF-AB8B-67A6F35C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23" y="4317023"/>
            <a:ext cx="2645751" cy="23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192505"/>
            <a:ext cx="8534400" cy="6691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864" y="1444623"/>
            <a:ext cx="10930272" cy="3540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вы знаете, чем идентификация отличается от аутентификации и авторизации. Что еще важно понимать: аутентификация — пожалуй, самый важный из этих процессов с точки зрения безопасности вашего аккаунта. Поэтому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всегда следовать следующим правилам: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Придумывайте для всех аккаунтов надежные и уникальные пароли, состоящие из 20 и более символов. Не придумывайте на все аккаунты один и тот же пароль!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испытываете трудности с запоминанием — вам всегда придет на помощь менеджер паролей. Он же поможет их сгенерировать. Есть множество программ, я бы порекомендовал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KeePass XC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 бесплатный и имеет открытый исходный код!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включайте двухфакторную аутентификацию — одноразовые коды в SMS или приложении — во всех сервисах, которые это позволяют. Иначе какой-нибудь неопознанный пользователь, так или иначе заполучивший ваш пароль, сможет сделать что-то очень неприятное.</a:t>
            </a:r>
          </a:p>
          <a:p>
            <a:endParaRPr lang="ru-RU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9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618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Ион</vt:lpstr>
      <vt:lpstr>Государственное бюджетное профессиональное образовательное учреждение  Московской области «ХХХХ» </vt:lpstr>
      <vt:lpstr>Идентификация, аутентификация и авторизация: определения.</vt:lpstr>
      <vt:lpstr>Простое объяснение идентификации, аутентификации и авторизации</vt:lpstr>
      <vt:lpstr>Простое объяснение идентификации, аутентификации и авторизации</vt:lpstr>
      <vt:lpstr>2FA</vt:lpstr>
      <vt:lpstr>Аутентификация без предварительной идентификации</vt:lpstr>
      <vt:lpstr>Идентификация без аутентификации</vt:lpstr>
      <vt:lpstr>Авторизация без идентификации</vt:lpstr>
      <vt:lpstr>Итоги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 Московской области «Колледж «Коломна»  (ГБПОУ МО «Колледж Коломна») </dc:title>
  <dc:creator>8-bit</dc:creator>
  <cp:lastModifiedBy>8-bit</cp:lastModifiedBy>
  <cp:revision>26</cp:revision>
  <dcterms:created xsi:type="dcterms:W3CDTF">2021-12-05T09:42:38Z</dcterms:created>
  <dcterms:modified xsi:type="dcterms:W3CDTF">2023-06-03T17:40:06Z</dcterms:modified>
</cp:coreProperties>
</file>