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6" r:id="rId8"/>
    <p:sldId id="265" r:id="rId9"/>
    <p:sldId id="263" r:id="rId10"/>
    <p:sldId id="268" r:id="rId11"/>
    <p:sldId id="267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9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9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2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2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3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2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90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10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C01F-9557-4B58-B18D-6FB53DCFF2D5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9674-E9EE-4FE3-8AC6-2761133E3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7778" y="1983949"/>
            <a:ext cx="8791575" cy="1686713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производственной практике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14489" y="296333"/>
            <a:ext cx="8609672" cy="9669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</a:t>
            </a:r>
            <a:r>
              <a:rPr lang="ru-RU" sz="1800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осударственное бюджетное профессиональное образовательное учреждение</a:t>
            </a:r>
            <a:r>
              <a:rPr lang="ru-RU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ХХХ</a:t>
            </a:r>
            <a:r>
              <a:rPr lang="ru-RU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ХХХ</a:t>
            </a:r>
            <a:r>
              <a:rPr lang="ru-RU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</a:t>
            </a:r>
            <a:br>
              <a:rPr lang="ru-RU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(ГБПОУ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ХХХ</a:t>
            </a:r>
            <a:r>
              <a:rPr lang="ru-RU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ХХХ</a:t>
            </a:r>
            <a:r>
              <a:rPr lang="ru-RU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») 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829373" y="4767865"/>
            <a:ext cx="5887865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Подготовил студент группы ХХХ ХХХ</a:t>
            </a:r>
          </a:p>
          <a:p>
            <a:pPr>
              <a:spcBef>
                <a:spcPct val="20000"/>
              </a:spcBef>
              <a:defRPr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Преподаватель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ХХХ</a:t>
            </a:r>
          </a:p>
        </p:txBody>
      </p:sp>
    </p:spTree>
    <p:extLst>
      <p:ext uri="{BB962C8B-B14F-4D97-AF65-F5344CB8AC3E}">
        <p14:creationId xmlns:p14="http://schemas.microsoft.com/office/powerpoint/2010/main" val="171100790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49" y="176463"/>
            <a:ext cx="11687174" cy="913990"/>
          </a:xfrm>
        </p:spPr>
        <p:txBody>
          <a:bodyPr>
            <a:normAutofit fontScale="90000"/>
          </a:bodyPr>
          <a:lstStyle/>
          <a:p>
            <a:br>
              <a:rPr lang="ru-RU" sz="4400" dirty="0"/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программы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AE85F-939D-0E3D-55D4-6F8A765C7A47}"/>
              </a:ext>
            </a:extLst>
          </p:cNvPr>
          <p:cNvSpPr txBox="1"/>
          <p:nvPr/>
        </p:nvSpPr>
        <p:spPr>
          <a:xfrm>
            <a:off x="6129336" y="2312378"/>
            <a:ext cx="5486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</a:rPr>
              <a:t>Преимуществом </a:t>
            </a:r>
            <a:r>
              <a:rPr lang="ru-RU" sz="2000" dirty="0" err="1">
                <a:effectLst/>
                <a:latin typeface="Times New Roman" panose="02020603050405020304" pitchFamily="18" charset="0"/>
              </a:rPr>
              <a:t>MSExcel</a:t>
            </a:r>
            <a:r>
              <a:rPr lang="ru-RU" sz="2000" dirty="0">
                <a:effectLst/>
                <a:latin typeface="Times New Roman" panose="02020603050405020304" pitchFamily="18" charset="0"/>
              </a:rPr>
              <a:t> является то, что программа помогает оперировать большими объемами информации. рабочие книги </a:t>
            </a:r>
            <a:r>
              <a:rPr lang="ru-RU" sz="2000" dirty="0" err="1">
                <a:effectLst/>
                <a:latin typeface="Times New Roman" panose="02020603050405020304" pitchFamily="18" charset="0"/>
              </a:rPr>
              <a:t>MSExcel</a:t>
            </a:r>
            <a:r>
              <a:rPr lang="ru-RU" sz="2000" dirty="0">
                <a:effectLst/>
                <a:latin typeface="Times New Roman" panose="02020603050405020304" pitchFamily="18" charset="0"/>
              </a:rPr>
              <a:t> предоставляют возможность хранения и организации данных, вычисление суммы значений в ячейках. </a:t>
            </a:r>
            <a:r>
              <a:rPr lang="ru-RU" sz="2000" dirty="0" err="1">
                <a:effectLst/>
                <a:latin typeface="Times New Roman" panose="02020603050405020304" pitchFamily="18" charset="0"/>
              </a:rPr>
              <a:t>MsExcel</a:t>
            </a:r>
            <a:r>
              <a:rPr lang="ru-RU" sz="2000" dirty="0">
                <a:effectLst/>
                <a:latin typeface="Times New Roman" panose="02020603050405020304" pitchFamily="18" charset="0"/>
              </a:rPr>
              <a:t> предоставляет широкий спектр методов позволяющих сделать информацию простой для восприятия.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3FEDFD-504B-B7D7-4E3B-603E090A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937246"/>
            <a:ext cx="5553073" cy="33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1049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49" y="176463"/>
            <a:ext cx="11687174" cy="913990"/>
          </a:xfrm>
        </p:spPr>
        <p:txBody>
          <a:bodyPr>
            <a:normAutofit fontScale="90000"/>
          </a:bodyPr>
          <a:lstStyle/>
          <a:p>
            <a:br>
              <a:rPr lang="ru-RU" sz="4400" dirty="0"/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5821144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51" y="0"/>
            <a:ext cx="11687174" cy="1620253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Официальный сайт</a:t>
            </a:r>
            <a:br>
              <a:rPr lang="ru-RU" sz="4400" dirty="0"/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11E50C-25DA-635B-9153-38F2A223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967154"/>
            <a:ext cx="11258549" cy="563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083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0687" y="0"/>
            <a:ext cx="8791575" cy="850718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предприятия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615910" y="4232288"/>
            <a:ext cx="5887865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4375" y="1153424"/>
            <a:ext cx="4589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Первый магазин в микрорайоне ХХХ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940469" y="1105647"/>
            <a:ext cx="562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Новый магазин</a:t>
            </a:r>
          </a:p>
        </p:txBody>
      </p:sp>
    </p:spTree>
    <p:extLst>
      <p:ext uri="{BB962C8B-B14F-4D97-AF65-F5344CB8AC3E}">
        <p14:creationId xmlns:p14="http://schemas.microsoft.com/office/powerpoint/2010/main" val="464070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211" y="195942"/>
            <a:ext cx="8791575" cy="79683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50090505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211" y="104775"/>
            <a:ext cx="8791575" cy="1933575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структура предприятия</a:t>
            </a:r>
            <a:br>
              <a:rPr lang="ru-RU" sz="4400" dirty="0"/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15571" y="1801811"/>
            <a:ext cx="9160853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410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211" y="104775"/>
            <a:ext cx="8791575" cy="1933575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внутреннего трудового распорядка предприятия</a:t>
            </a:r>
            <a:br>
              <a:rPr lang="ru-RU" sz="4400" dirty="0"/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1771649"/>
            <a:ext cx="5448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Распорядок работы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Главный офис функционирует каждый день с 8:00 до 20:00, с перерывом на обед с 12:00 до 13:00.</a:t>
            </a:r>
            <a:endParaRPr lang="ru-RU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Магазин функционирует каждый день с 9:00 до 19:00, без перерывов на обед.</a:t>
            </a:r>
            <a:endParaRPr lang="ru-RU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Склад функционирует каждый день с 6:00 до 17:00, без перерыва на обед.</a:t>
            </a:r>
            <a:endParaRPr lang="ru-RU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00799" y="1771649"/>
            <a:ext cx="5343525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бязательные к выполнению правила:</a:t>
            </a:r>
            <a:endParaRPr lang="ru-RU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Запрещено опаздывать более чем на 10 минут</a:t>
            </a:r>
            <a:endParaRPr lang="ru-RU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Запрещено не являться на рабочее место</a:t>
            </a:r>
            <a:endParaRPr lang="ru-RU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Запрещено покидать рабочее место до закрытия предприятия</a:t>
            </a:r>
            <a:endParaRPr lang="ru-RU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Запрещается хищение имущества</a:t>
            </a:r>
            <a:endParaRPr lang="ru-RU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Запрещено являться на место работы в состоянии алкогольного и наркотического опьянения</a:t>
            </a:r>
            <a:endParaRPr lang="ru-RU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8860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49" y="243211"/>
            <a:ext cx="11687174" cy="2333625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Функции, задачи, структура отдела и его взаимосвязь с другими подразделениями предприятия</a:t>
            </a:r>
            <a:br>
              <a:rPr lang="ru-RU" sz="4400" dirty="0"/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52453" y="6106906"/>
            <a:ext cx="19537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отдела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2663" y="1917855"/>
            <a:ext cx="585334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главного офиса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взаимодействия между заказчиком и производителем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работы дочерних отделов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работы всех сотрудников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проведение анализов всех рисков компании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16" y="4793186"/>
            <a:ext cx="7225461" cy="13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148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1128346" y="289711"/>
            <a:ext cx="9935308" cy="1637478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потоки: выходная и входная информация</a:t>
            </a:r>
            <a:br>
              <a:rPr lang="ru-RU" sz="4400" dirty="0"/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51716" y="5927911"/>
            <a:ext cx="212814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потоков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AE466E-C55C-80AA-3DE4-7629BA27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08" y="1637478"/>
            <a:ext cx="7587761" cy="42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41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2190015" y="148596"/>
            <a:ext cx="7811966" cy="545123"/>
          </a:xfrm>
        </p:spPr>
        <p:txBody>
          <a:bodyPr>
            <a:normAutofit fontScale="90000"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ПО отдела и предприятия</a:t>
            </a:r>
            <a:endParaRPr lang="ru-RU" sz="4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79475" y="5776982"/>
            <a:ext cx="301423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отдела и предприятия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AA8E32-AE7A-66C6-738F-1A70DBAA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9" y="1081017"/>
            <a:ext cx="6016705" cy="4695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A3C0EB-392A-32E4-FE00-F53F77EE675A}"/>
              </a:ext>
            </a:extLst>
          </p:cNvPr>
          <p:cNvSpPr txBox="1"/>
          <p:nvPr/>
        </p:nvSpPr>
        <p:spPr>
          <a:xfrm>
            <a:off x="7218137" y="1473848"/>
            <a:ext cx="4220656" cy="4320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предприятия состоит: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Бухгалтерия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Касса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1C: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Просто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Mozilla Firefox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 для работы с документами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Office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PRO100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32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49" y="176463"/>
            <a:ext cx="11687174" cy="913990"/>
          </a:xfrm>
        </p:spPr>
        <p:txBody>
          <a:bodyPr>
            <a:normAutofit fontScale="90000"/>
          </a:bodyPr>
          <a:lstStyle/>
          <a:p>
            <a:br>
              <a:rPr lang="ru-RU" sz="4400" dirty="0"/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7535" y="3437792"/>
            <a:ext cx="9403599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504825" indent="311785" algn="just">
              <a:spcBef>
                <a:spcPts val="0"/>
              </a:spcBef>
              <a:spcAft>
                <a:spcPts val="3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 – программа предназначенная для организации данных в таблице для документирования и графического представления информации.</a:t>
            </a:r>
            <a:endParaRPr lang="ru-RU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504825" indent="311785" algn="just">
              <a:spcBef>
                <a:spcPts val="0"/>
              </a:spcBef>
              <a:spcAft>
                <a:spcPts val="3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</a:t>
            </a:r>
            <a:r>
              <a:rPr lang="ru-R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MSExcel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применяется при создании комплексных документов в которых необходимо:</a:t>
            </a:r>
            <a:endParaRPr lang="ru-RU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504825" indent="311785" algn="just">
              <a:spcBef>
                <a:spcPts val="0"/>
              </a:spcBef>
              <a:spcAft>
                <a:spcPts val="3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использовать одни и те же данные в разных рабочих листах;</a:t>
            </a:r>
            <a:endParaRPr lang="ru-RU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504825" indent="311785" algn="just">
              <a:spcBef>
                <a:spcPts val="0"/>
              </a:spcBef>
              <a:spcAft>
                <a:spcPts val="3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изменить и восстанавливать связи.</a:t>
            </a:r>
            <a:endParaRPr lang="ru-RU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73324D-FF5E-0C15-B733-ADCCC959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92" y="1252021"/>
            <a:ext cx="4433887" cy="199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550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325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по производственной практике</vt:lpstr>
      <vt:lpstr>История предприятия</vt:lpstr>
      <vt:lpstr>Сайт компании</vt:lpstr>
      <vt:lpstr>Организационная структура предприятия </vt:lpstr>
      <vt:lpstr>Правила внутреннего трудового распорядка предприятия </vt:lpstr>
      <vt:lpstr>Функции, задачи, структура отдела и его взаимосвязь с другими подразделениями предприятия </vt:lpstr>
      <vt:lpstr>Информационные потоки: выходная и входная информация </vt:lpstr>
      <vt:lpstr>Описание ПО отдела и предприятия</vt:lpstr>
      <vt:lpstr> Программа Excel</vt:lpstr>
      <vt:lpstr> Преимущества программы</vt:lpstr>
      <vt:lpstr> Интерфейс программы</vt:lpstr>
      <vt:lpstr>Официальный сайт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8-bit</cp:lastModifiedBy>
  <cp:revision>11</cp:revision>
  <dcterms:created xsi:type="dcterms:W3CDTF">2022-06-23T18:08:19Z</dcterms:created>
  <dcterms:modified xsi:type="dcterms:W3CDTF">2023-08-28T11:17:59Z</dcterms:modified>
</cp:coreProperties>
</file>