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2801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Data analysis unavailable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19456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914400" y="23774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Please check the input data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164592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2801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Status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64592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Error in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88888"/>
                </a:solidFill>
              </a:rPr>
              <a:t>Unable to process data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Performance Trends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Revenue Trend</a:t>
            </a:r>
            <a:endParaRPr lang="en-US" sz="1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Period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Regional Performance</a:t>
            </a:r>
            <a:endParaRPr lang="en-US" sz="1800" dirty="0"/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Region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B294"/>
                </a:solidFill>
              </a:rPr>
              <a:t>Growth: 0%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4008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Top Region: Unknown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57200" y="41148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Key Insights: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57200" y="45720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457200" y="493776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Recommendations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146304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18872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System Error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5544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Unable to generate recommendations due to data processing error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19202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078D4"/>
                </a:solidFill>
              </a:rPr>
              <a:t>Impact: Please try again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2024-10-25T21:44:53Z</dcterms:created>
  <dcterms:modified xsi:type="dcterms:W3CDTF">2024-10-25T21:44:53Z</dcterms:modified>
</cp:coreProperties>
</file>