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Executive Summary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11582400" cy="914400"/>
          </a:xfrm>
          <a:prstGeom prst="rect">
            <a:avLst/>
          </a:prstGeom>
          <a:solidFill>
            <a:srgbClr val="F8F9FA"/>
          </a:solidFill>
          <a:ln w="12700">
            <a:solidFill>
              <a:srgbClr val="E0E0E0"/>
            </a:solidFill>
            <a:prstDash val="solid"/>
          </a:ln>
          <a:effectLst>
            <a:outerShdw sx="100000" sy="100000" kx="0" ky="0" algn="bl" rotWithShape="0" blurRad="38100" dist="25400" dir="2700000">
              <a:srgbClr val="D6D6D6">
                <a:alpha val="3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14400" y="128016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444444"/>
                </a:solidFill>
              </a:rPr>
              <a:t>Data analysis unavailable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457200" y="2194560"/>
            <a:ext cx="11582400" cy="914400"/>
          </a:xfrm>
          <a:prstGeom prst="rect">
            <a:avLst/>
          </a:prstGeom>
          <a:solidFill>
            <a:srgbClr val="F8F9FA"/>
          </a:solidFill>
          <a:ln w="12700">
            <a:solidFill>
              <a:srgbClr val="E0E0E0"/>
            </a:solidFill>
            <a:prstDash val="solid"/>
          </a:ln>
          <a:effectLst>
            <a:outerShdw sx="100000" sy="100000" kx="0" ky="0" algn="bl" rotWithShape="0" blurRad="38100" dist="25400" dir="2700000">
              <a:srgbClr val="D6D6D6">
                <a:alpha val="30000"/>
              </a:srgbClr>
            </a:outerShdw>
          </a:effectLst>
        </p:spPr>
      </p:sp>
      <p:sp>
        <p:nvSpPr>
          <p:cNvPr id="6" name="Text 4"/>
          <p:cNvSpPr/>
          <p:nvPr/>
        </p:nvSpPr>
        <p:spPr>
          <a:xfrm>
            <a:off x="914400" y="237744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444444"/>
                </a:solidFill>
              </a:rPr>
              <a:t>Please check the input data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Key Performance Indicators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0" cy="1645920"/>
          </a:xfrm>
          <a:prstGeom prst="rect">
            <a:avLst/>
          </a:prstGeom>
          <a:solidFill>
            <a:srgbClr val="F8F9FA"/>
          </a:solidFill>
          <a:ln w="12700">
            <a:solidFill>
              <a:srgbClr val="E0E0E0"/>
            </a:solidFill>
            <a:prstDash val="solid"/>
          </a:ln>
          <a:effectLst>
            <a:outerShdw sx="100000" sy="100000" kx="0" ky="0" algn="bl" rotWithShape="0" blurRad="38100" dist="25400" dir="2700000">
              <a:srgbClr val="D6D6D6">
                <a:alpha val="3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640080" y="1280160"/>
            <a:ext cx="3291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B579A"/>
                </a:solidFill>
              </a:rPr>
              <a:t>Status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640080" y="1645920"/>
            <a:ext cx="3291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Error in analysis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640080" y="2194560"/>
            <a:ext cx="3291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888888"/>
                </a:solidFill>
              </a:rPr>
              <a:t>Unable to process data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Performance Trends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5486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2B579A"/>
                </a:solidFill>
              </a:rPr>
              <a:t>Revenue Trend</a:t>
            </a:r>
            <a:endParaRPr lang="en-US" sz="1800" dirty="0"/>
          </a:p>
        </p:txBody>
      </p:sp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645920"/>
          <a:ext cx="54864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Period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Revenue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Q1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Q2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Q3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Q4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5" name="Text 2"/>
          <p:cNvSpPr/>
          <p:nvPr/>
        </p:nvSpPr>
        <p:spPr>
          <a:xfrm>
            <a:off x="6400800" y="1097280"/>
            <a:ext cx="5486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2B579A"/>
                </a:solidFill>
              </a:rPr>
              <a:t>Regional Performance</a:t>
            </a:r>
            <a:endParaRPr lang="en-US" sz="1800" dirty="0"/>
          </a:p>
        </p:txBody>
      </p:sp>
      <p:graphicFrame>
        <p:nvGraphicFramePr>
          <p:cNvPr id="7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400800" y="1645920"/>
          <a:ext cx="54864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Region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Performance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Region 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Region 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$0.0K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7" name="Text 3"/>
          <p:cNvSpPr/>
          <p:nvPr/>
        </p:nvSpPr>
        <p:spPr>
          <a:xfrm>
            <a:off x="457200" y="3200400"/>
            <a:ext cx="5486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B294"/>
                </a:solidFill>
              </a:rPr>
              <a:t>Growth: 0%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6400800" y="3200400"/>
            <a:ext cx="5486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78D4"/>
                </a:solidFill>
              </a:rPr>
              <a:t>Top Region: Unknown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457200" y="411480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78D4"/>
                </a:solidFill>
              </a:rPr>
              <a:t>Key Insights: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57200" y="457200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• Data unavailable</a:t>
            </a:r>
            <a:endParaRPr lang="en-US" sz="1400" dirty="0"/>
          </a:p>
        </p:txBody>
      </p:sp>
      <p:sp>
        <p:nvSpPr>
          <p:cNvPr id="11" name="Text 7"/>
          <p:cNvSpPr/>
          <p:nvPr/>
        </p:nvSpPr>
        <p:spPr>
          <a:xfrm>
            <a:off x="457200" y="4937760"/>
            <a:ext cx="1158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• Data unavailable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1158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78D4"/>
                </a:solidFill>
              </a:rPr>
              <a:t>Recommendations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11582400" cy="1463040"/>
          </a:xfrm>
          <a:prstGeom prst="rect">
            <a:avLst/>
          </a:prstGeom>
          <a:solidFill>
            <a:srgbClr val="F8F9FA"/>
          </a:solidFill>
          <a:ln w="12700">
            <a:solidFill>
              <a:srgbClr val="E0E0E0"/>
            </a:solidFill>
            <a:prstDash val="solid"/>
          </a:ln>
          <a:effectLst>
            <a:outerShdw sx="100000" sy="100000" kx="0" ky="0" algn="bl" rotWithShape="0" blurRad="38100" dist="25400" dir="2700000">
              <a:srgbClr val="D6D6D6">
                <a:alpha val="3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14400" y="118872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B579A"/>
                </a:solidFill>
              </a:rPr>
              <a:t>System Error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155448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Unable to generate recommendations due to data processing error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192024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0078D4"/>
                </a:solidFill>
              </a:rPr>
              <a:t>Impact: Please try again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2024-10-25T23:14:21Z</dcterms:created>
  <dcterms:modified xsi:type="dcterms:W3CDTF">2024-10-25T23:14:21Z</dcterms:modified>
</cp:coreProperties>
</file>