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0418" autoAdjust="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0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0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1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95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5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66139C-FA37-4E42-B935-DD55AE1389D5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0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0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66139C-FA37-4E42-B935-DD55AE1389D5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38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88FD-08B4-43AC-A0C6-F8745511F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Computer Aided Design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D6910-09CD-4446-AEF7-2F63180E2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88457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 incidence 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Any node of a connected graph can be selected as a reference node.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Then the voltages of the other nodes (referred to as buses) can be measured with respect to the assigned reference.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ACD259-6F2A-40FC-AEB1-0A0341B16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356" y="3045771"/>
            <a:ext cx="3495675" cy="3224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90EAED-B90E-47BA-970C-4A7F4B776B46}"/>
                  </a:ext>
                </a:extLst>
              </p:cNvPr>
              <p:cNvSpPr txBox="1"/>
              <p:nvPr/>
            </p:nvSpPr>
            <p:spPr>
              <a:xfrm>
                <a:off x="152400" y="5035686"/>
                <a:ext cx="5943600" cy="1275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90EAED-B90E-47BA-970C-4A7F4B776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035686"/>
                <a:ext cx="5943600" cy="127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2C0DEE-A4ED-45BD-A7C8-A6E4C66C5A57}"/>
                  </a:ext>
                </a:extLst>
              </p:cNvPr>
              <p:cNvSpPr txBox="1"/>
              <p:nvPr/>
            </p:nvSpPr>
            <p:spPr>
              <a:xfrm>
                <a:off x="-133351" y="3545073"/>
                <a:ext cx="6105525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2C0DEE-A4ED-45BD-A7C8-A6E4C66C5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351" y="3545073"/>
                <a:ext cx="6105525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60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Electrical 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From incidence matrix (A) we can apply KCL.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* J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AD5DC8-2FFA-43D0-8E08-319878BF298E}"/>
                  </a:ext>
                </a:extLst>
              </p:cNvPr>
              <p:cNvSpPr txBox="1"/>
              <p:nvPr/>
            </p:nvSpPr>
            <p:spPr>
              <a:xfrm>
                <a:off x="1171575" y="3139485"/>
                <a:ext cx="6096000" cy="1855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 0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AD5DC8-2FFA-43D0-8E08-319878BF2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5" y="3139485"/>
                <a:ext cx="6096000" cy="18553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56DB9F6-0660-4A4D-BD02-B94397726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220" y="2455068"/>
            <a:ext cx="3495675" cy="3224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07BA23-E9E0-4676-9F77-BF306157AE05}"/>
                  </a:ext>
                </a:extLst>
              </p:cNvPr>
              <p:cNvSpPr txBox="1"/>
              <p:nvPr/>
            </p:nvSpPr>
            <p:spPr>
              <a:xfrm>
                <a:off x="1485900" y="3305174"/>
                <a:ext cx="34575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07BA23-E9E0-4676-9F77-BF306157A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3305174"/>
                <a:ext cx="3457575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1B3F68-3BAB-41B4-BE3D-C193B05D501A}"/>
                  </a:ext>
                </a:extLst>
              </p:cNvPr>
              <p:cNvSpPr txBox="1"/>
              <p:nvPr/>
            </p:nvSpPr>
            <p:spPr>
              <a:xfrm>
                <a:off x="352424" y="4900220"/>
                <a:ext cx="4495801" cy="1311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1B3F68-3BAB-41B4-BE3D-C193B05D5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4" y="4900220"/>
                <a:ext cx="4495801" cy="13118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47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Electrical 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47F71-2952-4813-8C0A-AD6BB06417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From tie set matrix (B) we can apply KVL.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	B * V</a:t>
                </a:r>
                <a:r>
                  <a:rPr lang="en-US" sz="20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0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 0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ar-EG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Also we  can  express  branch  currents  in  terms  of  loop  currents.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B</a:t>
                </a:r>
                <a:r>
                  <a:rPr lang="en-US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T 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*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b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47F71-2952-4813-8C0A-AD6BB0641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E3775E-E3FD-4A6D-AB29-D1987DF7C811}"/>
                  </a:ext>
                </a:extLst>
              </p:cNvPr>
              <p:cNvSpPr txBox="1"/>
              <p:nvPr/>
            </p:nvSpPr>
            <p:spPr>
              <a:xfrm>
                <a:off x="1005841" y="3114674"/>
                <a:ext cx="34575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E3775E-E3FD-4A6D-AB29-D1987DF7C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1" y="3114674"/>
                <a:ext cx="3457575" cy="400110"/>
              </a:xfrm>
              <a:prstGeom prst="rect">
                <a:avLst/>
              </a:prstGeom>
              <a:blipFill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8409DC7-2384-41F2-A15F-CA5FB7A2D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552" y="2250070"/>
            <a:ext cx="3579971" cy="32146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C4D682-FAA1-43C7-BA33-3AF7F8939E2E}"/>
                  </a:ext>
                </a:extLst>
              </p:cNvPr>
              <p:cNvSpPr txBox="1"/>
              <p:nvPr/>
            </p:nvSpPr>
            <p:spPr>
              <a:xfrm>
                <a:off x="-714375" y="4892098"/>
                <a:ext cx="6096000" cy="1440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C4D682-FAA1-43C7-BA33-3AF7F8939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4375" y="4892098"/>
                <a:ext cx="6096000" cy="14407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14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Electrical Lows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47F71-2952-4813-8C0A-AD6BB06417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Also, we  can  express  branch  currents  in  terms  of  loop  currents.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 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𝑒𝑟𝑒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𝑎𝑟𝑒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𝑏𝑟𝑎𝑛𝑐𝑒𝑠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𝑐𝑢𝑟𝑟𝑒𝑛𝑡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𝑒𝑟𝑒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𝑎𝑟𝑒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𝑙𝑜𝑜𝑝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𝑐𝑢𝑟𝑟𝑒𝑛𝑡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47F71-2952-4813-8C0A-AD6BB0641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8409DC7-2384-41F2-A15F-CA5FB7A2D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749" y="2436683"/>
            <a:ext cx="3579971" cy="32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1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Relation between Network Topology Matrices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47F71-2952-4813-8C0A-AD6BB06417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 </m:t>
                    </m:r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 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47F71-2952-4813-8C0A-AD6BB0641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61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47F71-2952-4813-8C0A-AD6BB06417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From A matrix calculate the B and C matrices and verify your answer by mean of obtained graph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47F71-2952-4813-8C0A-AD6BB0641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r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6859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11932</TotalTime>
  <Words>248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Computer Aided Design CAD</vt:lpstr>
      <vt:lpstr>Reduced  incidence  matrix</vt:lpstr>
      <vt:lpstr>Apply Electrical Lows</vt:lpstr>
      <vt:lpstr>Apply Electrical Lows</vt:lpstr>
      <vt:lpstr>Apply Electrical Lows</vt:lpstr>
      <vt:lpstr>Relation between Network Topology Matrices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Commuter Aided Design CAD</dc:title>
  <dc:creator>mohamed aly aly rohaim</dc:creator>
  <cp:lastModifiedBy>Abdelrahman Halawa</cp:lastModifiedBy>
  <cp:revision>47</cp:revision>
  <dcterms:created xsi:type="dcterms:W3CDTF">2021-10-20T06:32:08Z</dcterms:created>
  <dcterms:modified xsi:type="dcterms:W3CDTF">2025-09-26T12:34:28Z</dcterms:modified>
</cp:coreProperties>
</file>