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418" autoAdjust="0"/>
  </p:normalViewPr>
  <p:slideViewPr>
    <p:cSldViewPr snapToGrid="0">
      <p:cViewPr varScale="1">
        <p:scale>
          <a:sx n="83" d="100"/>
          <a:sy n="83" d="100"/>
        </p:scale>
        <p:origin x="45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0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139C-FA37-4E42-B935-DD55AE1389D5}" type="datetimeFigureOut">
              <a:rPr lang="en-US" smtClean="0"/>
              <a:t>14-Oct-24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8FD-08B4-43AC-A0C6-F874551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Commuter Aided Design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6910-09CD-4446-AEF7-2F63180E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8845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network shown in Figure write a tie-set matrix and then ﬁnd all the branch currents and voltages.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2410C80-1C4B-4ECE-91D5-76E0AE31A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44" y="2606655"/>
            <a:ext cx="5483283" cy="19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Loop equations: A branch of a network can, in general, be represented as shown in Fig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ure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53FCC-CB56-4E33-A9BB-4E30B184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60" y="2743200"/>
            <a:ext cx="7122160" cy="2956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E0E46-8A0B-4CA6-974B-DE205F61E439}"/>
              </a:ext>
            </a:extLst>
          </p:cNvPr>
          <p:cNvSpPr txBox="1"/>
          <p:nvPr/>
        </p:nvSpPr>
        <p:spPr>
          <a:xfrm>
            <a:off x="1066800" y="3139440"/>
            <a:ext cx="45618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where </a:t>
            </a:r>
            <a:r>
              <a:rPr lang="en-US" sz="2400" b="1" dirty="0"/>
              <a:t>E</a:t>
            </a:r>
            <a:r>
              <a:rPr lang="en-US" sz="2400" b="1" baseline="-25000" dirty="0"/>
              <a:t>B</a:t>
            </a:r>
            <a:r>
              <a:rPr lang="en-US" sz="2400" dirty="0"/>
              <a:t>   is the voltage  source  of  the  branch.</a:t>
            </a:r>
          </a:p>
          <a:p>
            <a:r>
              <a:rPr lang="en-US" sz="2400" b="1" dirty="0"/>
              <a:t>I</a:t>
            </a:r>
            <a:r>
              <a:rPr lang="en-US" sz="2400" b="1" baseline="-25000" dirty="0"/>
              <a:t>B</a:t>
            </a:r>
            <a:r>
              <a:rPr lang="en-US" sz="2400" dirty="0"/>
              <a:t>   is the  current  source  of  the  branch</a:t>
            </a:r>
          </a:p>
          <a:p>
            <a:r>
              <a:rPr lang="en-US" sz="2400" b="1" dirty="0"/>
              <a:t>Z</a:t>
            </a:r>
            <a:r>
              <a:rPr lang="en-US" sz="2400" b="1" baseline="-25000" dirty="0"/>
              <a:t>B</a:t>
            </a:r>
            <a:r>
              <a:rPr lang="en-US" sz="2400" dirty="0"/>
              <a:t>   is the  impedance  of  the  branch</a:t>
            </a:r>
          </a:p>
          <a:p>
            <a:r>
              <a:rPr lang="en-US" sz="2400" b="1" dirty="0"/>
              <a:t>J</a:t>
            </a:r>
            <a:r>
              <a:rPr lang="en-US" sz="2400" b="1" baseline="-25000" dirty="0"/>
              <a:t>B</a:t>
            </a:r>
            <a:r>
              <a:rPr lang="en-US" sz="2400" dirty="0"/>
              <a:t>   is the  current in the  branch</a:t>
            </a:r>
          </a:p>
        </p:txBody>
      </p:sp>
    </p:spTree>
    <p:extLst>
      <p:ext uri="{BB962C8B-B14F-4D97-AF65-F5344CB8AC3E}">
        <p14:creationId xmlns:p14="http://schemas.microsoft.com/office/powerpoint/2010/main" val="18763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 voltage-current  relation is  then  given  by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V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=(J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+ I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Z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− E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 a  general network with many branches, the matrix equation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  Z</a:t>
            </a:r>
            <a:r>
              <a:rPr lang="en-US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(J</a:t>
            </a:r>
            <a:r>
              <a:rPr lang="en-US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+I</a:t>
            </a:r>
            <a:r>
              <a:rPr lang="en-US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− E</a:t>
            </a:r>
            <a:r>
              <a:rPr lang="en-US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(1)</a:t>
            </a:r>
            <a:endParaRPr lang="en-US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 B  × 1 vectors 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is the branch impedance matrix of B  × B</a:t>
            </a:r>
          </a:p>
        </p:txBody>
      </p:sp>
    </p:spTree>
    <p:extLst>
      <p:ext uri="{BB962C8B-B14F-4D97-AF65-F5344CB8AC3E}">
        <p14:creationId xmlns:p14="http://schemas.microsoft.com/office/powerpoint/2010/main" val="225356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tie-set matrix corresponds to a loop and involves all the branches of the loop. As per  KV L,  the  sum of  the corresponding  branch  voltages  may be equated to zero.  That 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BV</a:t>
            </a:r>
            <a:r>
              <a:rPr lang="en-US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=0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 the  tie-set  matrix.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matrix, each column represents a branch current in terms of loop currents.  Trans- posed M  is  used to give  the relation between branch  currents  and loop  currents.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B</a:t>
            </a:r>
            <a:r>
              <a:rPr 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  equation   is   called   loop   transformation   equation.</a:t>
            </a:r>
          </a:p>
        </p:txBody>
      </p:sp>
    </p:spTree>
    <p:extLst>
      <p:ext uri="{BB962C8B-B14F-4D97-AF65-F5344CB8AC3E}">
        <p14:creationId xmlns:p14="http://schemas.microsoft.com/office/powerpoint/2010/main" val="398374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  equation   (1)   in   (2),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V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  Z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(J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+I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− E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(1)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BV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=0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 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BZ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{J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}−BE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0		(4)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B</a:t>
            </a:r>
            <a:r>
              <a:rPr lang="en-US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(3)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equation  (3) in  (4)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 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BZ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BZ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BE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BZ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BE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BZ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7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V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 voltage and J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 current using cut-set matrix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 row  of  the  cut-set  matrix  corresponds  to  a  particular  node  pair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 and  indicates  different  branches  connected  to  a  particular  node.   KCL can  be  applied  to the  node and the algebraic  sum  of  the branch currents  at that  node is  zero.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CJ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=0			(5)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column of cut-set matrix relates a branch voltage to node pair voltages. Hence,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C</a:t>
            </a:r>
            <a:r>
              <a:rPr 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(6)</a:t>
            </a:r>
            <a:endParaRPr lang="en-US" sz="2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3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  voltage   relation   for   a branch  is.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Y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(V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+E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−I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netwrok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many branches  the above  equation  may be written in matrix  form as,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Y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Y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I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(7)</a:t>
            </a:r>
            <a:endParaRPr lang="en-US" sz="2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Y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is  branch admittance matrix of B  × B.</a:t>
            </a:r>
          </a:p>
        </p:txBody>
      </p:sp>
    </p:spTree>
    <p:extLst>
      <p:ext uri="{BB962C8B-B14F-4D97-AF65-F5344CB8AC3E}">
        <p14:creationId xmlns:p14="http://schemas.microsoft.com/office/powerpoint/2010/main" val="248041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 equation (7)  in  (5)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CJ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=0				(5)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I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(7)</a:t>
            </a:r>
            <a:endParaRPr lang="en-US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CY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CI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=0	(8)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equation  (6) in  (8)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C</a:t>
            </a:r>
            <a:r>
              <a:rPr lang="en-US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(6)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=  C (I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6526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 equation (7)  in  (5)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CJ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=0				(5)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I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(7)</a:t>
            </a:r>
            <a:endParaRPr lang="en-US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CY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CI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=0	(8)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equation  (6) in  (8)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C</a:t>
            </a:r>
            <a:r>
              <a:rPr lang="en-US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(6)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=  C (I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12803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12995</TotalTime>
  <Words>697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Retrospect</vt:lpstr>
      <vt:lpstr>Commuter Aided Design CAD</vt:lpstr>
      <vt:lpstr>Network  Equilibrium  Equations</vt:lpstr>
      <vt:lpstr>Network  Equilibrium  Equations</vt:lpstr>
      <vt:lpstr>Network  Equilibrium  Equations</vt:lpstr>
      <vt:lpstr>Network  Equilibrium  Equations</vt:lpstr>
      <vt:lpstr>Network  Equilibrium  Equations</vt:lpstr>
      <vt:lpstr>Network  Equilibrium  Equations</vt:lpstr>
      <vt:lpstr>Network  Equilibrium  Equations</vt:lpstr>
      <vt:lpstr>Network  Equilibrium  Equations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Aided Design CAD</dc:title>
  <dc:creator>mohamed aly aly rohaim</dc:creator>
  <cp:lastModifiedBy>Ahmad Badrudien</cp:lastModifiedBy>
  <cp:revision>44</cp:revision>
  <dcterms:created xsi:type="dcterms:W3CDTF">2021-10-20T06:32:08Z</dcterms:created>
  <dcterms:modified xsi:type="dcterms:W3CDTF">2024-10-14T19:28:34Z</dcterms:modified>
</cp:coreProperties>
</file>