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0"/>
    <a:srgbClr val="3B3C3D"/>
    <a:srgbClr val="BDD8B1"/>
    <a:srgbClr val="6888C0"/>
    <a:srgbClr val="07DDD7"/>
    <a:srgbClr val="FFFD8C"/>
    <a:srgbClr val="AC76A7"/>
    <a:srgbClr val="EB4745"/>
    <a:srgbClr val="EC2C2A"/>
    <a:srgbClr val="FF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4"/>
    <p:restoredTop sz="94694"/>
  </p:normalViewPr>
  <p:slideViewPr>
    <p:cSldViewPr snapToGrid="0">
      <p:cViewPr varScale="1">
        <p:scale>
          <a:sx n="110" d="100"/>
          <a:sy n="11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69A5-C111-B746-BD01-C46F50E91874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EAFAA-F7B2-0642-8650-1E7610E191E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971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EAFAA-F7B2-0642-8650-1E7610E191EA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5799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EAFAA-F7B2-0642-8650-1E7610E191EA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192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EAFAA-F7B2-0642-8650-1E7610E191EA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93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EAFAA-F7B2-0642-8650-1E7610E191EA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867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EAFAA-F7B2-0642-8650-1E7610E191EA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024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DC7E-401C-7603-FA15-02A1C5DC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DA3A-E73B-0881-1D9B-CC38A4ED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0286-ADBF-241F-998C-E3D33A78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EEF4-1F44-7218-3AEB-7B34C27F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C12A-ABD3-5D3D-312A-82E5543A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417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9D06-C8D4-9F8C-526B-77B5302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7B32-D344-FCCF-D1F0-D43D118E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EEFD-897D-1376-840E-6A42D4F0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6D55-746B-574D-DE78-F6C4A54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61A7-BD9C-B0D8-58D8-4D426AB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690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47449-4955-1EE2-6E88-5023E4A15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492A9-1919-231D-63DF-B13A35477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0E12-B1DE-DF94-90FE-6CF8CDB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09E6-2CAC-8A0D-E6AB-52167D6E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D5E6-F948-6406-163B-BF494D0A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68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0ABE-7CB1-AB10-813E-5026C251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05B8-8D20-84D8-CDB8-BB893996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3D21-1376-3D01-CB74-B56CF124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84A9-03EC-D469-C9A8-7287A4D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9C60-4FB2-86F6-6394-DF7672E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285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67EE-90DB-26EF-18DC-ADA54340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CEF6-F929-3CD5-EEE2-173D9F05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DCBA-D636-59C1-167D-278BCADF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21C6-4411-28CF-E77D-9039D97F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FA11-118C-67C7-288C-C3714E1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44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DEFC-5BB7-6583-D418-FA2AB74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51D8-7452-0EAC-B3F9-AFDE28C06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DC8E-E83F-A8B3-535A-A31B92B76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BEDFB-CFE8-4234-4B65-256C210C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EC48E-8EBF-DAC8-5FF2-0929FF9F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A746F-A56C-5FC1-D902-F689B14B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020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883D-456E-22C3-31B6-7F4850F9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71F6-341D-4333-F3FB-8B941B78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469C7-4727-BA5E-8D13-DD6BC640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A6155-4EE8-2EB2-5214-9B6412C5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B082F-E4CF-EDDC-DD36-1F1366211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F1139-3217-27E0-480B-1A5A058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074BB-2449-51C6-8C88-5FDD56C3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CE536-F051-14F4-DD18-437675E7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33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19F7-B7AA-45CC-6425-12041A6D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34E4-06D3-DAB5-88EB-D269FB31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4241A-2912-D644-5176-AC531898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22C0E-816A-E7DC-F6C0-C486CE8B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73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E0403-9F02-DDE2-C8BC-E56E29DB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04A4F-310B-A036-FB3E-59BB2C96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ABFEE-E5D2-3A24-01AE-2D6E8B5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4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94A0-4FD6-BFC4-BDAF-AE67052C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FBD6-1D4B-B57B-D3F9-A9D5CC88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0FB9-C5DD-B6BD-D0E0-003699179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E7484-9C02-8B15-61B2-AAE9BF15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75C9-3F64-57E7-049C-32A46DBA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3381-1D07-2C36-B922-49D923A4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77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9404-CCAE-B777-9F4A-347FC404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B68EE-ED12-C8E4-0331-AEE38A402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DD4C-0ACC-9F41-5BFF-6CAB40A01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757C-4520-FD62-2617-CE5F94B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DE225-535D-EF94-35B3-D691CA3A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F43C-10A3-E3F0-9191-88424AB6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21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EA77-78E0-09DE-B65C-0998B877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8783-3329-BE45-8960-2CD060E8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F593-B713-87F1-8933-D80F7C2E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1F08C-C24F-F244-9271-21E59466C6A7}" type="datetimeFigureOut">
              <a:rPr lang="en-NO" smtClean="0"/>
              <a:t>08/05/2024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4560-8197-8FED-1380-2AE41C895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6825-7DB8-A12E-1DFB-53CAC71FF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83F33-DE75-D34B-9A9A-A4CE93565DE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98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0A9DA-C7C2-E64C-D2C6-6E18C1388E77}"/>
              </a:ext>
            </a:extLst>
          </p:cNvPr>
          <p:cNvSpPr txBox="1"/>
          <p:nvPr/>
        </p:nvSpPr>
        <p:spPr>
          <a:xfrm>
            <a:off x="634429" y="328476"/>
            <a:ext cx="967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O" sz="32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lang="en-NO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Hvordan lage et shell script 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07F5A659-7FB9-800F-80EA-DC7C3BD367E1}"/>
              </a:ext>
            </a:extLst>
          </p:cNvPr>
          <p:cNvSpPr/>
          <p:nvPr/>
        </p:nvSpPr>
        <p:spPr>
          <a:xfrm>
            <a:off x="457198" y="359404"/>
            <a:ext cx="8377086" cy="584775"/>
          </a:xfrm>
          <a:prstGeom prst="brace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528364" y="33167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530397" y="86442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528364" y="139717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528363" y="246267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528364" y="193121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528362" y="299541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528364" y="352816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528364" y="405707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528364" y="459366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514351" y="512641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514350" y="565531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514350" y="618422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1C7C81-485B-7074-DDE9-F22131854EE2}"/>
              </a:ext>
            </a:extLst>
          </p:cNvPr>
          <p:cNvSpPr txBox="1"/>
          <p:nvPr/>
        </p:nvSpPr>
        <p:spPr>
          <a:xfrm>
            <a:off x="826157" y="254734"/>
            <a:ext cx="9423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O" sz="32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lang="en-NO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Hvordan lage et shell script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BF9822-FF8E-E29A-E14C-8F4AF3709A59}"/>
              </a:ext>
            </a:extLst>
          </p:cNvPr>
          <p:cNvSpPr txBox="1"/>
          <p:nvPr/>
        </p:nvSpPr>
        <p:spPr>
          <a:xfrm>
            <a:off x="826157" y="1394621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NO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pørsmål</a:t>
            </a:r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Hva er et shell script?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F68852-C7A0-43C0-7558-6CB1EFF2E4AE}"/>
              </a:ext>
            </a:extLst>
          </p:cNvPr>
          <p:cNvSpPr txBox="1"/>
          <p:nvPr/>
        </p:nvSpPr>
        <p:spPr>
          <a:xfrm>
            <a:off x="1123953" y="2978109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Sette opp et shell script</a:t>
            </a:r>
            <a:endParaRPr lang="en-NO" sz="24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D135D3-489B-5A4F-1BFB-BC3D6D51ABE5}"/>
              </a:ext>
            </a:extLst>
          </p:cNvPr>
          <p:cNvSpPr txBox="1"/>
          <p:nvPr/>
        </p:nvSpPr>
        <p:spPr>
          <a:xfrm>
            <a:off x="1109941" y="3514077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Lære om bruk av terminalen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F61C7A-6849-880C-4976-839D2C242154}"/>
              </a:ext>
            </a:extLst>
          </p:cNvPr>
          <p:cNvSpPr txBox="1"/>
          <p:nvPr/>
        </p:nvSpPr>
        <p:spPr>
          <a:xfrm>
            <a:off x="826157" y="4562885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Eksempler</a:t>
            </a:r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532BF-D980-D1C6-0789-49F42810C862}"/>
              </a:ext>
            </a:extLst>
          </p:cNvPr>
          <p:cNvSpPr txBox="1"/>
          <p:nvPr/>
        </p:nvSpPr>
        <p:spPr>
          <a:xfrm>
            <a:off x="1109940" y="5109101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ls, id, mkdir</a:t>
            </a:r>
            <a:endParaRPr lang="en-NO" sz="24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87F01-A05A-0F32-2A3D-1726D52A6582}"/>
              </a:ext>
            </a:extLst>
          </p:cNvPr>
          <p:cNvSpPr txBox="1"/>
          <p:nvPr/>
        </p:nvSpPr>
        <p:spPr>
          <a:xfrm>
            <a:off x="1109939" y="5639431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git, touch, curl</a:t>
            </a:r>
            <a:endParaRPr lang="en-NO" sz="24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9" name="Screen Recording 2024-05-02 at 13.25.51">
            <a:hlinkClick r:id="" action="ppaction://media"/>
            <a:extLst>
              <a:ext uri="{FF2B5EF4-FFF2-40B4-BE49-F238E27FC236}">
                <a16:creationId xmlns:a16="http://schemas.microsoft.com/office/drawing/2014/main" id="{F723EBCD-B561-0A30-A837-0EDCACC0B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06878" y="2259091"/>
            <a:ext cx="6208549" cy="434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E8E55F-2004-FB39-4DDC-E31AAB2D41C4}"/>
              </a:ext>
            </a:extLst>
          </p:cNvPr>
          <p:cNvSpPr txBox="1"/>
          <p:nvPr/>
        </p:nvSpPr>
        <p:spPr>
          <a:xfrm>
            <a:off x="826157" y="2449203"/>
            <a:ext cx="942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Mål</a:t>
            </a:r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D50AEAAC-8EBA-7499-4437-8DE3D5BC84F8}"/>
              </a:ext>
            </a:extLst>
          </p:cNvPr>
          <p:cNvSpPr/>
          <p:nvPr/>
        </p:nvSpPr>
        <p:spPr>
          <a:xfrm>
            <a:off x="-1356853" y="256282"/>
            <a:ext cx="15677537" cy="584775"/>
          </a:xfrm>
          <a:prstGeom prst="brace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5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022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8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</p:childTnLst>
        </p:cTn>
      </p:par>
    </p:tnLst>
    <p:bldLst>
      <p:bldP spid="41" grpId="0"/>
      <p:bldP spid="44" grpId="0"/>
      <p:bldP spid="45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60" grpId="0"/>
      <p:bldP spid="61" grpId="0"/>
      <p:bldP spid="62" grpId="0"/>
      <p:bldP spid="64" grpId="0"/>
      <p:bldP spid="65" grpId="0"/>
      <p:bldP spid="6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528364" y="33167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530397" y="86442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528364" y="139717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528363" y="246267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528364" y="193121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528362" y="299541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528364" y="352816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528364" y="405707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528364" y="459366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514351" y="512641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514350" y="565531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514350" y="618422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pic>
        <p:nvPicPr>
          <p:cNvPr id="69" name="Screen Recording 2024-05-02 at 13.25.51">
            <a:hlinkClick r:id="" action="ppaction://media"/>
            <a:extLst>
              <a:ext uri="{FF2B5EF4-FFF2-40B4-BE49-F238E27FC236}">
                <a16:creationId xmlns:a16="http://schemas.microsoft.com/office/drawing/2014/main" id="{F723EBCD-B561-0A30-A837-0EDCACC0B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98513" y="9527972"/>
            <a:ext cx="6208549" cy="43441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B4ED06-1CEB-6307-130F-302E29A1A158}"/>
              </a:ext>
            </a:extLst>
          </p:cNvPr>
          <p:cNvSpPr txBox="1"/>
          <p:nvPr/>
        </p:nvSpPr>
        <p:spPr>
          <a:xfrm>
            <a:off x="826157" y="488411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Dependencies</a:t>
            </a:r>
            <a:endParaRPr lang="en-NO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F35E1D-07F5-513B-CDD0-CF2A2CA40F84}"/>
              </a:ext>
            </a:extLst>
          </p:cNvPr>
          <p:cNvSpPr txBox="1"/>
          <p:nvPr/>
        </p:nvSpPr>
        <p:spPr>
          <a:xfrm>
            <a:off x="1011569" y="18900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NO" sz="2400" dirty="0">
                <a:solidFill>
                  <a:srgbClr val="6888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NO" sz="2400" dirty="0">
                <a:solidFill>
                  <a:srgbClr val="FFF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A01AB-6A27-5890-D567-00E1F20CBDCE}"/>
              </a:ext>
            </a:extLst>
          </p:cNvPr>
          <p:cNvSpPr txBox="1"/>
          <p:nvPr/>
        </p:nvSpPr>
        <p:spPr>
          <a:xfrm>
            <a:off x="1011568" y="2449772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Terminal</a:t>
            </a:r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helst iterm med zsh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C2650B-BEFE-5B83-97E7-54EDE8D029FE}"/>
              </a:ext>
            </a:extLst>
          </p:cNvPr>
          <p:cNvSpPr txBox="1"/>
          <p:nvPr/>
        </p:nvSpPr>
        <p:spPr>
          <a:xfrm>
            <a:off x="1011569" y="351342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VsCode_extensions</a:t>
            </a:r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B81B9-A040-5AA5-6827-DDB8CF53A564}"/>
              </a:ext>
            </a:extLst>
          </p:cNvPr>
          <p:cNvSpPr txBox="1"/>
          <p:nvPr/>
        </p:nvSpPr>
        <p:spPr>
          <a:xfrm>
            <a:off x="1314095" y="403547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NO" sz="2400" dirty="0">
                <a:solidFill>
                  <a:srgbClr val="6888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NO" sz="2400" dirty="0">
                <a:solidFill>
                  <a:srgbClr val="FFF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endParaRPr lang="en-NO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B25EA1-0D9C-B78E-B057-1D757818755A}"/>
              </a:ext>
            </a:extLst>
          </p:cNvPr>
          <p:cNvSpPr txBox="1"/>
          <p:nvPr/>
        </p:nvSpPr>
        <p:spPr>
          <a:xfrm>
            <a:off x="1314095" y="457045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Better Comments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D52B0F-BE10-7AAF-1AEA-DB6603DDDB98}"/>
              </a:ext>
            </a:extLst>
          </p:cNvPr>
          <p:cNvSpPr txBox="1"/>
          <p:nvPr/>
        </p:nvSpPr>
        <p:spPr>
          <a:xfrm>
            <a:off x="1011569" y="138612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rgbClr val="EA59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en-NO" sz="2400" dirty="0">
                <a:solidFill>
                  <a:srgbClr val="EB47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9329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2B9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</p:childTnLst>
        </p:cTn>
      </p:par>
    </p:tnLst>
    <p:bldLst>
      <p:bldP spid="40" grpId="0"/>
      <p:bldP spid="41" grpId="0"/>
      <p:bldP spid="45" grpId="0"/>
      <p:bldP spid="47" grpId="0"/>
      <p:bldP spid="48" grpId="0"/>
      <p:bldP spid="49" grpId="0"/>
      <p:bldP spid="50" grpId="0"/>
      <p:bldP spid="51" grpId="0"/>
      <p:bldP spid="76" grpId="0"/>
      <p:bldP spid="77" grpId="0"/>
      <p:bldP spid="78" grpId="0"/>
      <p:bldP spid="80" grpId="0"/>
      <p:bldP spid="81" grpId="0"/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528364" y="33167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530397" y="86442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528364" y="139717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528363" y="246267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528364" y="193121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528362" y="299541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528364" y="352816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542376" y="465319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542376" y="518978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528363" y="572253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528362" y="625144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528362" y="678035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  <p:pic>
        <p:nvPicPr>
          <p:cNvPr id="69" name="Screen Recording 2024-05-02 at 13.25.51">
            <a:hlinkClick r:id="" action="ppaction://media"/>
            <a:extLst>
              <a:ext uri="{FF2B5EF4-FFF2-40B4-BE49-F238E27FC236}">
                <a16:creationId xmlns:a16="http://schemas.microsoft.com/office/drawing/2014/main" id="{F723EBCD-B561-0A30-A837-0EDCACC0B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98513" y="9527972"/>
            <a:ext cx="6208549" cy="43441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B4ED06-1CEB-6307-130F-302E29A1A158}"/>
              </a:ext>
            </a:extLst>
          </p:cNvPr>
          <p:cNvSpPr txBox="1"/>
          <p:nvPr/>
        </p:nvSpPr>
        <p:spPr>
          <a:xfrm>
            <a:off x="826157" y="48841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</a:t>
            </a:r>
            <a:endParaRPr lang="en-NO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D406B-9C83-094D-0198-F6370F89DDBE}"/>
              </a:ext>
            </a:extLst>
          </p:cNvPr>
          <p:cNvSpPr txBox="1"/>
          <p:nvPr/>
        </p:nvSpPr>
        <p:spPr>
          <a:xfrm>
            <a:off x="826157" y="19260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begreper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B12D4-FE14-36E1-BC35-1B9DD80F75AF}"/>
              </a:ext>
            </a:extLst>
          </p:cNvPr>
          <p:cNvSpPr txBox="1"/>
          <p:nvPr/>
        </p:nvSpPr>
        <p:spPr>
          <a:xfrm>
            <a:off x="1284615" y="244728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folder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92874-3043-0527-90DB-F23C28A63A4E}"/>
              </a:ext>
            </a:extLst>
          </p:cNvPr>
          <p:cNvSpPr txBox="1"/>
          <p:nvPr/>
        </p:nvSpPr>
        <p:spPr>
          <a:xfrm>
            <a:off x="1284615" y="2980029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terminal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67469-A916-385A-09AF-CD98879736EF}"/>
              </a:ext>
            </a:extLst>
          </p:cNvPr>
          <p:cNvSpPr txBox="1"/>
          <p:nvPr/>
        </p:nvSpPr>
        <p:spPr>
          <a:xfrm>
            <a:off x="840169" y="4637809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kommandoer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F840-C913-B7F4-8599-B7744B12FE7E}"/>
              </a:ext>
            </a:extLst>
          </p:cNvPr>
          <p:cNvSpPr txBox="1"/>
          <p:nvPr/>
        </p:nvSpPr>
        <p:spPr>
          <a:xfrm>
            <a:off x="1298627" y="517244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cd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5B74A-13F7-9F42-2B08-EC7FCD7CB9CE}"/>
              </a:ext>
            </a:extLst>
          </p:cNvPr>
          <p:cNvSpPr txBox="1"/>
          <p:nvPr/>
        </p:nvSpPr>
        <p:spPr>
          <a:xfrm>
            <a:off x="1298627" y="570714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96441-6D30-E997-A2C2-E574C19A18AC}"/>
              </a:ext>
            </a:extLst>
          </p:cNvPr>
          <p:cNvSpPr txBox="1"/>
          <p:nvPr/>
        </p:nvSpPr>
        <p:spPr>
          <a:xfrm>
            <a:off x="1298626" y="6241845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git clone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227C-B62D-EDFC-08C3-AC40DCAE859F}"/>
              </a:ext>
            </a:extLst>
          </p:cNvPr>
          <p:cNvSpPr txBox="1"/>
          <p:nvPr/>
        </p:nvSpPr>
        <p:spPr>
          <a:xfrm>
            <a:off x="1317363" y="676496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nano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DD0FF-DA6D-7D55-7E82-B00B1C73F58B}"/>
              </a:ext>
            </a:extLst>
          </p:cNvPr>
          <p:cNvSpPr txBox="1"/>
          <p:nvPr/>
        </p:nvSpPr>
        <p:spPr>
          <a:xfrm>
            <a:off x="544717" y="406475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FAEE9-A5E9-1755-8EED-1F86D9AD4438}"/>
              </a:ext>
            </a:extLst>
          </p:cNvPr>
          <p:cNvSpPr txBox="1"/>
          <p:nvPr/>
        </p:nvSpPr>
        <p:spPr>
          <a:xfrm>
            <a:off x="1284614" y="351277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terminal 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kommando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D8B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8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</p:childTnLst>
        </p:cTn>
      </p:par>
    </p:tnLst>
    <p:bldLst>
      <p:bldP spid="40" grpId="0"/>
      <p:bldP spid="41" grpId="0"/>
      <p:bldP spid="45" grpId="0"/>
      <p:bldP spid="47" grpId="0"/>
      <p:bldP spid="48" grpId="0"/>
      <p:bldP spid="50" grpId="0"/>
      <p:bldP spid="51" grpId="0"/>
      <p:bldP spid="52" grpId="0"/>
      <p:bldP spid="76" grpId="0"/>
      <p:bldP spid="2" grpId="0"/>
      <p:bldP spid="4" grpId="0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513616" y="-27300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515649" y="25974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513616" y="79249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513615" y="185798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513616" y="132652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513614" y="239073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513616" y="292348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527628" y="404851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527628" y="458510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513615" y="5117852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513614" y="564675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513614" y="617566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  <p:pic>
        <p:nvPicPr>
          <p:cNvPr id="69" name="Screen Recording 2024-05-02 at 13.25.51">
            <a:hlinkClick r:id="" action="ppaction://media"/>
            <a:extLst>
              <a:ext uri="{FF2B5EF4-FFF2-40B4-BE49-F238E27FC236}">
                <a16:creationId xmlns:a16="http://schemas.microsoft.com/office/drawing/2014/main" id="{F723EBCD-B561-0A30-A837-0EDCACC0B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98513" y="9527972"/>
            <a:ext cx="6208549" cy="43441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B4ED06-1CEB-6307-130F-302E29A1A158}"/>
              </a:ext>
            </a:extLst>
          </p:cNvPr>
          <p:cNvSpPr txBox="1"/>
          <p:nvPr/>
        </p:nvSpPr>
        <p:spPr>
          <a:xfrm>
            <a:off x="811409" y="-11627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</a:t>
            </a:r>
            <a:endParaRPr lang="en-NO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D406B-9C83-094D-0198-F6370F89DDBE}"/>
              </a:ext>
            </a:extLst>
          </p:cNvPr>
          <p:cNvSpPr txBox="1"/>
          <p:nvPr/>
        </p:nvSpPr>
        <p:spPr>
          <a:xfrm>
            <a:off x="811409" y="132139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begreper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B12D4-FE14-36E1-BC35-1B9DD80F75AF}"/>
              </a:ext>
            </a:extLst>
          </p:cNvPr>
          <p:cNvSpPr txBox="1"/>
          <p:nvPr/>
        </p:nvSpPr>
        <p:spPr>
          <a:xfrm>
            <a:off x="1269867" y="184259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folder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92874-3043-0527-90DB-F23C28A63A4E}"/>
              </a:ext>
            </a:extLst>
          </p:cNvPr>
          <p:cNvSpPr txBox="1"/>
          <p:nvPr/>
        </p:nvSpPr>
        <p:spPr>
          <a:xfrm>
            <a:off x="1269867" y="237534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terminal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67469-A916-385A-09AF-CD98879736EF}"/>
              </a:ext>
            </a:extLst>
          </p:cNvPr>
          <p:cNvSpPr txBox="1"/>
          <p:nvPr/>
        </p:nvSpPr>
        <p:spPr>
          <a:xfrm>
            <a:off x="825421" y="403312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FFFD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kommandoer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F840-C913-B7F4-8599-B7744B12FE7E}"/>
              </a:ext>
            </a:extLst>
          </p:cNvPr>
          <p:cNvSpPr txBox="1"/>
          <p:nvPr/>
        </p:nvSpPr>
        <p:spPr>
          <a:xfrm>
            <a:off x="1283879" y="456776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cd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5B74A-13F7-9F42-2B08-EC7FCD7CB9CE}"/>
              </a:ext>
            </a:extLst>
          </p:cNvPr>
          <p:cNvSpPr txBox="1"/>
          <p:nvPr/>
        </p:nvSpPr>
        <p:spPr>
          <a:xfrm>
            <a:off x="1283879" y="510246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96441-6D30-E997-A2C2-E574C19A18AC}"/>
              </a:ext>
            </a:extLst>
          </p:cNvPr>
          <p:cNvSpPr txBox="1"/>
          <p:nvPr/>
        </p:nvSpPr>
        <p:spPr>
          <a:xfrm>
            <a:off x="1283878" y="5637161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git clone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227C-B62D-EDFC-08C3-AC40DCAE859F}"/>
              </a:ext>
            </a:extLst>
          </p:cNvPr>
          <p:cNvSpPr txBox="1"/>
          <p:nvPr/>
        </p:nvSpPr>
        <p:spPr>
          <a:xfrm>
            <a:off x="1302615" y="6160276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nano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DD0FF-DA6D-7D55-7E82-B00B1C73F58B}"/>
              </a:ext>
            </a:extLst>
          </p:cNvPr>
          <p:cNvSpPr txBox="1"/>
          <p:nvPr/>
        </p:nvSpPr>
        <p:spPr>
          <a:xfrm>
            <a:off x="529969" y="3460072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3B3C3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FAEE9-A5E9-1755-8EED-1F86D9AD4438}"/>
              </a:ext>
            </a:extLst>
          </p:cNvPr>
          <p:cNvSpPr txBox="1"/>
          <p:nvPr/>
        </p:nvSpPr>
        <p:spPr>
          <a:xfrm>
            <a:off x="1269866" y="29080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2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terminal </a:t>
            </a:r>
            <a:r>
              <a:rPr lang="nb-NO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kommando</a:t>
            </a:r>
            <a:endParaRPr lang="nb-NO" sz="2400" dirty="0">
              <a:solidFill>
                <a:srgbClr val="6888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8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310000" y="33167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312033" y="86442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310000" y="139717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309999" y="246267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310000" y="193121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309998" y="299541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310000" y="352816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310000" y="405707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310000" y="459366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295987" y="512641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295986" y="565531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295986" y="618422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2E2F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pic>
        <p:nvPicPr>
          <p:cNvPr id="69" name="Screen Recording 2024-05-02 at 13.25.51">
            <a:hlinkClick r:id="" action="ppaction://media"/>
            <a:extLst>
              <a:ext uri="{FF2B5EF4-FFF2-40B4-BE49-F238E27FC236}">
                <a16:creationId xmlns:a16="http://schemas.microsoft.com/office/drawing/2014/main" id="{F723EBCD-B561-0A30-A837-0EDCACC0B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98513" y="9527972"/>
            <a:ext cx="6208549" cy="4344175"/>
          </a:xfrm>
          <a:prstGeom prst="rect">
            <a:avLst/>
          </a:prstGeom>
        </p:spPr>
      </p:pic>
      <p:pic>
        <p:nvPicPr>
          <p:cNvPr id="1026" name="Picture 2" descr="Iterm terminal - Social media &amp; Logos Icons">
            <a:extLst>
              <a:ext uri="{FF2B5EF4-FFF2-40B4-BE49-F238E27FC236}">
                <a16:creationId xmlns:a16="http://schemas.microsoft.com/office/drawing/2014/main" id="{5ACC7105-649B-3132-993F-206C5DB0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64" y="1526391"/>
            <a:ext cx="3368941" cy="33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36C796AB-3AEA-BBFF-2E9B-6CCD93CF49C4}"/>
              </a:ext>
            </a:extLst>
          </p:cNvPr>
          <p:cNvSpPr/>
          <p:nvPr/>
        </p:nvSpPr>
        <p:spPr>
          <a:xfrm rot="20776358">
            <a:off x="2197288" y="3353371"/>
            <a:ext cx="3357349" cy="746904"/>
          </a:xfrm>
          <a:prstGeom prst="rightArrow">
            <a:avLst/>
          </a:prstGeom>
          <a:gradFill flip="none" rotWithShape="1">
            <a:gsLst>
              <a:gs pos="27000">
                <a:schemeClr val="accent6">
                  <a:lumMod val="67000"/>
                </a:schemeClr>
              </a:gs>
              <a:gs pos="61000">
                <a:schemeClr val="accent6">
                  <a:lumMod val="97000"/>
                  <a:lumOff val="3000"/>
                </a:schemeClr>
              </a:gs>
              <a:gs pos="99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974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760376" y="32804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762409" y="86079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760376" y="1393542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760375" y="245903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760376" y="192757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760374" y="299178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760376" y="352453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760376" y="405344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760376" y="459003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637875" y="512277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637874" y="565168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637874" y="6180592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EE78B-2C91-3130-D06F-C9F3C0F1A3E5}"/>
              </a:ext>
            </a:extLst>
          </p:cNvPr>
          <p:cNvSpPr txBox="1"/>
          <p:nvPr/>
        </p:nvSpPr>
        <p:spPr>
          <a:xfrm>
            <a:off x="1058169" y="34343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#!/usr/local/bin/python3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43E7-7038-19BB-2AC3-1690ED8871DA}"/>
              </a:ext>
            </a:extLst>
          </p:cNvPr>
          <p:cNvSpPr txBox="1"/>
          <p:nvPr/>
        </p:nvSpPr>
        <p:spPr>
          <a:xfrm>
            <a:off x="1058169" y="894145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72342-C7A2-F2D8-6278-9E0542977E33}"/>
              </a:ext>
            </a:extLst>
          </p:cNvPr>
          <p:cNvSpPr txBox="1"/>
          <p:nvPr/>
        </p:nvSpPr>
        <p:spPr>
          <a:xfrm>
            <a:off x="1060220" y="1944252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sys.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1B3A-923A-043E-C37A-24B98142AE89}"/>
              </a:ext>
            </a:extLst>
          </p:cNvPr>
          <p:cNvSpPr txBox="1"/>
          <p:nvPr/>
        </p:nvSpPr>
        <p:spPr>
          <a:xfrm>
            <a:off x="1058169" y="301232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6A051-A3DE-5268-A69B-4E968C2523A8}"/>
              </a:ext>
            </a:extLst>
          </p:cNvPr>
          <p:cNvSpPr txBox="1"/>
          <p:nvPr/>
        </p:nvSpPr>
        <p:spPr>
          <a:xfrm>
            <a:off x="1500085" y="3532881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“Tar bare et argument”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C01A-FD1B-1A16-808D-AF8D492F8D6B}"/>
              </a:ext>
            </a:extLst>
          </p:cNvPr>
          <p:cNvSpPr txBox="1"/>
          <p:nvPr/>
        </p:nvSpPr>
        <p:spPr>
          <a:xfrm>
            <a:off x="1500085" y="40688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930D14B-2CA1-D0AB-1736-2C4BD1FC466C}"/>
              </a:ext>
            </a:extLst>
          </p:cNvPr>
          <p:cNvSpPr/>
          <p:nvPr/>
        </p:nvSpPr>
        <p:spPr>
          <a:xfrm>
            <a:off x="5671884" y="1877289"/>
            <a:ext cx="4651513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arg1 arg2 arg3 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E3D9D75-8DDE-FEA7-9612-F8323DE30001}"/>
              </a:ext>
            </a:extLst>
          </p:cNvPr>
          <p:cNvSpPr/>
          <p:nvPr/>
        </p:nvSpPr>
        <p:spPr>
          <a:xfrm>
            <a:off x="6263276" y="4183520"/>
            <a:ext cx="3079507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7A24-61EC-F37C-6494-24B4188F5B46}"/>
              </a:ext>
            </a:extLst>
          </p:cNvPr>
          <p:cNvSpPr txBox="1"/>
          <p:nvPr/>
        </p:nvSpPr>
        <p:spPr>
          <a:xfrm>
            <a:off x="637873" y="671718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8CC7E-B535-166A-8BFC-50DF4AB72DF4}"/>
              </a:ext>
            </a:extLst>
          </p:cNvPr>
          <p:cNvSpPr txBox="1"/>
          <p:nvPr/>
        </p:nvSpPr>
        <p:spPr>
          <a:xfrm>
            <a:off x="628864" y="724352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54433-CD43-3682-892C-EF73A46FB9F8}"/>
              </a:ext>
            </a:extLst>
          </p:cNvPr>
          <p:cNvSpPr txBox="1"/>
          <p:nvPr/>
        </p:nvSpPr>
        <p:spPr>
          <a:xfrm>
            <a:off x="651885" y="776987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5D28-4E1D-4B51-1BA0-41468F32A7B0}"/>
              </a:ext>
            </a:extLst>
          </p:cNvPr>
          <p:cNvSpPr txBox="1"/>
          <p:nvPr/>
        </p:nvSpPr>
        <p:spPr>
          <a:xfrm>
            <a:off x="651885" y="8296222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DC9EB-C9E3-A5ED-20F3-8E478C8E49CA}"/>
              </a:ext>
            </a:extLst>
          </p:cNvPr>
          <p:cNvSpPr txBox="1"/>
          <p:nvPr/>
        </p:nvSpPr>
        <p:spPr>
          <a:xfrm>
            <a:off x="651885" y="883793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33FE3-9786-E676-1F56-48260D0E5705}"/>
              </a:ext>
            </a:extLst>
          </p:cNvPr>
          <p:cNvSpPr txBox="1"/>
          <p:nvPr/>
        </p:nvSpPr>
        <p:spPr>
          <a:xfrm>
            <a:off x="651973" y="935915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1329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7" grpId="0"/>
      <p:bldP spid="48" grpId="0"/>
      <p:bldP spid="49" grpId="0"/>
      <p:bldP spid="50" grpId="0"/>
      <p:bldP spid="4" grpId="0"/>
      <p:bldP spid="5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762448" y="-266196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764481" y="-212922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762448" y="-1596473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762447" y="-53097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762448" y="-1062438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762446" y="177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762448" y="53451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762448" y="1063426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762448" y="1600015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648423" y="214553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648422" y="267444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648422" y="320335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EE78B-2C91-3130-D06F-C9F3C0F1A3E5}"/>
              </a:ext>
            </a:extLst>
          </p:cNvPr>
          <p:cNvSpPr txBox="1"/>
          <p:nvPr/>
        </p:nvSpPr>
        <p:spPr>
          <a:xfrm>
            <a:off x="1060241" y="-2646581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#!/usr/local/bin/python3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43E7-7038-19BB-2AC3-1690ED8871DA}"/>
              </a:ext>
            </a:extLst>
          </p:cNvPr>
          <p:cNvSpPr txBox="1"/>
          <p:nvPr/>
        </p:nvSpPr>
        <p:spPr>
          <a:xfrm>
            <a:off x="1060241" y="-2095870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72342-C7A2-F2D8-6278-9E0542977E33}"/>
              </a:ext>
            </a:extLst>
          </p:cNvPr>
          <p:cNvSpPr txBox="1"/>
          <p:nvPr/>
        </p:nvSpPr>
        <p:spPr>
          <a:xfrm>
            <a:off x="1062292" y="-1045763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sys.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1B3A-923A-043E-C37A-24B98142AE89}"/>
              </a:ext>
            </a:extLst>
          </p:cNvPr>
          <p:cNvSpPr txBox="1"/>
          <p:nvPr/>
        </p:nvSpPr>
        <p:spPr>
          <a:xfrm>
            <a:off x="1060241" y="2230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6A051-A3DE-5268-A69B-4E968C2523A8}"/>
              </a:ext>
            </a:extLst>
          </p:cNvPr>
          <p:cNvSpPr txBox="1"/>
          <p:nvPr/>
        </p:nvSpPr>
        <p:spPr>
          <a:xfrm>
            <a:off x="1502157" y="54286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“Tar bare et argument”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C01A-FD1B-1A16-808D-AF8D492F8D6B}"/>
              </a:ext>
            </a:extLst>
          </p:cNvPr>
          <p:cNvSpPr txBox="1"/>
          <p:nvPr/>
        </p:nvSpPr>
        <p:spPr>
          <a:xfrm>
            <a:off x="1502157" y="107881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930D14B-2CA1-D0AB-1736-2C4BD1FC466C}"/>
              </a:ext>
            </a:extLst>
          </p:cNvPr>
          <p:cNvSpPr/>
          <p:nvPr/>
        </p:nvSpPr>
        <p:spPr>
          <a:xfrm>
            <a:off x="5775614" y="-1049591"/>
            <a:ext cx="4651513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arg1 arg2 arg3 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E3D9D75-8DDE-FEA7-9612-F8323DE30001}"/>
              </a:ext>
            </a:extLst>
          </p:cNvPr>
          <p:cNvSpPr/>
          <p:nvPr/>
        </p:nvSpPr>
        <p:spPr>
          <a:xfrm>
            <a:off x="6267148" y="-1111924"/>
            <a:ext cx="3079507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7A24-61EC-F37C-6494-24B4188F5B46}"/>
              </a:ext>
            </a:extLst>
          </p:cNvPr>
          <p:cNvSpPr txBox="1"/>
          <p:nvPr/>
        </p:nvSpPr>
        <p:spPr>
          <a:xfrm>
            <a:off x="648421" y="373994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8CC7E-B535-166A-8BFC-50DF4AB72DF4}"/>
              </a:ext>
            </a:extLst>
          </p:cNvPr>
          <p:cNvSpPr txBox="1"/>
          <p:nvPr/>
        </p:nvSpPr>
        <p:spPr>
          <a:xfrm>
            <a:off x="639412" y="4266287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54433-CD43-3682-892C-EF73A46FB9F8}"/>
              </a:ext>
            </a:extLst>
          </p:cNvPr>
          <p:cNvSpPr txBox="1"/>
          <p:nvPr/>
        </p:nvSpPr>
        <p:spPr>
          <a:xfrm>
            <a:off x="662433" y="4792634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5D28-4E1D-4B51-1BA0-41468F32A7B0}"/>
              </a:ext>
            </a:extLst>
          </p:cNvPr>
          <p:cNvSpPr txBox="1"/>
          <p:nvPr/>
        </p:nvSpPr>
        <p:spPr>
          <a:xfrm>
            <a:off x="662433" y="5318981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DC9EB-C9E3-A5ED-20F3-8E478C8E49CA}"/>
              </a:ext>
            </a:extLst>
          </p:cNvPr>
          <p:cNvSpPr txBox="1"/>
          <p:nvPr/>
        </p:nvSpPr>
        <p:spPr>
          <a:xfrm>
            <a:off x="662433" y="5860690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A79BB-0ADD-C3C7-304D-8DBE8A25B988}"/>
              </a:ext>
            </a:extLst>
          </p:cNvPr>
          <p:cNvSpPr txBox="1"/>
          <p:nvPr/>
        </p:nvSpPr>
        <p:spPr>
          <a:xfrm>
            <a:off x="1142015" y="2155909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7261A-B345-B510-8085-F9A4B0A3CFDB}"/>
              </a:ext>
            </a:extLst>
          </p:cNvPr>
          <p:cNvSpPr txBox="1"/>
          <p:nvPr/>
        </p:nvSpPr>
        <p:spPr>
          <a:xfrm>
            <a:off x="1142015" y="269623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</a:t>
            </a:r>
            <a:r>
              <a:rPr lang="en-GB" sz="2000" dirty="0" err="1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43838-5F27-B489-DAA1-54D922BA5968}"/>
              </a:ext>
            </a:extLst>
          </p:cNvPr>
          <p:cNvSpPr txBox="1"/>
          <p:nvPr/>
        </p:nvSpPr>
        <p:spPr>
          <a:xfrm>
            <a:off x="1144359" y="320576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EA31C-461F-C0AE-C8E9-D5A10B11353E}"/>
              </a:ext>
            </a:extLst>
          </p:cNvPr>
          <p:cNvSpPr txBox="1"/>
          <p:nvPr/>
        </p:nvSpPr>
        <p:spPr>
          <a:xfrm>
            <a:off x="662433" y="6402399"/>
            <a:ext cx="59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2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CAECB-2807-79A8-79E9-F44D8D2BE761}"/>
              </a:ext>
            </a:extLst>
          </p:cNvPr>
          <p:cNvSpPr txBox="1"/>
          <p:nvPr/>
        </p:nvSpPr>
        <p:spPr>
          <a:xfrm>
            <a:off x="1142015" y="4289512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“main.py“, “w”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python_file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EE73F-3419-8608-6988-AE8435D11AFF}"/>
              </a:ext>
            </a:extLst>
          </p:cNvPr>
          <p:cNvSpPr txBox="1"/>
          <p:nvPr/>
        </p:nvSpPr>
        <p:spPr>
          <a:xfrm>
            <a:off x="1502157" y="4808022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python_file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“print(‘Hello World’)”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82390-1785-E377-0AD0-1306B2CA1D2E}"/>
              </a:ext>
            </a:extLst>
          </p:cNvPr>
          <p:cNvSpPr txBox="1"/>
          <p:nvPr/>
        </p:nvSpPr>
        <p:spPr>
          <a:xfrm>
            <a:off x="1235003" y="5876078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subprocess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”python3”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“main.py”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B0BB6-19B2-05E2-539B-663CC9473337}"/>
              </a:ext>
            </a:extLst>
          </p:cNvPr>
          <p:cNvSpPr txBox="1"/>
          <p:nvPr/>
        </p:nvSpPr>
        <p:spPr>
          <a:xfrm>
            <a:off x="1253229" y="638701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7AA6AD2D-F5FA-B7E8-AAD3-1EC622281986}"/>
              </a:ext>
            </a:extLst>
          </p:cNvPr>
          <p:cNvSpPr/>
          <p:nvPr/>
        </p:nvSpPr>
        <p:spPr>
          <a:xfrm>
            <a:off x="5606966" y="2488380"/>
            <a:ext cx="1503350" cy="128000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F65289CC-0C80-ADBC-233E-348B1D5E7631}"/>
              </a:ext>
            </a:extLst>
          </p:cNvPr>
          <p:cNvSpPr/>
          <p:nvPr/>
        </p:nvSpPr>
        <p:spPr>
          <a:xfrm>
            <a:off x="7110316" y="5857563"/>
            <a:ext cx="4651513" cy="430887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main.py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1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" grpId="0"/>
      <p:bldP spid="6" grpId="0"/>
      <p:bldP spid="8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218737C-7B08-9B00-1BAF-EEB38E71159F}"/>
              </a:ext>
            </a:extLst>
          </p:cNvPr>
          <p:cNvSpPr txBox="1"/>
          <p:nvPr/>
        </p:nvSpPr>
        <p:spPr>
          <a:xfrm>
            <a:off x="784963" y="397195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392F09-3355-838F-2550-2A7198C12A94}"/>
              </a:ext>
            </a:extLst>
          </p:cNvPr>
          <p:cNvSpPr txBox="1"/>
          <p:nvPr/>
        </p:nvSpPr>
        <p:spPr>
          <a:xfrm>
            <a:off x="784964" y="721445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277A6-C11C-30A8-27EE-AC451A2E9AC5}"/>
              </a:ext>
            </a:extLst>
          </p:cNvPr>
          <p:cNvSpPr txBox="1"/>
          <p:nvPr/>
        </p:nvSpPr>
        <p:spPr>
          <a:xfrm>
            <a:off x="789936" y="1026828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3C766-E120-2334-6E97-8346EACA443C}"/>
              </a:ext>
            </a:extLst>
          </p:cNvPr>
          <p:cNvSpPr txBox="1"/>
          <p:nvPr/>
        </p:nvSpPr>
        <p:spPr>
          <a:xfrm>
            <a:off x="784966" y="1686044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81AC9-48E1-F224-0878-D6CA5E696052}"/>
              </a:ext>
            </a:extLst>
          </p:cNvPr>
          <p:cNvSpPr txBox="1"/>
          <p:nvPr/>
        </p:nvSpPr>
        <p:spPr>
          <a:xfrm>
            <a:off x="784965" y="1331996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FC566-0227-8249-269A-ABB7B83DFA18}"/>
              </a:ext>
            </a:extLst>
          </p:cNvPr>
          <p:cNvSpPr txBox="1"/>
          <p:nvPr/>
        </p:nvSpPr>
        <p:spPr>
          <a:xfrm>
            <a:off x="784966" y="2040092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19A01-4743-7238-1B0A-9CA873BA19C6}"/>
              </a:ext>
            </a:extLst>
          </p:cNvPr>
          <p:cNvSpPr txBox="1"/>
          <p:nvPr/>
        </p:nvSpPr>
        <p:spPr>
          <a:xfrm>
            <a:off x="784967" y="2357670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11549E-0CC5-80E9-2269-BCDE06A92E9A}"/>
              </a:ext>
            </a:extLst>
          </p:cNvPr>
          <p:cNvSpPr txBox="1"/>
          <p:nvPr/>
        </p:nvSpPr>
        <p:spPr>
          <a:xfrm>
            <a:off x="769605" y="2687916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62329-FB08-A407-10B0-9AB6B9F88C1B}"/>
              </a:ext>
            </a:extLst>
          </p:cNvPr>
          <p:cNvSpPr txBox="1"/>
          <p:nvPr/>
        </p:nvSpPr>
        <p:spPr>
          <a:xfrm>
            <a:off x="754243" y="3007498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641B6F-8C91-A096-5A32-2F4B1385E0D5}"/>
              </a:ext>
            </a:extLst>
          </p:cNvPr>
          <p:cNvSpPr txBox="1"/>
          <p:nvPr/>
        </p:nvSpPr>
        <p:spPr>
          <a:xfrm>
            <a:off x="664077" y="3321017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0386F-4EC5-84C1-FB8E-1DEB3D289C6F}"/>
              </a:ext>
            </a:extLst>
          </p:cNvPr>
          <p:cNvSpPr txBox="1"/>
          <p:nvPr/>
        </p:nvSpPr>
        <p:spPr>
          <a:xfrm>
            <a:off x="664077" y="3697407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2EB20-CBF9-AA8A-E807-8861CFCE2EB0}"/>
              </a:ext>
            </a:extLst>
          </p:cNvPr>
          <p:cNvSpPr txBox="1"/>
          <p:nvPr/>
        </p:nvSpPr>
        <p:spPr>
          <a:xfrm>
            <a:off x="656381" y="4064665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EE78B-2C91-3130-D06F-C9F3C0F1A3E5}"/>
              </a:ext>
            </a:extLst>
          </p:cNvPr>
          <p:cNvSpPr txBox="1"/>
          <p:nvPr/>
        </p:nvSpPr>
        <p:spPr>
          <a:xfrm>
            <a:off x="986631" y="391199"/>
            <a:ext cx="357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#!/usr/local/bin/python3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43E7-7038-19BB-2AC3-1690ED8871DA}"/>
              </a:ext>
            </a:extLst>
          </p:cNvPr>
          <p:cNvSpPr txBox="1"/>
          <p:nvPr/>
        </p:nvSpPr>
        <p:spPr>
          <a:xfrm>
            <a:off x="986631" y="724430"/>
            <a:ext cx="385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72342-C7A2-F2D8-6278-9E0542977E33}"/>
              </a:ext>
            </a:extLst>
          </p:cNvPr>
          <p:cNvSpPr txBox="1"/>
          <p:nvPr/>
        </p:nvSpPr>
        <p:spPr>
          <a:xfrm>
            <a:off x="1017633" y="1338702"/>
            <a:ext cx="286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6D9E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sys.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1B3A-923A-043E-C37A-24B98142AE89}"/>
              </a:ext>
            </a:extLst>
          </p:cNvPr>
          <p:cNvSpPr txBox="1"/>
          <p:nvPr/>
        </p:nvSpPr>
        <p:spPr>
          <a:xfrm>
            <a:off x="1037421" y="2053072"/>
            <a:ext cx="272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sz="1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6A051-A3DE-5268-A69B-4E968C2523A8}"/>
              </a:ext>
            </a:extLst>
          </p:cNvPr>
          <p:cNvSpPr txBox="1"/>
          <p:nvPr/>
        </p:nvSpPr>
        <p:spPr>
          <a:xfrm>
            <a:off x="1365196" y="2356062"/>
            <a:ext cx="42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“Tar bare et argument”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C01A-FD1B-1A16-808D-AF8D492F8D6B}"/>
              </a:ext>
            </a:extLst>
          </p:cNvPr>
          <p:cNvSpPr txBox="1"/>
          <p:nvPr/>
        </p:nvSpPr>
        <p:spPr>
          <a:xfrm>
            <a:off x="1349834" y="2693015"/>
            <a:ext cx="117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4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930D14B-2CA1-D0AB-1736-2C4BD1FC466C}"/>
              </a:ext>
            </a:extLst>
          </p:cNvPr>
          <p:cNvSpPr/>
          <p:nvPr/>
        </p:nvSpPr>
        <p:spPr>
          <a:xfrm>
            <a:off x="12192000" y="-2229795"/>
            <a:ext cx="4651513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arg1 arg2 arg3 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E3D9D75-8DDE-FEA7-9612-F8323DE30001}"/>
              </a:ext>
            </a:extLst>
          </p:cNvPr>
          <p:cNvSpPr/>
          <p:nvPr/>
        </p:nvSpPr>
        <p:spPr>
          <a:xfrm>
            <a:off x="12683534" y="-2292128"/>
            <a:ext cx="3079507" cy="53146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GB" sz="20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000" dirty="0">
              <a:solidFill>
                <a:srgbClr val="D8977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7A24-61EC-F37C-6494-24B4188F5B46}"/>
              </a:ext>
            </a:extLst>
          </p:cNvPr>
          <p:cNvSpPr txBox="1"/>
          <p:nvPr/>
        </p:nvSpPr>
        <p:spPr>
          <a:xfrm>
            <a:off x="656381" y="4415539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8CC7E-B535-166A-8BFC-50DF4AB72DF4}"/>
              </a:ext>
            </a:extLst>
          </p:cNvPr>
          <p:cNvSpPr txBox="1"/>
          <p:nvPr/>
        </p:nvSpPr>
        <p:spPr>
          <a:xfrm>
            <a:off x="656381" y="4815858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54433-CD43-3682-892C-EF73A46FB9F8}"/>
              </a:ext>
            </a:extLst>
          </p:cNvPr>
          <p:cNvSpPr txBox="1"/>
          <p:nvPr/>
        </p:nvSpPr>
        <p:spPr>
          <a:xfrm>
            <a:off x="649436" y="5189082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5D28-4E1D-4B51-1BA0-41468F32A7B0}"/>
              </a:ext>
            </a:extLst>
          </p:cNvPr>
          <p:cNvSpPr txBox="1"/>
          <p:nvPr/>
        </p:nvSpPr>
        <p:spPr>
          <a:xfrm>
            <a:off x="649436" y="5561131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4B4C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DC9EB-C9E3-A5ED-20F3-8E478C8E49CA}"/>
              </a:ext>
            </a:extLst>
          </p:cNvPr>
          <p:cNvSpPr txBox="1"/>
          <p:nvPr/>
        </p:nvSpPr>
        <p:spPr>
          <a:xfrm>
            <a:off x="649436" y="5922326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A79BB-0ADD-C3C7-304D-8DBE8A25B988}"/>
              </a:ext>
            </a:extLst>
          </p:cNvPr>
          <p:cNvSpPr txBox="1"/>
          <p:nvPr/>
        </p:nvSpPr>
        <p:spPr>
          <a:xfrm>
            <a:off x="1028889" y="3316883"/>
            <a:ext cx="357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 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7261A-B345-B510-8085-F9A4B0A3CFDB}"/>
              </a:ext>
            </a:extLst>
          </p:cNvPr>
          <p:cNvSpPr txBox="1"/>
          <p:nvPr/>
        </p:nvSpPr>
        <p:spPr>
          <a:xfrm>
            <a:off x="1037421" y="3673798"/>
            <a:ext cx="357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43838-5F27-B489-DAA1-54D922BA5968}"/>
              </a:ext>
            </a:extLst>
          </p:cNvPr>
          <p:cNvSpPr txBox="1"/>
          <p:nvPr/>
        </p:nvSpPr>
        <p:spPr>
          <a:xfrm>
            <a:off x="1037421" y="4062589"/>
            <a:ext cx="357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directory_name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EA31C-461F-C0AE-C8E9-D5A10B11353E}"/>
              </a:ext>
            </a:extLst>
          </p:cNvPr>
          <p:cNvSpPr txBox="1"/>
          <p:nvPr/>
        </p:nvSpPr>
        <p:spPr>
          <a:xfrm>
            <a:off x="664077" y="6264776"/>
            <a:ext cx="5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rgbClr val="A6A6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CAECB-2807-79A8-79E9-F44D8D2BE761}"/>
              </a:ext>
            </a:extLst>
          </p:cNvPr>
          <p:cNvSpPr txBox="1"/>
          <p:nvPr/>
        </p:nvSpPr>
        <p:spPr>
          <a:xfrm>
            <a:off x="1052039" y="4815857"/>
            <a:ext cx="596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“main.py“, “w”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AC7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python_file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EE73F-3419-8608-6988-AE8435D11AFF}"/>
              </a:ext>
            </a:extLst>
          </p:cNvPr>
          <p:cNvSpPr txBox="1"/>
          <p:nvPr/>
        </p:nvSpPr>
        <p:spPr>
          <a:xfrm>
            <a:off x="1380554" y="5115863"/>
            <a:ext cx="610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python_file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“print(‘Hello World’)”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82390-1785-E377-0AD0-1306B2CA1D2E}"/>
              </a:ext>
            </a:extLst>
          </p:cNvPr>
          <p:cNvSpPr txBox="1"/>
          <p:nvPr/>
        </p:nvSpPr>
        <p:spPr>
          <a:xfrm>
            <a:off x="1053775" y="5920423"/>
            <a:ext cx="554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9CDB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subprocess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GB" sz="14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”python3”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D897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“main.py”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sz="14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B0BB6-19B2-05E2-539B-663CC9473337}"/>
              </a:ext>
            </a:extLst>
          </p:cNvPr>
          <p:cNvSpPr txBox="1"/>
          <p:nvPr/>
        </p:nvSpPr>
        <p:spPr>
          <a:xfrm>
            <a:off x="1052038" y="6238038"/>
            <a:ext cx="117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D9D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400" dirty="0">
              <a:solidFill>
                <a:srgbClr val="9CDB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7AA6AD2D-F5FA-B7E8-AAD3-1EC622281986}"/>
              </a:ext>
            </a:extLst>
          </p:cNvPr>
          <p:cNvSpPr/>
          <p:nvPr/>
        </p:nvSpPr>
        <p:spPr>
          <a:xfrm>
            <a:off x="12369473" y="2456343"/>
            <a:ext cx="1503350" cy="1280001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F65289CC-0C80-ADBC-233E-348B1D5E7631}"/>
              </a:ext>
            </a:extLst>
          </p:cNvPr>
          <p:cNvSpPr/>
          <p:nvPr/>
        </p:nvSpPr>
        <p:spPr>
          <a:xfrm>
            <a:off x="12369473" y="5756088"/>
            <a:ext cx="4651513" cy="430887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main.py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B5DD6F1F-D319-189E-8064-3F132D13F34A}"/>
              </a:ext>
            </a:extLst>
          </p:cNvPr>
          <p:cNvSpPr/>
          <p:nvPr/>
        </p:nvSpPr>
        <p:spPr>
          <a:xfrm>
            <a:off x="7364904" y="1639773"/>
            <a:ext cx="3313216" cy="518979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 +x ./filnavn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73D7E446-46E9-4D35-81E0-CC13B9A81897}"/>
              </a:ext>
            </a:extLst>
          </p:cNvPr>
          <p:cNvSpPr/>
          <p:nvPr/>
        </p:nvSpPr>
        <p:spPr>
          <a:xfrm>
            <a:off x="7389849" y="3039033"/>
            <a:ext cx="3313216" cy="518979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D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filnavn</a:t>
            </a:r>
            <a:endParaRPr lang="en-NO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A91F7E24-750A-AEA8-930C-0EDE98007808}"/>
              </a:ext>
            </a:extLst>
          </p:cNvPr>
          <p:cNvSpPr/>
          <p:nvPr/>
        </p:nvSpPr>
        <p:spPr>
          <a:xfrm>
            <a:off x="7389849" y="4412982"/>
            <a:ext cx="3313216" cy="518979"/>
          </a:xfrm>
          <a:prstGeom prst="bracketPai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Krt.im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/shell</a:t>
            </a:r>
            <a:endParaRPr lang="en-NO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0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11967</TotalTime>
  <Words>562</Words>
  <Application>Microsoft Macintosh PowerPoint</Application>
  <PresentationFormat>Widescreen</PresentationFormat>
  <Paragraphs>204</Paragraphs>
  <Slides>9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 Rydland Thornes</dc:creator>
  <cp:lastModifiedBy>Sigurd Rydland Thornes</cp:lastModifiedBy>
  <cp:revision>10</cp:revision>
  <dcterms:created xsi:type="dcterms:W3CDTF">2024-04-29T08:13:39Z</dcterms:created>
  <dcterms:modified xsi:type="dcterms:W3CDTF">2024-05-08T07:15:34Z</dcterms:modified>
</cp:coreProperties>
</file>