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73A83-F254-E15C-AA77-6EA25B03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82230"/>
            <a:ext cx="8229600" cy="3035490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British Airways </a:t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Booking Analysis</a:t>
            </a:r>
            <a:b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84523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62"/>
            <a:ext cx="9144000" cy="76777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of Customer Bookings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46304" y="914400"/>
            <a:ext cx="587050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50,000 entries, 14 columns, no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Completion Rate: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Only 15% completion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Influencing Factors: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purchase lead times reduce booking completion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Flight duration, sales channel, and extra services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(preferred seats, baggage) impact customer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achieved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85.4% 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for completed bookings is low (57%),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model struggles with true positive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model precision by refining feature engineering.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efforts on high-intent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pricing strategies for bookings with longer lead times.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8553F1-1C67-9EF4-3CB5-88BDB21F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245" y="777240"/>
            <a:ext cx="2606252" cy="14036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674086-EB71-758B-8973-899AF06A9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808" y="4269769"/>
            <a:ext cx="3118048" cy="1999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3622A-52E7-2359-5FB4-108CDF34C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6712" y="2270936"/>
            <a:ext cx="3300983" cy="17913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125</Words>
  <Application>Microsoft Office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British Airways  Customer Booking Analysis Task 2</vt:lpstr>
      <vt:lpstr>Predictive Modeling of Customer Bookings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Sushmitha Bakthavatchalam</dc:creator>
  <cp:keywords/>
  <dc:description>generated using python-pptx</dc:description>
  <cp:lastModifiedBy>Sushmitha Bakthavatchalam</cp:lastModifiedBy>
  <cp:revision>2</cp:revision>
  <dcterms:created xsi:type="dcterms:W3CDTF">2013-01-27T09:14:16Z</dcterms:created>
  <dcterms:modified xsi:type="dcterms:W3CDTF">2025-03-10T18:58:47Z</dcterms:modified>
  <cp:category/>
</cp:coreProperties>
</file>