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988" y="1112807"/>
            <a:ext cx="9144000" cy="384738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British Airways Review Analysis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2384"/>
            <a:ext cx="9144000" cy="62541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4233"/>
            <a:ext cx="10515600" cy="414067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72" y="293297"/>
            <a:ext cx="11069128" cy="6426679"/>
          </a:xfrm>
        </p:spPr>
        <p:txBody>
          <a:bodyPr>
            <a:noAutofit/>
          </a:bodyPr>
          <a:lstStyle/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44000">
              <a:lnSpc>
                <a:spcPct val="100000"/>
              </a:lnSpc>
              <a:spcBef>
                <a:spcPts val="600"/>
              </a:spcBef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Sentiment Analysis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144000">
              <a:lnSpc>
                <a:spcPct val="100000"/>
              </a:lnSpc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✅ Positive: 61.3%</a:t>
            </a:r>
          </a:p>
          <a:p>
            <a:pPr indent="-144000">
              <a:lnSpc>
                <a:spcPct val="100000"/>
              </a:lnSpc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❌ Negative: 37.5%</a:t>
            </a:r>
          </a:p>
          <a:p>
            <a:pPr indent="-144000">
              <a:lnSpc>
                <a:spcPct val="100000"/>
              </a:lnSpc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⚖ Neutral: 1.2%</a:t>
            </a:r>
          </a:p>
          <a:p>
            <a:pPr indent="-144000">
              <a:lnSpc>
                <a:spcPct val="100000"/>
              </a:lnSpc>
              <a:spcBef>
                <a:spcPts val="600"/>
              </a:spcBef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44000">
              <a:lnSpc>
                <a:spcPct val="100000"/>
              </a:lnSpc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Topics from Reviews:</a:t>
            </a:r>
          </a:p>
          <a:p>
            <a:pPr indent="-144000">
              <a:lnSpc>
                <a:spcPct val="100000"/>
              </a:lnSpc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1️⃣ In-flight Experience – Crew, service, food.</a:t>
            </a:r>
          </a:p>
          <a:p>
            <a:pPr indent="-144000">
              <a:lnSpc>
                <a:spcPct val="100000"/>
              </a:lnSpc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2️⃣ Boarding &amp; Staff – Gate, cabin, boarding process.</a:t>
            </a:r>
          </a:p>
          <a:p>
            <a:pPr indent="-144000">
              <a:lnSpc>
                <a:spcPct val="100000"/>
              </a:lnSpc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3️⃣ Customer Service Issues – Refunds, complaints.</a:t>
            </a:r>
          </a:p>
          <a:p>
            <a:pPr indent="-144000">
              <a:lnSpc>
                <a:spcPct val="100000"/>
              </a:lnSpc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4️⃣ Baggage &amp; Airport Issues – Luggage delays.</a:t>
            </a:r>
          </a:p>
          <a:p>
            <a:pPr indent="-144000">
              <a:lnSpc>
                <a:spcPct val="100000"/>
              </a:lnSpc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5️⃣ Flight Reliability – Cancellations, delays.</a:t>
            </a:r>
          </a:p>
          <a:p>
            <a:pPr indent="-144000">
              <a:lnSpc>
                <a:spcPct val="100000"/>
              </a:lnSpc>
              <a:spcBef>
                <a:spcPts val="600"/>
              </a:spcBef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44000">
              <a:lnSpc>
                <a:spcPct val="100000"/>
              </a:lnSpc>
              <a:spcBef>
                <a:spcPts val="600"/>
              </a:spcBef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Key Recommendations:</a:t>
            </a:r>
          </a:p>
          <a:p>
            <a:pPr indent="-144000">
              <a:lnSpc>
                <a:spcPct val="100000"/>
              </a:lnSpc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✅ Improve customer service responsiveness.</a:t>
            </a:r>
          </a:p>
          <a:p>
            <a:pPr indent="-144000">
              <a:lnSpc>
                <a:spcPct val="100000"/>
              </a:lnSpc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✅ Reduce cancellations &amp; baggage delays.</a:t>
            </a:r>
          </a:p>
          <a:p>
            <a:pPr indent="-144000">
              <a:lnSpc>
                <a:spcPct val="100000"/>
              </a:lnSpc>
              <a:spcBef>
                <a:spcPts val="600"/>
              </a:spcBef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✅ Enhance in-flight experience (food, seats, service).</a:t>
            </a:r>
          </a:p>
          <a:p>
            <a:pPr>
              <a:lnSpc>
                <a:spcPct val="10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2D5B72-B6F9-998C-C91D-7F764F36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603" y="139232"/>
            <a:ext cx="5139725" cy="276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1FEBC7C-65E0-E8ED-B7F1-AAC12B778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76115"/>
            <a:ext cx="5704415" cy="358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British Airways Review Analysis  Task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Sushmitha Bakthavatchalam</cp:lastModifiedBy>
  <cp:revision>2</cp:revision>
  <dcterms:created xsi:type="dcterms:W3CDTF">2022-12-06T11:13:27Z</dcterms:created>
  <dcterms:modified xsi:type="dcterms:W3CDTF">2025-03-10T12:20:20Z</dcterms:modified>
</cp:coreProperties>
</file>