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0"/>
  </p:notesMasterIdLst>
  <p:handoutMasterIdLst>
    <p:handoutMasterId r:id="rId21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7" r:id="rId9"/>
    <p:sldId id="278" r:id="rId10"/>
    <p:sldId id="279" r:id="rId11"/>
    <p:sldId id="282" r:id="rId12"/>
    <p:sldId id="281" r:id="rId13"/>
    <p:sldId id="284" r:id="rId14"/>
    <p:sldId id="283" r:id="rId15"/>
    <p:sldId id="280" r:id="rId16"/>
    <p:sldId id="285" r:id="rId17"/>
    <p:sldId id="287" r:id="rId18"/>
    <p:sldId id="286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>
      <p:cViewPr varScale="1">
        <p:scale>
          <a:sx n="72" d="100"/>
          <a:sy n="72" d="100"/>
        </p:scale>
        <p:origin x="678" y="6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11/3/2023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11/3/2023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0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40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57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90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90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56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62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04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0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11/3/2023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Talking points paper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RSA </a:t>
            </a:r>
            <a:r>
              <a:rPr lang="en-US" dirty="0" err="1"/>
              <a:t>Breach|Group</a:t>
            </a:r>
            <a:r>
              <a:rPr lang="en-US" dirty="0"/>
              <a:t> 8 |11/3/2023 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 9: The Where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Now, let's examine 'The Where' in the RSA breach. Where did this critical incident unfold?"</a:t>
            </a:r>
          </a:p>
          <a:p>
            <a:r>
              <a:rPr lang="en-US" dirty="0"/>
              <a:t>Our focus will be on RSA Security's headquarters and its operations center, serving as central command posts for responding to the breach.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 10: RSA Headquarters and Operations Center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RSA Security's headquarters and operations center played pivotal roles in responding to the breach."</a:t>
            </a:r>
          </a:p>
          <a:p>
            <a:pPr marL="0" indent="0">
              <a:buNone/>
            </a:pPr>
            <a:r>
              <a:rPr lang="en-US" dirty="0"/>
              <a:t>We’ll describe the significance of these locations in managing the incident.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2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 11: Rackspace Cloud Hosting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4812" y="1828800"/>
            <a:ext cx="9143538" cy="36974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pivotal breach phase involved the stolen seeds finding refuge on a server hosted by Rackspace, a cloud hosting provider."</a:t>
            </a:r>
          </a:p>
          <a:p>
            <a:pPr marL="0" indent="0">
              <a:buNone/>
            </a:pPr>
            <a:r>
              <a:rPr lang="en-US" dirty="0"/>
              <a:t>We'll discuss the involvement of Rackspace and its significance in the investigation."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0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 12: The Why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Understanding 'The Why' behind the attack is crucial to unraveling the RSA breach.</a:t>
            </a:r>
          </a:p>
          <a:p>
            <a:pPr marL="0" indent="0">
              <a:buNone/>
            </a:pPr>
            <a:r>
              <a:rPr lang="en-US" dirty="0"/>
              <a:t>We'll explore the motivations of the attackers and the broader strategic and geopolitical goals they pursued.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 13: Strategic Geopolitical Goals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RSA breach wasn't just about data theft; it was a plot with strategic geopolitical goals.</a:t>
            </a:r>
          </a:p>
          <a:p>
            <a:pPr marL="0" indent="0">
              <a:buNone/>
            </a:pPr>
            <a:r>
              <a:rPr lang="en-US" dirty="0"/>
              <a:t>We’ll investigate the attackers' strategic objectives and how they influenced the breach.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 14: Potential for Widespread Impact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compromise of the SecurID seeds had the potential to create chaos on a global scale.</a:t>
            </a:r>
          </a:p>
          <a:p>
            <a:pPr marL="0" indent="0">
              <a:buNone/>
            </a:pPr>
            <a:r>
              <a:rPr lang="en-US" dirty="0"/>
              <a:t>We'll highlight the far-reaching consequences on governments, defense contractors,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 15: 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conclusion, the RSA breach of 2011 serves as an enduring testament to the evolving nature of cybersecurity threats.</a:t>
            </a:r>
          </a:p>
          <a:p>
            <a:pPr marL="0" indent="0">
              <a:buNone/>
            </a:pPr>
            <a:r>
              <a:rPr lang="en-US" dirty="0"/>
              <a:t>We've provided insights into the breach, emphasizing the need for ongoing vigilance in safeguarding digital assets and national security.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4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 (2-4 minutes)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will now open the floor to questions and comments….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7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Thank You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95861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Ladies and gentlemen, welcome to our presentation on the RSA breach of 2011, a pivotal moment in cybersecurity history.</a:t>
            </a:r>
          </a:p>
          <a:p>
            <a:pPr marL="0" indent="0">
              <a:buNone/>
            </a:pPr>
            <a:r>
              <a:rPr lang="en-US" dirty="0"/>
              <a:t>"Today, we will explore the critical aspects of the breach, including the key players involved, what was stolen, when and where it occurred, and why it matters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2: The Who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Let's begin by discussing 'The Who' in this breach, the central players that defined this incident."</a:t>
            </a:r>
          </a:p>
          <a:p>
            <a:pPr marL="0" indent="0">
              <a:buNone/>
            </a:pPr>
            <a:r>
              <a:rPr lang="en-US" dirty="0"/>
              <a:t>We will focus on RSA Security, a trusted name in cybersecurity, and the mysterious Chinese state-sponsored threat actors behind the breach.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-for more info…List location or contact for specification (or other related documents)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 3: RSA Security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RSA Security was a renowned cybersecurity company entrusted with safeguarding digital assets globally.</a:t>
            </a:r>
          </a:p>
          <a:p>
            <a:pPr marL="0" indent="0">
              <a:buNone/>
            </a:pPr>
            <a:r>
              <a:rPr lang="en-US" dirty="0"/>
              <a:t>We'll provide an overview of RSA Security, emphasizing its role as a cybersecurity company and the significance of its SecurID product.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 4: Chinese State-Sponsored Threat Actors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Chinese state-sponsored threat actors were concealed in the shadows, orchestrating the breach."</a:t>
            </a:r>
          </a:p>
          <a:p>
            <a:pPr marL="0" indent="0">
              <a:buNone/>
            </a:pPr>
            <a:r>
              <a:rPr lang="en-US" dirty="0"/>
              <a:t>We'll explore their motivations, level of sophistication, and their concealed identities, which added a layer of intrigue to the incident.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-for more info…List location or contact for specification (or other related documents)</a:t>
            </a:r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 5: The What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Now, let's dive into 'The What.' What was stolen during the breach and why did it matter?"</a:t>
            </a:r>
          </a:p>
          <a:p>
            <a:r>
              <a:rPr lang="en-US" dirty="0"/>
              <a:t>Our primary focus will be on the compromise of SecurID seeds and the critical implications of this theft.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 6: Stolen SecurID Seeds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theft of the SecurID seeds was an audacious operation that required a high level of sophistication.</a:t>
            </a:r>
          </a:p>
          <a:p>
            <a:pPr marL="0" indent="0">
              <a:buNone/>
            </a:pPr>
            <a:r>
              <a:rPr lang="en-US" dirty="0"/>
              <a:t>We'll emphasize the critical importance of these seeds to the security system, underlining their role in the breach.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 7: The When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Understanding the timeline of the breach is crucial to grasp its gravity.</a:t>
            </a:r>
          </a:p>
          <a:p>
            <a:pPr marL="0" indent="0">
              <a:buNone/>
            </a:pPr>
            <a:r>
              <a:rPr lang="en-US" dirty="0"/>
              <a:t>We'll discuss the events from the initial intrusion to the compromise of the seed warehouse, highlighting the sequence of events.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 8: Spring 2011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breach began in the spring of 2011, marking the beginning of a chain reaction with profound consequences."</a:t>
            </a:r>
          </a:p>
          <a:p>
            <a:pPr marL="0" indent="0">
              <a:buNone/>
            </a:pPr>
            <a:r>
              <a:rPr lang="en-US" dirty="0"/>
              <a:t>We'll explore this season as a pivotal moment that set the stage for the breach.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161</TotalTime>
  <Words>731</Words>
  <Application>Microsoft Office PowerPoint</Application>
  <PresentationFormat>Custom</PresentationFormat>
  <Paragraphs>88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Project planning overview presentation</vt:lpstr>
      <vt:lpstr>Talking points paper </vt:lpstr>
      <vt:lpstr>INTRODUCTION</vt:lpstr>
      <vt:lpstr>Slide 2: The Who</vt:lpstr>
      <vt:lpstr>Slide 3: RSA Security</vt:lpstr>
      <vt:lpstr>Slide 4: Chinese State-Sponsored Threat Actors </vt:lpstr>
      <vt:lpstr>Slide 5: The What</vt:lpstr>
      <vt:lpstr>Slide 6: Stolen SecurID Seeds</vt:lpstr>
      <vt:lpstr>Slide 7: The When</vt:lpstr>
      <vt:lpstr>Slide 8: Spring 2011</vt:lpstr>
      <vt:lpstr>Slide 9: The Where</vt:lpstr>
      <vt:lpstr>Slide 10: RSA Headquarters and Operations Center</vt:lpstr>
      <vt:lpstr>Slide 11: Rackspace Cloud Hosting</vt:lpstr>
      <vt:lpstr>Slide 12: The Why</vt:lpstr>
      <vt:lpstr>Slide 13: Strategic Geopolitical Goals</vt:lpstr>
      <vt:lpstr>Slide 14: Potential for Widespread Impact</vt:lpstr>
      <vt:lpstr>Slide 15: Conclusion</vt:lpstr>
      <vt:lpstr>Q&amp;A (2-4 minutes)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Bridging Pitch Deck and Talking Points Paper</dc:title>
  <dc:creator>Telvi Cole</dc:creator>
  <cp:lastModifiedBy>Telvi Cole</cp:lastModifiedBy>
  <cp:revision>8</cp:revision>
  <dcterms:created xsi:type="dcterms:W3CDTF">2023-11-04T02:27:48Z</dcterms:created>
  <dcterms:modified xsi:type="dcterms:W3CDTF">2023-11-04T05:13:40Z</dcterms:modified>
</cp:coreProperties>
</file>