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3A9C-D407-4454-8E28-BFD8A9EC8A3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A820-14FD-46E7-AF5C-AE212BE82FC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3A9C-D407-4454-8E28-BFD8A9EC8A3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A820-14FD-46E7-AF5C-AE212BE82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3A9C-D407-4454-8E28-BFD8A9EC8A3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A820-14FD-46E7-AF5C-AE212BE82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3A9C-D407-4454-8E28-BFD8A9EC8A3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A820-14FD-46E7-AF5C-AE212BE82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3A9C-D407-4454-8E28-BFD8A9EC8A3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A820-14FD-46E7-AF5C-AE212BE82FC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3A9C-D407-4454-8E28-BFD8A9EC8A3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A820-14FD-46E7-AF5C-AE212BE82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3A9C-D407-4454-8E28-BFD8A9EC8A3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A820-14FD-46E7-AF5C-AE212BE82FC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3A9C-D407-4454-8E28-BFD8A9EC8A3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A820-14FD-46E7-AF5C-AE212BE82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3A9C-D407-4454-8E28-BFD8A9EC8A3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A820-14FD-46E7-AF5C-AE212BE82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3A9C-D407-4454-8E28-BFD8A9EC8A3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A820-14FD-46E7-AF5C-AE212BE82F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3A9C-D407-4454-8E28-BFD8A9EC8A3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4A820-14FD-46E7-AF5C-AE212BE82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E043A9C-D407-4454-8E28-BFD8A9EC8A32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994A820-14FD-46E7-AF5C-AE212BE82F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ByteMarket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3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/>
              <a:t>FILES:</a:t>
            </a:r>
            <a:endParaRPr lang="en-US" sz="2000" b="1" dirty="0"/>
          </a:p>
          <a:p>
            <a:pPr marL="0" indent="0" algn="just">
              <a:buNone/>
            </a:pPr>
            <a:endParaRPr lang="en-US" sz="2000" b="1" dirty="0" smtClean="0"/>
          </a:p>
          <a:p>
            <a:pPr marL="0" indent="0" algn="just">
              <a:buNone/>
            </a:pPr>
            <a:r>
              <a:rPr lang="en-US" sz="2000" b="1" dirty="0" smtClean="0"/>
              <a:t>Client.py</a:t>
            </a:r>
            <a:r>
              <a:rPr lang="en-US" sz="2000" b="1" dirty="0"/>
              <a:t>:</a:t>
            </a:r>
            <a:r>
              <a:rPr lang="en-US" sz="2000" dirty="0"/>
              <a:t> This maintains the client side of the application. Buyers/Sellers come to this portal and after registering can place their bid/ask price.</a:t>
            </a:r>
          </a:p>
          <a:p>
            <a:pPr marL="0" indent="0" algn="just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Market.py:</a:t>
            </a:r>
            <a:r>
              <a:rPr lang="en-US" sz="2000" dirty="0"/>
              <a:t> This maintains the order book and constantly performs read and write operations in the order book. The price-priority algorithm checks for possible matches &amp; if found, sends the transaction request to the miner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Miners.py:</a:t>
            </a:r>
            <a:r>
              <a:rPr lang="en-US" sz="2000" dirty="0"/>
              <a:t> The miners receive a transaction requests from the market and forms a block with the received data. The block is then mined using the proof of work algorithm to find a suitable nonce for the BlockHash. Once the block is mined, it is added to the Blockchain and broadcasted to all the nodes.</a:t>
            </a: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757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Features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Proof Of Work Mechanism / Mining / Nonce Calculation:</a:t>
            </a:r>
            <a:r>
              <a:rPr lang="en-US" dirty="0" smtClean="0"/>
              <a:t> The mechanism is used to find a correct value of nonce, just like in the </a:t>
            </a:r>
            <a:r>
              <a:rPr lang="en-US" dirty="0" err="1" smtClean="0"/>
              <a:t>bitcoin</a:t>
            </a:r>
            <a:r>
              <a:rPr lang="en-US" dirty="0" smtClean="0"/>
              <a:t>, chain. The nonce value is altered until a BlockHash is found with two initial zeroes by SHA256.</a:t>
            </a:r>
          </a:p>
          <a:p>
            <a:endParaRPr lang="en-US" dirty="0" smtClean="0"/>
          </a:p>
          <a:p>
            <a:r>
              <a:rPr lang="en-US" b="1" dirty="0" smtClean="0"/>
              <a:t>Asymmetric Encryption: </a:t>
            </a:r>
            <a:r>
              <a:rPr lang="en-US" dirty="0" smtClean="0"/>
              <a:t>Each user is assigned a public key and a unique private key. In order to transact, a message digest is formed with the private key of the sender and the message which is then decrypted by the public key to verify the sender.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0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/>
          <a:lstStyle/>
          <a:p>
            <a:pPr algn="just"/>
            <a:r>
              <a:rPr lang="en-US" b="1" dirty="0"/>
              <a:t>Forming a Distributed Ledger</a:t>
            </a:r>
            <a:r>
              <a:rPr lang="en-US" dirty="0" smtClean="0"/>
              <a:t>: A central BlockChain.Json file acts as our central distributed ledger. Whenever a new block is added, the updated ledger is broadcasted through sockets to all the connected nodes.</a:t>
            </a:r>
          </a:p>
          <a:p>
            <a:endParaRPr lang="en-US" dirty="0"/>
          </a:p>
          <a:p>
            <a:r>
              <a:rPr lang="en-US" b="1" dirty="0" smtClean="0"/>
              <a:t>Token Transaction: </a:t>
            </a:r>
            <a:r>
              <a:rPr lang="en-US" dirty="0" smtClean="0"/>
              <a:t>Once a transaction takes place, the tokens are deducted from the user’s wallets and their current balance is added or subtracted accordingly.</a:t>
            </a:r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363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147</TotalTime>
  <Words>168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Clarity</vt:lpstr>
      <vt:lpstr>ByteMarket</vt:lpstr>
      <vt:lpstr>PowerPoint Presentation</vt:lpstr>
      <vt:lpstr>BlockChain Features Used: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ByteMarket</dc:title>
  <dc:creator>ismail - [2010]</dc:creator>
  <cp:lastModifiedBy>ismail - [2010]</cp:lastModifiedBy>
  <cp:revision>5</cp:revision>
  <dcterms:created xsi:type="dcterms:W3CDTF">2021-08-08T07:15:43Z</dcterms:created>
  <dcterms:modified xsi:type="dcterms:W3CDTF">2021-08-08T09:42:55Z</dcterms:modified>
</cp:coreProperties>
</file>