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896808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44572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x.com/0x_venu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Phishing Attacks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 Yourself from Online Scams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Abdulsamad Yusuf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Nov 25TH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Hit me @</a:t>
            </a:r>
            <a:r>
              <a:rPr lang="en-US" u="sng">
                <a:solidFill>
                  <a:schemeClr val="hlink"/>
                </a:solidFill>
                <a:hlinkClick r:id="rId3"/>
              </a:rPr>
              <a:t>Twitter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participating!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Phishing?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Phishing is a form of cyberattack where attackers deceive individuals into providing sensitive information.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targets: Login credentials, credit card details, personal information.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Steal information or install malicious software.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Phishing Works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Psychological Triggers Used in Phishing: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Urgency: 'Your account will be locked in 24 hours!'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Fear: 'Suspicious activity detected on your account.'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Greed: 'Congratulations! You’ve won a $1,000 gift card.'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Curiosity: 'Is this photo of you?'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Trust: Pretending to be a trusted organization (e.g., your bank).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Phishing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Email Phishing: Fake emails from 'trusted sources' urging action.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Spear Phishing: Targeted emails tailored for specific individuals.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Smishing (SMS Phishing): Malicious links via text messages.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Vishing (Voice Phishing): Fake phone calls requesting sensitive information.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Clone Phishing: Replacing legitimate communication with malicious content.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Anatomy of a Phishing Email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Spot a Phishing Email: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Sender Address: Misspelled or strange domains.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Subject Line: Unusual urgency or offers.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Content: Poor grammar or unexpected requests.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Links: Hover over to check destination URL.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Attachments: Be wary of suspicious files.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Phishing Techniques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Fake Login Pages: Mimic legitimate login pages to capture credentials.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Spoofed Domains: Slight changes in URLs (e.g., 'www.go0gle.com').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Malicious Attachments: Files containing malware, ransomware, or trojans.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Avoiding Phishing Attacks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to Protect Yourself: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Verify the Source: Contact organizations directly.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Think Before You Click: Hover over links to see their true URL.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Avoid Sharing Sensitive Info: Do not provide personal details via email, text, or phone.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Use Security Tools: Install antivirus and anti-phishing browser extensions.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Responding to a Phishing Attempt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To Do if You Suspect Phishing: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Do Not Click: Avoid clicking links or downloading attachments.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Report the Attempt: Forward to IT team or reporting agency.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Change Your Passwords: If compromised, update immediately.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Monitor Your Accounts: Look for unauthorized activity.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Stay Safe Online: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Be skeptical of unexpected messages.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Always verify before taking action.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Keep your software and tools updated.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