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4"/>
    <p:sldMasterId id="2147483723" r:id="rId5"/>
    <p:sldMasterId id="214748372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75D7B2-B99C-406E-9B43-AB51E79BD0A4}">
  <a:tblStyle styleId="{2575D7B2-B99C-406E-9B43-AB51E79BD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slide" Target="slides/slide16.xml"/><Relationship Id="rId25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381474" y="685800"/>
            <a:ext cx="60950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show demo of npm run test</a:t>
            </a:r>
            <a:endParaRPr/>
          </a:p>
        </p:txBody>
      </p:sp>
      <p:sp>
        <p:nvSpPr>
          <p:cNvPr id="901" name="Shape 901"/>
          <p:cNvSpPr/>
          <p:nvPr>
            <p:ph idx="2" type="sldImg"/>
          </p:nvPr>
        </p:nvSpPr>
        <p:spPr>
          <a:xfrm>
            <a:off x="381474" y="685800"/>
            <a:ext cx="60950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>
            <p:ph idx="2" type="sldImg"/>
          </p:nvPr>
        </p:nvSpPr>
        <p:spPr>
          <a:xfrm>
            <a:off x="381474" y="685800"/>
            <a:ext cx="60950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>
            <p:ph idx="2" type="sldImg"/>
          </p:nvPr>
        </p:nvSpPr>
        <p:spPr>
          <a:xfrm>
            <a:off x="381474" y="685800"/>
            <a:ext cx="60950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demo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architecture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methodology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deliverables</a:t>
            </a:r>
            <a:endParaRPr/>
          </a:p>
        </p:txBody>
      </p:sp>
      <p:sp>
        <p:nvSpPr>
          <p:cNvPr id="803" name="Shape 803"/>
          <p:cNvSpPr/>
          <p:nvPr>
            <p:ph idx="2" type="sldImg"/>
          </p:nvPr>
        </p:nvSpPr>
        <p:spPr>
          <a:xfrm>
            <a:off x="381474" y="685800"/>
            <a:ext cx="60950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474" y="685800"/>
            <a:ext cx="60950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weren't familiar with microservices or distributed systems, so wanted to learn more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some of us wanted to cover some weaker frontend points, React/Redux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last point may not seem important, but rare to work in a large team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used SCRUM method with Kanban boards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Pratiman master responsible for creating and assigning tickets</a:t>
            </a:r>
            <a:endParaRPr/>
          </a:p>
        </p:txBody>
      </p:sp>
      <p:sp>
        <p:nvSpPr>
          <p:cNvPr id="879" name="Shape 879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52098" y="362913"/>
            <a:ext cx="7839806" cy="2417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52098" y="2732078"/>
            <a:ext cx="7839806" cy="384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2557463" y="3838306"/>
            <a:ext cx="4029075" cy="996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52098" y="362913"/>
            <a:ext cx="7839806" cy="2417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52098" y="2779918"/>
            <a:ext cx="7839806" cy="384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52098" y="3838306"/>
            <a:ext cx="4029075" cy="996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Title 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6154" y="1908925"/>
            <a:ext cx="7839806" cy="2417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6154" y="4278090"/>
            <a:ext cx="7839806" cy="384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1">
  <p:cSld name="Section break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pic"/>
          </p:nvPr>
        </p:nvSpPr>
        <p:spPr>
          <a:xfrm>
            <a:off x="0" y="0"/>
            <a:ext cx="9144000" cy="514350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0" y="3960672"/>
            <a:ext cx="5563773" cy="1007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700481" y="4193461"/>
            <a:ext cx="4673378" cy="541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2">
  <p:cSld name="Section break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9144000" cy="514350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580227" y="3960672"/>
            <a:ext cx="5563773" cy="1007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779965" y="4193461"/>
            <a:ext cx="4673378" cy="541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big image">
  <p:cSld name="Right big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pic"/>
          </p:nvPr>
        </p:nvSpPr>
        <p:spPr>
          <a:xfrm>
            <a:off x="3788226" y="245477"/>
            <a:ext cx="5109309" cy="4652553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95728" y="417062"/>
            <a:ext cx="5154386" cy="1549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95728" y="1958430"/>
            <a:ext cx="3383643" cy="966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7F83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295728" y="3010878"/>
            <a:ext cx="3383643" cy="1747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creen image and year">
  <p:cSld name="Full screen image and yea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0" y="0"/>
            <a:ext cx="9144000" cy="5143507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81852" y="495235"/>
            <a:ext cx="1166933" cy="2583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Roboto"/>
              <a:buNone/>
              <a:defRPr b="0" i="1" sz="15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691568" y="307682"/>
            <a:ext cx="4099023" cy="1858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1302163" y="672268"/>
            <a:ext cx="1166933" cy="2589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Roboto"/>
              <a:buNone/>
              <a:defRPr b="0" i="1" sz="15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2222472" y="307682"/>
            <a:ext cx="1166933" cy="2583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Roboto"/>
              <a:buNone/>
              <a:defRPr b="0" i="1" sz="15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5" type="body"/>
          </p:nvPr>
        </p:nvSpPr>
        <p:spPr>
          <a:xfrm>
            <a:off x="3142782" y="873671"/>
            <a:ext cx="1166933" cy="2583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Roboto"/>
              <a:buNone/>
              <a:defRPr b="0" i="1" sz="15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6" type="body"/>
          </p:nvPr>
        </p:nvSpPr>
        <p:spPr>
          <a:xfrm>
            <a:off x="4691569" y="2184200"/>
            <a:ext cx="4099023" cy="775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screen image and text 2">
  <p:cSld name="Fullscreen image and text 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0" y="0"/>
            <a:ext cx="9144000" cy="514350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0" y="-1"/>
            <a:ext cx="4572000" cy="514350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838700" y="417061"/>
            <a:ext cx="4029075" cy="25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838700" y="2950856"/>
            <a:ext cx="4029075" cy="1752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921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screen image and text ">
  <p:cSld name="Fullscreen image and text 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pic"/>
          </p:nvPr>
        </p:nvSpPr>
        <p:spPr>
          <a:xfrm>
            <a:off x="0" y="0"/>
            <a:ext cx="9144000" cy="514350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88422" y="3568100"/>
            <a:ext cx="7367155" cy="14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only">
  <p:cSld name="Text 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39894" y="1321372"/>
            <a:ext cx="8064212" cy="25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1">
  <p:cSld name="Table of contents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087534" y="481372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86229" y="749927"/>
            <a:ext cx="3468915" cy="364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387220" y="416048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5087534" y="728154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5087534" y="1207868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5" type="body"/>
          </p:nvPr>
        </p:nvSpPr>
        <p:spPr>
          <a:xfrm>
            <a:off x="4387220" y="1142544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6" type="body"/>
          </p:nvPr>
        </p:nvSpPr>
        <p:spPr>
          <a:xfrm>
            <a:off x="5087534" y="1454651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7" type="body"/>
          </p:nvPr>
        </p:nvSpPr>
        <p:spPr>
          <a:xfrm>
            <a:off x="5087534" y="1934365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8" type="body"/>
          </p:nvPr>
        </p:nvSpPr>
        <p:spPr>
          <a:xfrm>
            <a:off x="4387220" y="1869041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9" type="body"/>
          </p:nvPr>
        </p:nvSpPr>
        <p:spPr>
          <a:xfrm>
            <a:off x="5087534" y="2181147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3" type="body"/>
          </p:nvPr>
        </p:nvSpPr>
        <p:spPr>
          <a:xfrm>
            <a:off x="5087534" y="2660861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4" type="body"/>
          </p:nvPr>
        </p:nvSpPr>
        <p:spPr>
          <a:xfrm>
            <a:off x="4387220" y="2595537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5" type="body"/>
          </p:nvPr>
        </p:nvSpPr>
        <p:spPr>
          <a:xfrm>
            <a:off x="5087534" y="2907644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6" type="body"/>
          </p:nvPr>
        </p:nvSpPr>
        <p:spPr>
          <a:xfrm>
            <a:off x="5087534" y="3387358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7" type="body"/>
          </p:nvPr>
        </p:nvSpPr>
        <p:spPr>
          <a:xfrm>
            <a:off x="4387220" y="3322034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8" type="body"/>
          </p:nvPr>
        </p:nvSpPr>
        <p:spPr>
          <a:xfrm>
            <a:off x="5087534" y="3634140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9" type="body"/>
          </p:nvPr>
        </p:nvSpPr>
        <p:spPr>
          <a:xfrm>
            <a:off x="5087534" y="4113855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0" type="body"/>
          </p:nvPr>
        </p:nvSpPr>
        <p:spPr>
          <a:xfrm>
            <a:off x="4387220" y="4048531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1" type="body"/>
          </p:nvPr>
        </p:nvSpPr>
        <p:spPr>
          <a:xfrm>
            <a:off x="5087534" y="4360637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1">
  <p:cSld name="2 images 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pic"/>
          </p:nvPr>
        </p:nvSpPr>
        <p:spPr>
          <a:xfrm>
            <a:off x="4572000" y="2082216"/>
            <a:ext cx="4572000" cy="2392173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99961" y="3639598"/>
            <a:ext cx="5291163" cy="65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Shape 126"/>
          <p:cNvSpPr/>
          <p:nvPr>
            <p:ph idx="3" type="pic"/>
          </p:nvPr>
        </p:nvSpPr>
        <p:spPr>
          <a:xfrm>
            <a:off x="0" y="330767"/>
            <a:ext cx="4572000" cy="2392173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4" type="body"/>
          </p:nvPr>
        </p:nvSpPr>
        <p:spPr>
          <a:xfrm>
            <a:off x="3430084" y="478717"/>
            <a:ext cx="5291163" cy="65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Shape 130"/>
          <p:cNvSpPr txBox="1"/>
          <p:nvPr>
            <p:ph idx="5" type="body"/>
          </p:nvPr>
        </p:nvSpPr>
        <p:spPr>
          <a:xfrm>
            <a:off x="4639782" y="1169437"/>
            <a:ext cx="3996216" cy="72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6" type="body"/>
          </p:nvPr>
        </p:nvSpPr>
        <p:spPr>
          <a:xfrm>
            <a:off x="3614843" y="481611"/>
            <a:ext cx="5106403" cy="65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7" type="body"/>
          </p:nvPr>
        </p:nvSpPr>
        <p:spPr>
          <a:xfrm>
            <a:off x="503917" y="2914626"/>
            <a:ext cx="3996216" cy="724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8" type="body"/>
          </p:nvPr>
        </p:nvSpPr>
        <p:spPr>
          <a:xfrm>
            <a:off x="576589" y="3639599"/>
            <a:ext cx="5283906" cy="65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keywords">
  <p:cSld name="3 keyword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67768" y="172543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552137" y="2598461"/>
            <a:ext cx="2580661" cy="342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552137" y="2941413"/>
            <a:ext cx="2580661" cy="86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4" type="body"/>
          </p:nvPr>
        </p:nvSpPr>
        <p:spPr>
          <a:xfrm>
            <a:off x="3225899" y="172543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5" type="body"/>
          </p:nvPr>
        </p:nvSpPr>
        <p:spPr>
          <a:xfrm>
            <a:off x="3510268" y="2598461"/>
            <a:ext cx="2580661" cy="342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6" type="body"/>
          </p:nvPr>
        </p:nvSpPr>
        <p:spPr>
          <a:xfrm>
            <a:off x="3510268" y="2941413"/>
            <a:ext cx="2580661" cy="86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7" type="body"/>
          </p:nvPr>
        </p:nvSpPr>
        <p:spPr>
          <a:xfrm>
            <a:off x="6040977" y="172543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8" type="body"/>
          </p:nvPr>
        </p:nvSpPr>
        <p:spPr>
          <a:xfrm>
            <a:off x="6325345" y="2598461"/>
            <a:ext cx="2580661" cy="342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9" type="body"/>
          </p:nvPr>
        </p:nvSpPr>
        <p:spPr>
          <a:xfrm>
            <a:off x="6325345" y="2941413"/>
            <a:ext cx="2580661" cy="86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1">
  <p:cSld name="Mobile 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05820" y="897795"/>
            <a:ext cx="5631782" cy="1831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05819" y="2842115"/>
            <a:ext cx="5631781" cy="1659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2" name="Shape 152"/>
          <p:cNvGrpSpPr/>
          <p:nvPr/>
        </p:nvGrpSpPr>
        <p:grpSpPr>
          <a:xfrm>
            <a:off x="909599" y="531621"/>
            <a:ext cx="1934308" cy="4080265"/>
            <a:chOff x="5345723" y="1420837"/>
            <a:chExt cx="3868615" cy="8159261"/>
          </a:xfrm>
        </p:grpSpPr>
        <p:sp>
          <p:nvSpPr>
            <p:cNvPr id="153" name="Shape 153"/>
            <p:cNvSpPr/>
            <p:nvPr/>
          </p:nvSpPr>
          <p:spPr>
            <a:xfrm>
              <a:off x="5345723" y="1420837"/>
              <a:ext cx="3868615" cy="8159261"/>
            </a:xfrm>
            <a:prstGeom prst="roundRect">
              <a:avLst>
                <a:gd fmla="val 13394" name="adj"/>
              </a:avLst>
            </a:prstGeom>
            <a:solidFill>
              <a:srgbClr val="191A1C"/>
            </a:solidFill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4" name="Shape 154"/>
            <p:cNvGrpSpPr/>
            <p:nvPr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 rot="10800000">
                <a:off x="6960746" y="2071989"/>
                <a:ext cx="644770" cy="81083"/>
              </a:xfrm>
              <a:prstGeom prst="roundRect">
                <a:avLst>
                  <a:gd fmla="val 50000" name="adj"/>
                </a:avLst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5616330" y="2528239"/>
              <a:ext cx="3327400" cy="5920122"/>
            </a:xfrm>
            <a:prstGeom prst="roundRect">
              <a:avLst>
                <a:gd fmla="val 14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Shape 160"/>
          <p:cNvSpPr/>
          <p:nvPr>
            <p:ph idx="2" type="pic"/>
          </p:nvPr>
        </p:nvSpPr>
        <p:spPr>
          <a:xfrm>
            <a:off x="1067406" y="1108040"/>
            <a:ext cx="1618693" cy="2925868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start">
  <p:cSld name="Flow star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pic"/>
          </p:nvPr>
        </p:nvSpPr>
        <p:spPr>
          <a:xfrm>
            <a:off x="217714" y="225007"/>
            <a:ext cx="4354286" cy="234635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50799" y="2696677"/>
            <a:ext cx="4572000" cy="198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66" name="Shape 166"/>
          <p:cNvSpPr/>
          <p:nvPr/>
        </p:nvSpPr>
        <p:spPr>
          <a:xfrm rot="-8099733">
            <a:off x="4503610" y="2423392"/>
            <a:ext cx="296724" cy="29672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478879" y="2479902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Shape 168"/>
          <p:cNvCxnSpPr>
            <a:stCxn id="166" idx="2"/>
            <a:endCxn id="167" idx="1"/>
          </p:cNvCxnSpPr>
          <p:nvPr/>
        </p:nvCxnSpPr>
        <p:spPr>
          <a:xfrm flipH="1" rot="10800000">
            <a:off x="4861771" y="2571454"/>
            <a:ext cx="1617000" cy="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Shape 169"/>
          <p:cNvCxnSpPr>
            <a:stCxn id="167" idx="3"/>
          </p:cNvCxnSpPr>
          <p:nvPr/>
        </p:nvCxnSpPr>
        <p:spPr>
          <a:xfrm>
            <a:off x="6661759" y="2571356"/>
            <a:ext cx="2482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Shape 170"/>
          <p:cNvSpPr txBox="1"/>
          <p:nvPr>
            <p:ph idx="1" type="body"/>
          </p:nvPr>
        </p:nvSpPr>
        <p:spPr>
          <a:xfrm>
            <a:off x="5831925" y="1202594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3" type="body"/>
          </p:nvPr>
        </p:nvSpPr>
        <p:spPr>
          <a:xfrm>
            <a:off x="6121696" y="2005577"/>
            <a:ext cx="2508223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4" type="body"/>
          </p:nvPr>
        </p:nvSpPr>
        <p:spPr>
          <a:xfrm>
            <a:off x="6428989" y="2758173"/>
            <a:ext cx="2151042" cy="1785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1">
  <p:cSld name="Flow middle part 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6" name="Shape 176"/>
          <p:cNvCxnSpPr>
            <a:endCxn id="177" idx="1"/>
          </p:cNvCxnSpPr>
          <p:nvPr/>
        </p:nvCxnSpPr>
        <p:spPr>
          <a:xfrm flipH="1" rot="10800000">
            <a:off x="-112" y="2571356"/>
            <a:ext cx="2187600" cy="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Shape 177"/>
          <p:cNvSpPr/>
          <p:nvPr/>
        </p:nvSpPr>
        <p:spPr>
          <a:xfrm>
            <a:off x="2187488" y="2479902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480560" y="2479902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Shape 179"/>
          <p:cNvCxnSpPr>
            <a:stCxn id="177" idx="3"/>
            <a:endCxn id="178" idx="1"/>
          </p:cNvCxnSpPr>
          <p:nvPr/>
        </p:nvCxnSpPr>
        <p:spPr>
          <a:xfrm>
            <a:off x="2370367" y="2571356"/>
            <a:ext cx="2110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Shape 180"/>
          <p:cNvCxnSpPr>
            <a:endCxn id="178" idx="2"/>
          </p:cNvCxnSpPr>
          <p:nvPr/>
        </p:nvCxnSpPr>
        <p:spPr>
          <a:xfrm rot="10800000">
            <a:off x="4572000" y="2662811"/>
            <a:ext cx="0" cy="2480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Shape 181"/>
          <p:cNvSpPr txBox="1"/>
          <p:nvPr>
            <p:ph idx="1" type="body"/>
          </p:nvPr>
        </p:nvSpPr>
        <p:spPr>
          <a:xfrm>
            <a:off x="1550034" y="1202594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839805" y="2005577"/>
            <a:ext cx="2508223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2196988" y="2758173"/>
            <a:ext cx="2151042" cy="1785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Shape 184"/>
          <p:cNvSpPr/>
          <p:nvPr>
            <p:ph idx="4" type="pic"/>
          </p:nvPr>
        </p:nvSpPr>
        <p:spPr>
          <a:xfrm>
            <a:off x="4774467" y="587919"/>
            <a:ext cx="4355388" cy="2609778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5" type="body"/>
          </p:nvPr>
        </p:nvSpPr>
        <p:spPr>
          <a:xfrm>
            <a:off x="4774467" y="1874663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6" type="body"/>
          </p:nvPr>
        </p:nvSpPr>
        <p:spPr>
          <a:xfrm>
            <a:off x="5089878" y="2619779"/>
            <a:ext cx="3446610" cy="4770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  <a:defRPr b="1" i="0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7" type="body"/>
          </p:nvPr>
        </p:nvSpPr>
        <p:spPr>
          <a:xfrm>
            <a:off x="4774467" y="3267023"/>
            <a:ext cx="4131539" cy="144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2">
  <p:cSld name="Flow middle part 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4572000" y="1"/>
            <a:ext cx="0" cy="9075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Shape 192"/>
          <p:cNvSpPr/>
          <p:nvPr/>
        </p:nvSpPr>
        <p:spPr>
          <a:xfrm>
            <a:off x="4480560" y="907507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910093" y="245989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65231" y="1048972"/>
            <a:ext cx="2508223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/>
          <p:nvPr>
            <p:ph idx="3" type="pic"/>
          </p:nvPr>
        </p:nvSpPr>
        <p:spPr>
          <a:xfrm>
            <a:off x="2672862" y="1474287"/>
            <a:ext cx="1700593" cy="2050219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/>
          <p:nvPr>
            <p:ph idx="4" type="pic"/>
          </p:nvPr>
        </p:nvSpPr>
        <p:spPr>
          <a:xfrm>
            <a:off x="43543" y="1474287"/>
            <a:ext cx="2577777" cy="96683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5" type="body"/>
          </p:nvPr>
        </p:nvSpPr>
        <p:spPr>
          <a:xfrm>
            <a:off x="418193" y="2499396"/>
            <a:ext cx="2203127" cy="2174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8" name="Shape 198"/>
          <p:cNvSpPr/>
          <p:nvPr/>
        </p:nvSpPr>
        <p:spPr>
          <a:xfrm>
            <a:off x="4480560" y="2499396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Shape 199"/>
          <p:cNvCxnSpPr>
            <a:stCxn id="198" idx="0"/>
            <a:endCxn id="192" idx="2"/>
          </p:cNvCxnSpPr>
          <p:nvPr/>
        </p:nvCxnSpPr>
        <p:spPr>
          <a:xfrm rot="10800000">
            <a:off x="4572000" y="1090296"/>
            <a:ext cx="0" cy="1409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Shape 200"/>
          <p:cNvSpPr txBox="1"/>
          <p:nvPr>
            <p:ph idx="6" type="body"/>
          </p:nvPr>
        </p:nvSpPr>
        <p:spPr>
          <a:xfrm>
            <a:off x="4706444" y="195444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7" type="body"/>
          </p:nvPr>
        </p:nvSpPr>
        <p:spPr>
          <a:xfrm>
            <a:off x="4770545" y="2757431"/>
            <a:ext cx="2508223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02" name="Shape 202"/>
          <p:cNvCxnSpPr>
            <a:endCxn id="198" idx="2"/>
          </p:cNvCxnSpPr>
          <p:nvPr/>
        </p:nvCxnSpPr>
        <p:spPr>
          <a:xfrm rot="10800000">
            <a:off x="4572000" y="2682305"/>
            <a:ext cx="0" cy="2461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Shape 203"/>
          <p:cNvSpPr txBox="1"/>
          <p:nvPr>
            <p:ph idx="8" type="body"/>
          </p:nvPr>
        </p:nvSpPr>
        <p:spPr>
          <a:xfrm>
            <a:off x="6799943" y="3176593"/>
            <a:ext cx="2098805" cy="13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Shape 204"/>
          <p:cNvSpPr/>
          <p:nvPr>
            <p:ph idx="9" type="pic"/>
          </p:nvPr>
        </p:nvSpPr>
        <p:spPr>
          <a:xfrm>
            <a:off x="4770545" y="3179535"/>
            <a:ext cx="1978598" cy="138963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1">
  <p:cSld name="Profile 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754860"/>
            <a:ext cx="9144000" cy="18597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Shape 209"/>
          <p:cNvSpPr/>
          <p:nvPr>
            <p:ph idx="2" type="pic"/>
          </p:nvPr>
        </p:nvSpPr>
        <p:spPr>
          <a:xfrm>
            <a:off x="391885" y="0"/>
            <a:ext cx="3556000" cy="3810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216400" y="834702"/>
            <a:ext cx="4521201" cy="1393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216400" y="2870580"/>
            <a:ext cx="45213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921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30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30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391885" y="3892194"/>
            <a:ext cx="3556000" cy="869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794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800"/>
              <a:buFont typeface="Noto Sans Symbols"/>
              <a:buChar char="■"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4" type="body"/>
          </p:nvPr>
        </p:nvSpPr>
        <p:spPr>
          <a:xfrm>
            <a:off x="4230914" y="2112157"/>
            <a:ext cx="4521201" cy="45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end">
  <p:cSld name="Flow end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Shape 217"/>
          <p:cNvSpPr/>
          <p:nvPr>
            <p:ph idx="2" type="pic"/>
          </p:nvPr>
        </p:nvSpPr>
        <p:spPr>
          <a:xfrm>
            <a:off x="4579257" y="225007"/>
            <a:ext cx="4326749" cy="4453229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Shape 218"/>
          <p:cNvSpPr/>
          <p:nvPr/>
        </p:nvSpPr>
        <p:spPr>
          <a:xfrm rot="2700267">
            <a:off x="4346965" y="2423393"/>
            <a:ext cx="296724" cy="29672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Shape 219"/>
          <p:cNvCxnSpPr>
            <a:stCxn id="218" idx="2"/>
          </p:cNvCxnSpPr>
          <p:nvPr/>
        </p:nvCxnSpPr>
        <p:spPr>
          <a:xfrm rot="10800000">
            <a:off x="1930227" y="2571155"/>
            <a:ext cx="2355300" cy="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Shape 220"/>
          <p:cNvSpPr txBox="1"/>
          <p:nvPr>
            <p:ph idx="1" type="body"/>
          </p:nvPr>
        </p:nvSpPr>
        <p:spPr>
          <a:xfrm>
            <a:off x="295728" y="2649299"/>
            <a:ext cx="3768272" cy="202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21" name="Shape 221"/>
          <p:cNvCxnSpPr>
            <a:endCxn id="218" idx="2"/>
          </p:cNvCxnSpPr>
          <p:nvPr/>
        </p:nvCxnSpPr>
        <p:spPr>
          <a:xfrm>
            <a:off x="27" y="2570855"/>
            <a:ext cx="4285500" cy="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Shape 222"/>
          <p:cNvSpPr txBox="1"/>
          <p:nvPr>
            <p:ph type="title"/>
          </p:nvPr>
        </p:nvSpPr>
        <p:spPr>
          <a:xfrm>
            <a:off x="295728" y="344479"/>
            <a:ext cx="4971143" cy="19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1">
  <p:cSld name="Heading and text 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58371" y="435496"/>
            <a:ext cx="7627257" cy="17782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973943" y="2213774"/>
            <a:ext cx="6504491" cy="2136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2">
  <p:cSld name="Heading and text 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11969" y="1321005"/>
            <a:ext cx="7720063" cy="1177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11969" y="2649269"/>
            <a:ext cx="7720063" cy="1701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3">
  <p:cSld name="Heading and text 3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99143" y="464529"/>
            <a:ext cx="4034971" cy="3070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637314" y="464529"/>
            <a:ext cx="4136571" cy="412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99143" y="3534778"/>
            <a:ext cx="4034971" cy="1052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7F83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4">
  <p:cSld name="Heading and text 4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99143" y="464529"/>
            <a:ext cx="4034971" cy="412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637314" y="464529"/>
            <a:ext cx="4136571" cy="412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hape 252"/>
          <p:cNvCxnSpPr/>
          <p:nvPr/>
        </p:nvCxnSpPr>
        <p:spPr>
          <a:xfrm>
            <a:off x="2598056" y="0"/>
            <a:ext cx="0" cy="51435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Shape 253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268513" y="1860508"/>
            <a:ext cx="4673599" cy="14224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5065486" y="1337847"/>
            <a:ext cx="3630662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5065486" y="1599148"/>
            <a:ext cx="3630661" cy="8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3" type="body"/>
          </p:nvPr>
        </p:nvSpPr>
        <p:spPr>
          <a:xfrm>
            <a:off x="5065486" y="2612979"/>
            <a:ext cx="3630662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4" type="body"/>
          </p:nvPr>
        </p:nvSpPr>
        <p:spPr>
          <a:xfrm>
            <a:off x="5065486" y="2874280"/>
            <a:ext cx="3630661" cy="8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hape 261"/>
          <p:cNvCxnSpPr/>
          <p:nvPr/>
        </p:nvCxnSpPr>
        <p:spPr>
          <a:xfrm>
            <a:off x="2598056" y="0"/>
            <a:ext cx="0" cy="51435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Shape 26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268513" y="1860508"/>
            <a:ext cx="4673599" cy="14224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5065486" y="771702"/>
            <a:ext cx="3630662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5065486" y="1033002"/>
            <a:ext cx="3630661" cy="8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3" type="body"/>
          </p:nvPr>
        </p:nvSpPr>
        <p:spPr>
          <a:xfrm>
            <a:off x="5065486" y="2046834"/>
            <a:ext cx="3630662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4" type="body"/>
          </p:nvPr>
        </p:nvSpPr>
        <p:spPr>
          <a:xfrm>
            <a:off x="5065486" y="2308135"/>
            <a:ext cx="3630661" cy="8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5" type="body"/>
          </p:nvPr>
        </p:nvSpPr>
        <p:spPr>
          <a:xfrm>
            <a:off x="5065486" y="3335047"/>
            <a:ext cx="3630662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6" type="body"/>
          </p:nvPr>
        </p:nvSpPr>
        <p:spPr>
          <a:xfrm>
            <a:off x="5065486" y="3596348"/>
            <a:ext cx="3630661" cy="8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2">
  <p:cSld name="Table of contents 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5087534" y="895093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486229" y="749927"/>
            <a:ext cx="3468915" cy="364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4387220" y="829769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5087534" y="1141876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4" type="body"/>
          </p:nvPr>
        </p:nvSpPr>
        <p:spPr>
          <a:xfrm>
            <a:off x="5087534" y="1621590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5" type="body"/>
          </p:nvPr>
        </p:nvSpPr>
        <p:spPr>
          <a:xfrm>
            <a:off x="4387220" y="1556266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6" type="body"/>
          </p:nvPr>
        </p:nvSpPr>
        <p:spPr>
          <a:xfrm>
            <a:off x="5087534" y="1868372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7" type="body"/>
          </p:nvPr>
        </p:nvSpPr>
        <p:spPr>
          <a:xfrm>
            <a:off x="5087534" y="2348086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8" type="body"/>
          </p:nvPr>
        </p:nvSpPr>
        <p:spPr>
          <a:xfrm>
            <a:off x="4387220" y="2282762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9" type="body"/>
          </p:nvPr>
        </p:nvSpPr>
        <p:spPr>
          <a:xfrm>
            <a:off x="5087534" y="2594869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3" type="body"/>
          </p:nvPr>
        </p:nvSpPr>
        <p:spPr>
          <a:xfrm>
            <a:off x="5087534" y="3074583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4" type="body"/>
          </p:nvPr>
        </p:nvSpPr>
        <p:spPr>
          <a:xfrm>
            <a:off x="4387220" y="3009258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5" type="body"/>
          </p:nvPr>
        </p:nvSpPr>
        <p:spPr>
          <a:xfrm>
            <a:off x="5087534" y="3321365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16" type="body"/>
          </p:nvPr>
        </p:nvSpPr>
        <p:spPr>
          <a:xfrm>
            <a:off x="5087534" y="3801079"/>
            <a:ext cx="2815772" cy="26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17" type="body"/>
          </p:nvPr>
        </p:nvSpPr>
        <p:spPr>
          <a:xfrm>
            <a:off x="4387220" y="3735755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8" type="body"/>
          </p:nvPr>
        </p:nvSpPr>
        <p:spPr>
          <a:xfrm>
            <a:off x="5087534" y="4047862"/>
            <a:ext cx="2815772" cy="19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items">
  <p:cSld name="5 items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486229" y="749927"/>
            <a:ext cx="3468915" cy="364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025270" y="829769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4725584" y="829769"/>
            <a:ext cx="3923117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4025270" y="1556266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Shape 297"/>
          <p:cNvSpPr txBox="1"/>
          <p:nvPr>
            <p:ph idx="4" type="body"/>
          </p:nvPr>
        </p:nvSpPr>
        <p:spPr>
          <a:xfrm>
            <a:off x="4725584" y="1556266"/>
            <a:ext cx="3923117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5" type="body"/>
          </p:nvPr>
        </p:nvSpPr>
        <p:spPr>
          <a:xfrm>
            <a:off x="4025270" y="2282762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6" type="body"/>
          </p:nvPr>
        </p:nvSpPr>
        <p:spPr>
          <a:xfrm>
            <a:off x="4725584" y="2282762"/>
            <a:ext cx="3923117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7" type="body"/>
          </p:nvPr>
        </p:nvSpPr>
        <p:spPr>
          <a:xfrm>
            <a:off x="4025270" y="3009258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8" type="body"/>
          </p:nvPr>
        </p:nvSpPr>
        <p:spPr>
          <a:xfrm>
            <a:off x="4725584" y="3009258"/>
            <a:ext cx="3923117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9" type="body"/>
          </p:nvPr>
        </p:nvSpPr>
        <p:spPr>
          <a:xfrm>
            <a:off x="4025270" y="3735755"/>
            <a:ext cx="627743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13" type="body"/>
          </p:nvPr>
        </p:nvSpPr>
        <p:spPr>
          <a:xfrm>
            <a:off x="4725584" y="3735755"/>
            <a:ext cx="3923117" cy="58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texts 1">
  <p:cSld name="Image and texts 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Shape 307"/>
          <p:cNvSpPr/>
          <p:nvPr>
            <p:ph idx="2" type="pic"/>
          </p:nvPr>
        </p:nvSpPr>
        <p:spPr>
          <a:xfrm>
            <a:off x="239486" y="239524"/>
            <a:ext cx="4085771" cy="46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3853543" y="1095999"/>
            <a:ext cx="4901366" cy="2174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477657" y="3368008"/>
            <a:ext cx="4277253" cy="98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texts 2">
  <p:cSld name="Image and texts 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2952751" y="533483"/>
            <a:ext cx="5525684" cy="27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12" name="Shape 31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2952750" y="3368008"/>
            <a:ext cx="5525684" cy="98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5" name="Shape 315"/>
          <p:cNvSpPr/>
          <p:nvPr>
            <p:ph idx="2" type="pic"/>
          </p:nvPr>
        </p:nvSpPr>
        <p:spPr>
          <a:xfrm>
            <a:off x="0" y="0"/>
            <a:ext cx="2728913" cy="514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and texts 1">
  <p:cSld name="Wide image and texts 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Shape 319"/>
          <p:cNvSpPr/>
          <p:nvPr>
            <p:ph idx="2" type="pic"/>
          </p:nvPr>
        </p:nvSpPr>
        <p:spPr>
          <a:xfrm>
            <a:off x="0" y="720894"/>
            <a:ext cx="9144000" cy="3701719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23371" y="1"/>
            <a:ext cx="4419601" cy="24150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123371" y="225007"/>
            <a:ext cx="4419601" cy="218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22" name="Shape 322"/>
          <p:cNvSpPr txBox="1"/>
          <p:nvPr>
            <p:ph idx="3" type="body"/>
          </p:nvPr>
        </p:nvSpPr>
        <p:spPr>
          <a:xfrm>
            <a:off x="4608286" y="3701719"/>
            <a:ext cx="4535715" cy="9184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4" type="body"/>
          </p:nvPr>
        </p:nvSpPr>
        <p:spPr>
          <a:xfrm>
            <a:off x="4702629" y="3701719"/>
            <a:ext cx="4203377" cy="918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and texts 2">
  <p:cSld name="Wide image and texts 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Shape 327"/>
          <p:cNvSpPr/>
          <p:nvPr>
            <p:ph idx="2" type="pic"/>
          </p:nvPr>
        </p:nvSpPr>
        <p:spPr>
          <a:xfrm>
            <a:off x="0" y="720894"/>
            <a:ext cx="9144000" cy="3701719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199104" y="750394"/>
            <a:ext cx="4343869" cy="370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702629" y="3350422"/>
            <a:ext cx="4203377" cy="91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and texts 3">
  <p:cSld name="Wide image and texts 3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/>
          <p:nvPr>
            <p:ph idx="2" type="pic"/>
          </p:nvPr>
        </p:nvSpPr>
        <p:spPr>
          <a:xfrm>
            <a:off x="0" y="0"/>
            <a:ext cx="9144000" cy="256217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878114" y="3875835"/>
            <a:ext cx="7387771" cy="686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Shape 335"/>
          <p:cNvSpPr txBox="1"/>
          <p:nvPr>
            <p:ph idx="3" type="body"/>
          </p:nvPr>
        </p:nvSpPr>
        <p:spPr>
          <a:xfrm>
            <a:off x="720548" y="2094279"/>
            <a:ext cx="7714344" cy="9523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6" name="Shape 336"/>
          <p:cNvSpPr txBox="1"/>
          <p:nvPr>
            <p:ph type="title"/>
          </p:nvPr>
        </p:nvSpPr>
        <p:spPr>
          <a:xfrm>
            <a:off x="883834" y="2234133"/>
            <a:ext cx="7387772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37" name="Shape 337"/>
          <p:cNvSpPr txBox="1"/>
          <p:nvPr>
            <p:ph idx="4" type="body"/>
          </p:nvPr>
        </p:nvSpPr>
        <p:spPr>
          <a:xfrm>
            <a:off x="805543" y="3106594"/>
            <a:ext cx="7466063" cy="709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2">
  <p:cSld name="Profile 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295728" y="344479"/>
            <a:ext cx="4971143" cy="223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40" name="Shape 340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Shape 342"/>
          <p:cNvSpPr/>
          <p:nvPr>
            <p:ph idx="2" type="pic"/>
          </p:nvPr>
        </p:nvSpPr>
        <p:spPr>
          <a:xfrm>
            <a:off x="1502229" y="21775"/>
            <a:ext cx="3764643" cy="5121732"/>
          </a:xfrm>
          <a:prstGeom prst="rect">
            <a:avLst/>
          </a:prstGeom>
          <a:noFill/>
          <a:ln>
            <a:noFill/>
          </a:ln>
          <a:effectLst>
            <a:outerShdw blurRad="101600" rotWithShape="0" algn="r" dir="10800000" dist="76200">
              <a:schemeClr val="dk1">
                <a:alpha val="92941"/>
              </a:schemeClr>
            </a:outerShdw>
          </a:effectLst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5464629" y="2168193"/>
            <a:ext cx="3249663" cy="215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3" type="body"/>
          </p:nvPr>
        </p:nvSpPr>
        <p:spPr>
          <a:xfrm>
            <a:off x="5464629" y="1718181"/>
            <a:ext cx="3249663" cy="45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 and an image">
  <p:cSld name="4 points and an imag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47" name="Shape 34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Shape 349"/>
          <p:cNvSpPr/>
          <p:nvPr>
            <p:ph idx="2" type="pic"/>
          </p:nvPr>
        </p:nvSpPr>
        <p:spPr>
          <a:xfrm>
            <a:off x="3040802" y="605005"/>
            <a:ext cx="3062397" cy="4538501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76200">
              <a:srgbClr val="000000">
                <a:alpha val="40000"/>
              </a:srgbClr>
            </a:outerShdw>
          </a:effectLst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87510" y="1483059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1" name="Shape 351"/>
          <p:cNvSpPr txBox="1"/>
          <p:nvPr>
            <p:ph idx="3" type="body"/>
          </p:nvPr>
        </p:nvSpPr>
        <p:spPr>
          <a:xfrm>
            <a:off x="387510" y="1744359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2" name="Shape 352"/>
          <p:cNvSpPr txBox="1"/>
          <p:nvPr>
            <p:ph idx="4" type="body"/>
          </p:nvPr>
        </p:nvSpPr>
        <p:spPr>
          <a:xfrm>
            <a:off x="387510" y="3075626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3" name="Shape 353"/>
          <p:cNvSpPr txBox="1"/>
          <p:nvPr>
            <p:ph idx="5" type="body"/>
          </p:nvPr>
        </p:nvSpPr>
        <p:spPr>
          <a:xfrm>
            <a:off x="387510" y="3336926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6" type="body"/>
          </p:nvPr>
        </p:nvSpPr>
        <p:spPr>
          <a:xfrm>
            <a:off x="6216489" y="1483059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7" type="body"/>
          </p:nvPr>
        </p:nvSpPr>
        <p:spPr>
          <a:xfrm>
            <a:off x="6216489" y="1744359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8" type="body"/>
          </p:nvPr>
        </p:nvSpPr>
        <p:spPr>
          <a:xfrm>
            <a:off x="6216489" y="3075626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7" name="Shape 357"/>
          <p:cNvSpPr txBox="1"/>
          <p:nvPr>
            <p:ph idx="9" type="body"/>
          </p:nvPr>
        </p:nvSpPr>
        <p:spPr>
          <a:xfrm>
            <a:off x="6216489" y="3336926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">
  <p:cSld name="3 points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Shape 361"/>
          <p:cNvSpPr/>
          <p:nvPr>
            <p:ph idx="2" type="pic"/>
          </p:nvPr>
        </p:nvSpPr>
        <p:spPr>
          <a:xfrm>
            <a:off x="0" y="0"/>
            <a:ext cx="9144000" cy="2571356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378857" y="2050345"/>
            <a:ext cx="6386286" cy="8748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1504950" y="2127582"/>
            <a:ext cx="6134100" cy="80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64" name="Shape 364"/>
          <p:cNvSpPr txBox="1"/>
          <p:nvPr>
            <p:ph idx="3" type="body"/>
          </p:nvPr>
        </p:nvSpPr>
        <p:spPr>
          <a:xfrm>
            <a:off x="508000" y="3141358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5" name="Shape 365"/>
          <p:cNvSpPr txBox="1"/>
          <p:nvPr>
            <p:ph idx="4" type="body"/>
          </p:nvPr>
        </p:nvSpPr>
        <p:spPr>
          <a:xfrm>
            <a:off x="508000" y="3402659"/>
            <a:ext cx="2540001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5" type="body"/>
          </p:nvPr>
        </p:nvSpPr>
        <p:spPr>
          <a:xfrm>
            <a:off x="3302000" y="3141358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6" type="body"/>
          </p:nvPr>
        </p:nvSpPr>
        <p:spPr>
          <a:xfrm>
            <a:off x="3302000" y="3402659"/>
            <a:ext cx="2540001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8" name="Shape 368"/>
          <p:cNvSpPr txBox="1"/>
          <p:nvPr>
            <p:ph idx="7" type="body"/>
          </p:nvPr>
        </p:nvSpPr>
        <p:spPr>
          <a:xfrm>
            <a:off x="6096000" y="3134103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9" name="Shape 369"/>
          <p:cNvSpPr txBox="1"/>
          <p:nvPr>
            <p:ph idx="8" type="body"/>
          </p:nvPr>
        </p:nvSpPr>
        <p:spPr>
          <a:xfrm>
            <a:off x="6096000" y="3395404"/>
            <a:ext cx="2540001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tems 1">
  <p:cSld name="6 items 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387510" y="2168474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87510" y="665380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5" name="Shape 375"/>
          <p:cNvSpPr txBox="1"/>
          <p:nvPr>
            <p:ph idx="2" type="body"/>
          </p:nvPr>
        </p:nvSpPr>
        <p:spPr>
          <a:xfrm>
            <a:off x="387510" y="926681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6" name="Shape 376"/>
          <p:cNvSpPr txBox="1"/>
          <p:nvPr>
            <p:ph idx="3" type="body"/>
          </p:nvPr>
        </p:nvSpPr>
        <p:spPr>
          <a:xfrm>
            <a:off x="3301254" y="658125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7" name="Shape 377"/>
          <p:cNvSpPr txBox="1"/>
          <p:nvPr>
            <p:ph idx="4" type="body"/>
          </p:nvPr>
        </p:nvSpPr>
        <p:spPr>
          <a:xfrm>
            <a:off x="3301254" y="919426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8" name="Shape 378"/>
          <p:cNvSpPr txBox="1"/>
          <p:nvPr>
            <p:ph idx="5" type="body"/>
          </p:nvPr>
        </p:nvSpPr>
        <p:spPr>
          <a:xfrm>
            <a:off x="6216489" y="650871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6" type="body"/>
          </p:nvPr>
        </p:nvSpPr>
        <p:spPr>
          <a:xfrm>
            <a:off x="6216489" y="912171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7" type="body"/>
          </p:nvPr>
        </p:nvSpPr>
        <p:spPr>
          <a:xfrm>
            <a:off x="387510" y="3209209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8" type="body"/>
          </p:nvPr>
        </p:nvSpPr>
        <p:spPr>
          <a:xfrm>
            <a:off x="387510" y="3470510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2" name="Shape 382"/>
          <p:cNvSpPr txBox="1"/>
          <p:nvPr>
            <p:ph idx="9" type="body"/>
          </p:nvPr>
        </p:nvSpPr>
        <p:spPr>
          <a:xfrm>
            <a:off x="3301254" y="3201954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3" name="Shape 383"/>
          <p:cNvSpPr txBox="1"/>
          <p:nvPr>
            <p:ph idx="13" type="body"/>
          </p:nvPr>
        </p:nvSpPr>
        <p:spPr>
          <a:xfrm>
            <a:off x="3301254" y="3463255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4" name="Shape 384"/>
          <p:cNvSpPr txBox="1"/>
          <p:nvPr>
            <p:ph idx="14" type="body"/>
          </p:nvPr>
        </p:nvSpPr>
        <p:spPr>
          <a:xfrm>
            <a:off x="6216489" y="3194700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5" type="body"/>
          </p:nvPr>
        </p:nvSpPr>
        <p:spPr>
          <a:xfrm>
            <a:off x="6216489" y="3456000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tems 2">
  <p:cSld name="6 items 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87510" y="1482323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387510" y="1743624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1" name="Shape 391"/>
          <p:cNvSpPr txBox="1"/>
          <p:nvPr>
            <p:ph idx="3" type="body"/>
          </p:nvPr>
        </p:nvSpPr>
        <p:spPr>
          <a:xfrm>
            <a:off x="3301254" y="1475068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2" name="Shape 392"/>
          <p:cNvSpPr txBox="1"/>
          <p:nvPr>
            <p:ph idx="4" type="body"/>
          </p:nvPr>
        </p:nvSpPr>
        <p:spPr>
          <a:xfrm>
            <a:off x="3301254" y="1736369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3" name="Shape 393"/>
          <p:cNvSpPr txBox="1"/>
          <p:nvPr>
            <p:ph idx="5" type="body"/>
          </p:nvPr>
        </p:nvSpPr>
        <p:spPr>
          <a:xfrm>
            <a:off x="6216489" y="1467814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6" type="body"/>
          </p:nvPr>
        </p:nvSpPr>
        <p:spPr>
          <a:xfrm>
            <a:off x="6216489" y="1729114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5" name="Shape 395"/>
          <p:cNvSpPr txBox="1"/>
          <p:nvPr>
            <p:ph idx="7" type="body"/>
          </p:nvPr>
        </p:nvSpPr>
        <p:spPr>
          <a:xfrm>
            <a:off x="387510" y="3004880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6" name="Shape 396"/>
          <p:cNvSpPr txBox="1"/>
          <p:nvPr>
            <p:ph idx="8" type="body"/>
          </p:nvPr>
        </p:nvSpPr>
        <p:spPr>
          <a:xfrm>
            <a:off x="387510" y="3266180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7" name="Shape 397"/>
          <p:cNvSpPr txBox="1"/>
          <p:nvPr>
            <p:ph idx="9" type="body"/>
          </p:nvPr>
        </p:nvSpPr>
        <p:spPr>
          <a:xfrm>
            <a:off x="3301254" y="2997625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8" name="Shape 398"/>
          <p:cNvSpPr txBox="1"/>
          <p:nvPr>
            <p:ph idx="13" type="body"/>
          </p:nvPr>
        </p:nvSpPr>
        <p:spPr>
          <a:xfrm>
            <a:off x="3301254" y="3258926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Shape 399"/>
          <p:cNvSpPr txBox="1"/>
          <p:nvPr>
            <p:ph idx="14" type="body"/>
          </p:nvPr>
        </p:nvSpPr>
        <p:spPr>
          <a:xfrm>
            <a:off x="6216489" y="2990371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0" name="Shape 400"/>
          <p:cNvSpPr txBox="1"/>
          <p:nvPr>
            <p:ph idx="15" type="body"/>
          </p:nvPr>
        </p:nvSpPr>
        <p:spPr>
          <a:xfrm>
            <a:off x="6216489" y="3251671"/>
            <a:ext cx="2540001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images">
  <p:cSld name="3 images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Shape 405"/>
          <p:cNvSpPr/>
          <p:nvPr>
            <p:ph idx="2" type="pic"/>
          </p:nvPr>
        </p:nvSpPr>
        <p:spPr>
          <a:xfrm>
            <a:off x="387511" y="1497194"/>
            <a:ext cx="2709651" cy="16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6" name="Shape 406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590725" y="2994042"/>
            <a:ext cx="2326192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3" type="body"/>
          </p:nvPr>
        </p:nvSpPr>
        <p:spPr>
          <a:xfrm>
            <a:off x="387510" y="3334311"/>
            <a:ext cx="2709651" cy="114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9" name="Shape 409"/>
          <p:cNvSpPr/>
          <p:nvPr>
            <p:ph idx="4" type="pic"/>
          </p:nvPr>
        </p:nvSpPr>
        <p:spPr>
          <a:xfrm>
            <a:off x="3217174" y="1497194"/>
            <a:ext cx="2709651" cy="16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0" name="Shape 410"/>
          <p:cNvSpPr txBox="1"/>
          <p:nvPr>
            <p:ph idx="5" type="body"/>
          </p:nvPr>
        </p:nvSpPr>
        <p:spPr>
          <a:xfrm>
            <a:off x="3420388" y="2994042"/>
            <a:ext cx="2326192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1" name="Shape 411"/>
          <p:cNvSpPr txBox="1"/>
          <p:nvPr>
            <p:ph idx="6" type="body"/>
          </p:nvPr>
        </p:nvSpPr>
        <p:spPr>
          <a:xfrm>
            <a:off x="3217174" y="3334311"/>
            <a:ext cx="2709651" cy="114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2" name="Shape 412"/>
          <p:cNvSpPr/>
          <p:nvPr>
            <p:ph idx="7" type="pic"/>
          </p:nvPr>
        </p:nvSpPr>
        <p:spPr>
          <a:xfrm>
            <a:off x="6046838" y="1497194"/>
            <a:ext cx="2709651" cy="16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3" name="Shape 413"/>
          <p:cNvSpPr txBox="1"/>
          <p:nvPr>
            <p:ph idx="8" type="body"/>
          </p:nvPr>
        </p:nvSpPr>
        <p:spPr>
          <a:xfrm>
            <a:off x="6250051" y="2994042"/>
            <a:ext cx="2326192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4" name="Shape 414"/>
          <p:cNvSpPr txBox="1"/>
          <p:nvPr>
            <p:ph idx="9" type="body"/>
          </p:nvPr>
        </p:nvSpPr>
        <p:spPr>
          <a:xfrm>
            <a:off x="6046837" y="3334311"/>
            <a:ext cx="2709651" cy="114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mages">
  <p:cSld name="6 images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Shape 418"/>
          <p:cNvSpPr/>
          <p:nvPr>
            <p:ph idx="2" type="pic"/>
          </p:nvPr>
        </p:nvSpPr>
        <p:spPr>
          <a:xfrm>
            <a:off x="715617" y="1237325"/>
            <a:ext cx="2060338" cy="129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841122" y="2365012"/>
            <a:ext cx="1809328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0" name="Shape 420"/>
          <p:cNvSpPr/>
          <p:nvPr>
            <p:ph idx="3" type="pic"/>
          </p:nvPr>
        </p:nvSpPr>
        <p:spPr>
          <a:xfrm>
            <a:off x="3541831" y="1237325"/>
            <a:ext cx="2060338" cy="129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1" name="Shape 421"/>
          <p:cNvSpPr txBox="1"/>
          <p:nvPr>
            <p:ph idx="4" type="body"/>
          </p:nvPr>
        </p:nvSpPr>
        <p:spPr>
          <a:xfrm>
            <a:off x="3667336" y="2365012"/>
            <a:ext cx="1809328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2" name="Shape 422"/>
          <p:cNvSpPr/>
          <p:nvPr>
            <p:ph idx="5" type="pic"/>
          </p:nvPr>
        </p:nvSpPr>
        <p:spPr>
          <a:xfrm>
            <a:off x="6235117" y="1237325"/>
            <a:ext cx="2060338" cy="129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6" type="body"/>
          </p:nvPr>
        </p:nvSpPr>
        <p:spPr>
          <a:xfrm>
            <a:off x="6320850" y="2365012"/>
            <a:ext cx="1809328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4" name="Shape 424"/>
          <p:cNvSpPr/>
          <p:nvPr>
            <p:ph idx="7" type="pic"/>
          </p:nvPr>
        </p:nvSpPr>
        <p:spPr>
          <a:xfrm>
            <a:off x="715617" y="3007659"/>
            <a:ext cx="2060338" cy="129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5" name="Shape 425"/>
          <p:cNvSpPr txBox="1"/>
          <p:nvPr>
            <p:ph idx="8" type="body"/>
          </p:nvPr>
        </p:nvSpPr>
        <p:spPr>
          <a:xfrm>
            <a:off x="841122" y="4135346"/>
            <a:ext cx="1809328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6" name="Shape 426"/>
          <p:cNvSpPr/>
          <p:nvPr>
            <p:ph idx="9" type="pic"/>
          </p:nvPr>
        </p:nvSpPr>
        <p:spPr>
          <a:xfrm>
            <a:off x="3541831" y="3007659"/>
            <a:ext cx="2060338" cy="129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7" name="Shape 427"/>
          <p:cNvSpPr txBox="1"/>
          <p:nvPr>
            <p:ph idx="13" type="body"/>
          </p:nvPr>
        </p:nvSpPr>
        <p:spPr>
          <a:xfrm>
            <a:off x="3667336" y="4135346"/>
            <a:ext cx="1809328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8" name="Shape 428"/>
          <p:cNvSpPr/>
          <p:nvPr>
            <p:ph idx="14" type="pic"/>
          </p:nvPr>
        </p:nvSpPr>
        <p:spPr>
          <a:xfrm>
            <a:off x="6235117" y="3007659"/>
            <a:ext cx="2060338" cy="129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9" name="Shape 429"/>
          <p:cNvSpPr txBox="1"/>
          <p:nvPr>
            <p:ph idx="15" type="body"/>
          </p:nvPr>
        </p:nvSpPr>
        <p:spPr>
          <a:xfrm>
            <a:off x="6360622" y="4135346"/>
            <a:ext cx="1809328" cy="3252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0" name="Shape 430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31" name="Shape 431"/>
          <p:cNvSpPr txBox="1"/>
          <p:nvPr>
            <p:ph idx="16" type="body"/>
          </p:nvPr>
        </p:nvSpPr>
        <p:spPr>
          <a:xfrm>
            <a:off x="715617" y="2626904"/>
            <a:ext cx="2060338" cy="24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2" name="Shape 432"/>
          <p:cNvSpPr txBox="1"/>
          <p:nvPr>
            <p:ph idx="17" type="body"/>
          </p:nvPr>
        </p:nvSpPr>
        <p:spPr>
          <a:xfrm>
            <a:off x="3541831" y="2626904"/>
            <a:ext cx="2060338" cy="24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18" type="body"/>
          </p:nvPr>
        </p:nvSpPr>
        <p:spPr>
          <a:xfrm>
            <a:off x="6235117" y="2620613"/>
            <a:ext cx="2060338" cy="24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4" name="Shape 434"/>
          <p:cNvSpPr txBox="1"/>
          <p:nvPr>
            <p:ph idx="19" type="body"/>
          </p:nvPr>
        </p:nvSpPr>
        <p:spPr>
          <a:xfrm>
            <a:off x="715617" y="4412460"/>
            <a:ext cx="2060338" cy="24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5" name="Shape 435"/>
          <p:cNvSpPr txBox="1"/>
          <p:nvPr>
            <p:ph idx="20" type="body"/>
          </p:nvPr>
        </p:nvSpPr>
        <p:spPr>
          <a:xfrm>
            <a:off x="3541831" y="4412460"/>
            <a:ext cx="2060338" cy="24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6" name="Shape 436"/>
          <p:cNvSpPr txBox="1"/>
          <p:nvPr>
            <p:ph idx="21" type="body"/>
          </p:nvPr>
        </p:nvSpPr>
        <p:spPr>
          <a:xfrm>
            <a:off x="6235117" y="4406169"/>
            <a:ext cx="2060338" cy="24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2">
  <p:cSld name="2 images 2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Shape 440"/>
          <p:cNvSpPr/>
          <p:nvPr>
            <p:ph idx="2" type="pic"/>
          </p:nvPr>
        </p:nvSpPr>
        <p:spPr>
          <a:xfrm>
            <a:off x="743110" y="1267086"/>
            <a:ext cx="3563257" cy="1883005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1" name="Shape 441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1060983" y="2957747"/>
            <a:ext cx="2927510" cy="3872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3" type="body"/>
          </p:nvPr>
        </p:nvSpPr>
        <p:spPr>
          <a:xfrm>
            <a:off x="743110" y="3344982"/>
            <a:ext cx="3563256" cy="1336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4" name="Shape 444"/>
          <p:cNvSpPr/>
          <p:nvPr>
            <p:ph idx="4" type="pic"/>
          </p:nvPr>
        </p:nvSpPr>
        <p:spPr>
          <a:xfrm>
            <a:off x="4806316" y="1267086"/>
            <a:ext cx="3563257" cy="1883005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5" name="Shape 445"/>
          <p:cNvSpPr txBox="1"/>
          <p:nvPr>
            <p:ph idx="5" type="body"/>
          </p:nvPr>
        </p:nvSpPr>
        <p:spPr>
          <a:xfrm>
            <a:off x="5124189" y="2957747"/>
            <a:ext cx="2927510" cy="3872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6" name="Shape 446"/>
          <p:cNvSpPr txBox="1"/>
          <p:nvPr>
            <p:ph idx="6" type="body"/>
          </p:nvPr>
        </p:nvSpPr>
        <p:spPr>
          <a:xfrm>
            <a:off x="4806316" y="3344982"/>
            <a:ext cx="3563256" cy="1336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Shape 450"/>
          <p:cNvSpPr txBox="1"/>
          <p:nvPr>
            <p:ph type="title"/>
          </p:nvPr>
        </p:nvSpPr>
        <p:spPr>
          <a:xfrm>
            <a:off x="0" y="161804"/>
            <a:ext cx="9144000" cy="1899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Roboto"/>
              <a:buNone/>
              <a:defRPr b="1" i="0" sz="1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51" name="Shape 451"/>
          <p:cNvSpPr/>
          <p:nvPr/>
        </p:nvSpPr>
        <p:spPr>
          <a:xfrm>
            <a:off x="1815904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480560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7174535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4" name="Shape 454"/>
          <p:cNvCxnSpPr>
            <a:stCxn id="451" idx="3"/>
            <a:endCxn id="452" idx="1"/>
          </p:cNvCxnSpPr>
          <p:nvPr/>
        </p:nvCxnSpPr>
        <p:spPr>
          <a:xfrm>
            <a:off x="1998784" y="2937173"/>
            <a:ext cx="2481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Shape 455"/>
          <p:cNvCxnSpPr>
            <a:stCxn id="452" idx="3"/>
            <a:endCxn id="453" idx="1"/>
          </p:cNvCxnSpPr>
          <p:nvPr/>
        </p:nvCxnSpPr>
        <p:spPr>
          <a:xfrm>
            <a:off x="4663440" y="2937173"/>
            <a:ext cx="2511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6" name="Shape 456"/>
          <p:cNvCxnSpPr>
            <a:stCxn id="453" idx="3"/>
          </p:cNvCxnSpPr>
          <p:nvPr/>
        </p:nvCxnSpPr>
        <p:spPr>
          <a:xfrm>
            <a:off x="7357415" y="2937173"/>
            <a:ext cx="178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7" name="Shape 457"/>
          <p:cNvSpPr txBox="1"/>
          <p:nvPr>
            <p:ph idx="1" type="body"/>
          </p:nvPr>
        </p:nvSpPr>
        <p:spPr>
          <a:xfrm>
            <a:off x="641643" y="3120082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8" name="Shape 458"/>
          <p:cNvSpPr txBox="1"/>
          <p:nvPr>
            <p:ph idx="2" type="body"/>
          </p:nvPr>
        </p:nvSpPr>
        <p:spPr>
          <a:xfrm>
            <a:off x="789754" y="3381383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9" name="Shape 459"/>
          <p:cNvSpPr txBox="1"/>
          <p:nvPr>
            <p:ph idx="3" type="body"/>
          </p:nvPr>
        </p:nvSpPr>
        <p:spPr>
          <a:xfrm>
            <a:off x="3306298" y="3109615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0" name="Shape 460"/>
          <p:cNvSpPr txBox="1"/>
          <p:nvPr>
            <p:ph idx="4" type="body"/>
          </p:nvPr>
        </p:nvSpPr>
        <p:spPr>
          <a:xfrm>
            <a:off x="3454410" y="3370916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1" name="Shape 461"/>
          <p:cNvSpPr txBox="1"/>
          <p:nvPr>
            <p:ph idx="5" type="body"/>
          </p:nvPr>
        </p:nvSpPr>
        <p:spPr>
          <a:xfrm>
            <a:off x="5999090" y="3114849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2" name="Shape 462"/>
          <p:cNvSpPr txBox="1"/>
          <p:nvPr>
            <p:ph idx="6" type="body"/>
          </p:nvPr>
        </p:nvSpPr>
        <p:spPr>
          <a:xfrm>
            <a:off x="6147202" y="3376149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3" name="Shape 463"/>
          <p:cNvSpPr txBox="1"/>
          <p:nvPr>
            <p:ph idx="7" type="body"/>
          </p:nvPr>
        </p:nvSpPr>
        <p:spPr>
          <a:xfrm>
            <a:off x="641643" y="2308469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8" type="body"/>
          </p:nvPr>
        </p:nvSpPr>
        <p:spPr>
          <a:xfrm>
            <a:off x="3306298" y="2298002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5" name="Shape 465"/>
          <p:cNvSpPr txBox="1"/>
          <p:nvPr>
            <p:ph idx="9" type="body"/>
          </p:nvPr>
        </p:nvSpPr>
        <p:spPr>
          <a:xfrm>
            <a:off x="5999090" y="2303235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Shape 469"/>
          <p:cNvSpPr txBox="1"/>
          <p:nvPr>
            <p:ph type="title"/>
          </p:nvPr>
        </p:nvSpPr>
        <p:spPr>
          <a:xfrm>
            <a:off x="0" y="161804"/>
            <a:ext cx="9144000" cy="1899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Roboto"/>
              <a:buNone/>
              <a:defRPr b="1" i="0" sz="1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70" name="Shape 470"/>
          <p:cNvSpPr/>
          <p:nvPr/>
        </p:nvSpPr>
        <p:spPr>
          <a:xfrm>
            <a:off x="1815904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4480560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7174535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3" name="Shape 473"/>
          <p:cNvCxnSpPr>
            <a:stCxn id="470" idx="3"/>
            <a:endCxn id="471" idx="1"/>
          </p:cNvCxnSpPr>
          <p:nvPr/>
        </p:nvCxnSpPr>
        <p:spPr>
          <a:xfrm>
            <a:off x="1998784" y="2937173"/>
            <a:ext cx="2481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Shape 474"/>
          <p:cNvCxnSpPr>
            <a:stCxn id="471" idx="3"/>
            <a:endCxn id="472" idx="1"/>
          </p:cNvCxnSpPr>
          <p:nvPr/>
        </p:nvCxnSpPr>
        <p:spPr>
          <a:xfrm>
            <a:off x="4663440" y="2937173"/>
            <a:ext cx="2511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Shape 475"/>
          <p:cNvCxnSpPr>
            <a:stCxn id="472" idx="3"/>
          </p:cNvCxnSpPr>
          <p:nvPr/>
        </p:nvCxnSpPr>
        <p:spPr>
          <a:xfrm>
            <a:off x="7357415" y="2937173"/>
            <a:ext cx="178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6" name="Shape 476"/>
          <p:cNvSpPr txBox="1"/>
          <p:nvPr>
            <p:ph idx="1" type="body"/>
          </p:nvPr>
        </p:nvSpPr>
        <p:spPr>
          <a:xfrm>
            <a:off x="641643" y="3120082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7" name="Shape 477"/>
          <p:cNvSpPr txBox="1"/>
          <p:nvPr>
            <p:ph idx="2" type="body"/>
          </p:nvPr>
        </p:nvSpPr>
        <p:spPr>
          <a:xfrm>
            <a:off x="789754" y="3381383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8" name="Shape 478"/>
          <p:cNvSpPr txBox="1"/>
          <p:nvPr>
            <p:ph idx="3" type="body"/>
          </p:nvPr>
        </p:nvSpPr>
        <p:spPr>
          <a:xfrm>
            <a:off x="3306298" y="3109615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9" name="Shape 479"/>
          <p:cNvSpPr txBox="1"/>
          <p:nvPr>
            <p:ph idx="4" type="body"/>
          </p:nvPr>
        </p:nvSpPr>
        <p:spPr>
          <a:xfrm>
            <a:off x="3454410" y="3370916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0" name="Shape 480"/>
          <p:cNvSpPr txBox="1"/>
          <p:nvPr>
            <p:ph idx="5" type="body"/>
          </p:nvPr>
        </p:nvSpPr>
        <p:spPr>
          <a:xfrm>
            <a:off x="5999090" y="3114849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1" name="Shape 481"/>
          <p:cNvSpPr txBox="1"/>
          <p:nvPr>
            <p:ph idx="6" type="body"/>
          </p:nvPr>
        </p:nvSpPr>
        <p:spPr>
          <a:xfrm>
            <a:off x="6147202" y="3376149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2" name="Shape 482"/>
          <p:cNvSpPr txBox="1"/>
          <p:nvPr>
            <p:ph idx="7" type="body"/>
          </p:nvPr>
        </p:nvSpPr>
        <p:spPr>
          <a:xfrm>
            <a:off x="641643" y="2308469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3" name="Shape 483"/>
          <p:cNvSpPr txBox="1"/>
          <p:nvPr>
            <p:ph idx="8" type="body"/>
          </p:nvPr>
        </p:nvSpPr>
        <p:spPr>
          <a:xfrm>
            <a:off x="3306298" y="2298002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4" name="Shape 484"/>
          <p:cNvSpPr txBox="1"/>
          <p:nvPr>
            <p:ph idx="9" type="body"/>
          </p:nvPr>
        </p:nvSpPr>
        <p:spPr>
          <a:xfrm>
            <a:off x="5999090" y="2303235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485" name="Shape 485"/>
          <p:cNvCxnSpPr>
            <a:endCxn id="470" idx="1"/>
          </p:cNvCxnSpPr>
          <p:nvPr/>
        </p:nvCxnSpPr>
        <p:spPr>
          <a:xfrm>
            <a:off x="4" y="2937173"/>
            <a:ext cx="1815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3">
  <p:cSld name="Timeline 3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Shape 489"/>
          <p:cNvSpPr txBox="1"/>
          <p:nvPr>
            <p:ph type="title"/>
          </p:nvPr>
        </p:nvSpPr>
        <p:spPr>
          <a:xfrm>
            <a:off x="0" y="161804"/>
            <a:ext cx="9144000" cy="1899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Roboto"/>
              <a:buNone/>
              <a:defRPr b="1" i="0" sz="1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90" name="Shape 490"/>
          <p:cNvSpPr/>
          <p:nvPr/>
        </p:nvSpPr>
        <p:spPr>
          <a:xfrm>
            <a:off x="1815904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480560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174535" y="2845719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3" name="Shape 493"/>
          <p:cNvCxnSpPr>
            <a:stCxn id="490" idx="3"/>
            <a:endCxn id="491" idx="1"/>
          </p:cNvCxnSpPr>
          <p:nvPr/>
        </p:nvCxnSpPr>
        <p:spPr>
          <a:xfrm>
            <a:off x="1998784" y="2937173"/>
            <a:ext cx="2481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Shape 494"/>
          <p:cNvCxnSpPr>
            <a:stCxn id="491" idx="3"/>
            <a:endCxn id="492" idx="1"/>
          </p:cNvCxnSpPr>
          <p:nvPr/>
        </p:nvCxnSpPr>
        <p:spPr>
          <a:xfrm>
            <a:off x="4663440" y="2937173"/>
            <a:ext cx="2511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5" name="Shape 495"/>
          <p:cNvSpPr txBox="1"/>
          <p:nvPr>
            <p:ph idx="1" type="body"/>
          </p:nvPr>
        </p:nvSpPr>
        <p:spPr>
          <a:xfrm>
            <a:off x="641643" y="3120082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x="789754" y="3381383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7" name="Shape 497"/>
          <p:cNvSpPr txBox="1"/>
          <p:nvPr>
            <p:ph idx="3" type="body"/>
          </p:nvPr>
        </p:nvSpPr>
        <p:spPr>
          <a:xfrm>
            <a:off x="3306298" y="3109615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8" name="Shape 498"/>
          <p:cNvSpPr txBox="1"/>
          <p:nvPr>
            <p:ph idx="4" type="body"/>
          </p:nvPr>
        </p:nvSpPr>
        <p:spPr>
          <a:xfrm>
            <a:off x="3454410" y="3370916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9" name="Shape 499"/>
          <p:cNvSpPr txBox="1"/>
          <p:nvPr>
            <p:ph idx="5" type="body"/>
          </p:nvPr>
        </p:nvSpPr>
        <p:spPr>
          <a:xfrm>
            <a:off x="5999090" y="3114849"/>
            <a:ext cx="2540001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0" name="Shape 500"/>
          <p:cNvSpPr txBox="1"/>
          <p:nvPr>
            <p:ph idx="6" type="body"/>
          </p:nvPr>
        </p:nvSpPr>
        <p:spPr>
          <a:xfrm>
            <a:off x="6147202" y="3376149"/>
            <a:ext cx="2237544" cy="106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1" name="Shape 501"/>
          <p:cNvSpPr txBox="1"/>
          <p:nvPr>
            <p:ph idx="7" type="body"/>
          </p:nvPr>
        </p:nvSpPr>
        <p:spPr>
          <a:xfrm>
            <a:off x="641643" y="2308469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2" name="Shape 502"/>
          <p:cNvSpPr txBox="1"/>
          <p:nvPr>
            <p:ph idx="8" type="body"/>
          </p:nvPr>
        </p:nvSpPr>
        <p:spPr>
          <a:xfrm>
            <a:off x="3306298" y="2298002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3" name="Shape 503"/>
          <p:cNvSpPr txBox="1"/>
          <p:nvPr>
            <p:ph idx="9" type="body"/>
          </p:nvPr>
        </p:nvSpPr>
        <p:spPr>
          <a:xfrm>
            <a:off x="5999090" y="2303235"/>
            <a:ext cx="2540001" cy="550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04" name="Shape 504"/>
          <p:cNvCxnSpPr>
            <a:endCxn id="490" idx="1"/>
          </p:cNvCxnSpPr>
          <p:nvPr/>
        </p:nvCxnSpPr>
        <p:spPr>
          <a:xfrm>
            <a:off x="4" y="2937173"/>
            <a:ext cx="1815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 1">
  <p:cSld name="Process 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Shape 508"/>
          <p:cNvSpPr/>
          <p:nvPr/>
        </p:nvSpPr>
        <p:spPr>
          <a:xfrm rot="2700267">
            <a:off x="756863" y="1380816"/>
            <a:ext cx="1272992" cy="1144149"/>
          </a:xfrm>
          <a:custGeom>
            <a:pathLst>
              <a:path extrusionOk="0" h="4665160" w="5190503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35393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332409" y="1173085"/>
            <a:ext cx="2771850" cy="2772281"/>
            <a:chOff x="2174996" y="587435"/>
            <a:chExt cx="6969006" cy="6969006"/>
          </a:xfrm>
        </p:grpSpPr>
        <p:sp>
          <p:nvSpPr>
            <p:cNvPr id="510" name="Shape 510"/>
            <p:cNvSpPr/>
            <p:nvPr/>
          </p:nvSpPr>
          <p:spPr>
            <a:xfrm rot="2700000">
              <a:off x="3064247" y="1739358"/>
              <a:ext cx="5190503" cy="4665160"/>
            </a:xfrm>
            <a:custGeom>
              <a:pathLst>
                <a:path extrusionOk="0" h="4665160" w="5190503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Shape 511"/>
            <p:cNvSpPr txBox="1"/>
            <p:nvPr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2" name="Shape 512"/>
          <p:cNvSpPr txBox="1"/>
          <p:nvPr>
            <p:ph idx="1" type="body"/>
          </p:nvPr>
        </p:nvSpPr>
        <p:spPr>
          <a:xfrm>
            <a:off x="516617" y="2289488"/>
            <a:ext cx="1852511" cy="373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13" name="Shape 513"/>
          <p:cNvGrpSpPr/>
          <p:nvPr/>
        </p:nvGrpSpPr>
        <p:grpSpPr>
          <a:xfrm>
            <a:off x="3104260" y="1185216"/>
            <a:ext cx="2771850" cy="2772281"/>
            <a:chOff x="2174996" y="587435"/>
            <a:chExt cx="6969006" cy="6969006"/>
          </a:xfrm>
        </p:grpSpPr>
        <p:sp>
          <p:nvSpPr>
            <p:cNvPr id="514" name="Shape 514"/>
            <p:cNvSpPr/>
            <p:nvPr/>
          </p:nvSpPr>
          <p:spPr>
            <a:xfrm rot="2700000">
              <a:off x="3064247" y="1739358"/>
              <a:ext cx="5190503" cy="4665160"/>
            </a:xfrm>
            <a:custGeom>
              <a:pathLst>
                <a:path extrusionOk="0" h="4665160" w="5190503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6" name="Shape 516"/>
          <p:cNvSpPr txBox="1"/>
          <p:nvPr>
            <p:ph idx="2" type="body"/>
          </p:nvPr>
        </p:nvSpPr>
        <p:spPr>
          <a:xfrm>
            <a:off x="3288468" y="2301619"/>
            <a:ext cx="1852511" cy="373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>
            <a:off x="5876111" y="1185216"/>
            <a:ext cx="2771850" cy="2772281"/>
            <a:chOff x="2174996" y="587435"/>
            <a:chExt cx="6969006" cy="6969006"/>
          </a:xfrm>
        </p:grpSpPr>
        <p:sp>
          <p:nvSpPr>
            <p:cNvPr id="518" name="Shape 518"/>
            <p:cNvSpPr/>
            <p:nvPr/>
          </p:nvSpPr>
          <p:spPr>
            <a:xfrm rot="2700000">
              <a:off x="3064247" y="1739358"/>
              <a:ext cx="5190503" cy="4665160"/>
            </a:xfrm>
            <a:custGeom>
              <a:pathLst>
                <a:path extrusionOk="0" h="4665160" w="5190503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0" name="Shape 520"/>
          <p:cNvSpPr txBox="1"/>
          <p:nvPr>
            <p:ph idx="3" type="body"/>
          </p:nvPr>
        </p:nvSpPr>
        <p:spPr>
          <a:xfrm>
            <a:off x="6060320" y="2301619"/>
            <a:ext cx="1852511" cy="373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1" name="Shape 521"/>
          <p:cNvSpPr/>
          <p:nvPr/>
        </p:nvSpPr>
        <p:spPr>
          <a:xfrm rot="2700267">
            <a:off x="6097849" y="1544823"/>
            <a:ext cx="1272992" cy="1144149"/>
          </a:xfrm>
          <a:custGeom>
            <a:pathLst>
              <a:path extrusionOk="0" h="4665160" w="5190503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35393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Shape 522"/>
          <p:cNvSpPr txBox="1"/>
          <p:nvPr>
            <p:ph idx="4" type="body"/>
          </p:nvPr>
        </p:nvSpPr>
        <p:spPr>
          <a:xfrm>
            <a:off x="475974" y="2717979"/>
            <a:ext cx="2624574" cy="146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3" name="Shape 523"/>
          <p:cNvSpPr txBox="1"/>
          <p:nvPr>
            <p:ph idx="5" type="body"/>
          </p:nvPr>
        </p:nvSpPr>
        <p:spPr>
          <a:xfrm>
            <a:off x="3253393" y="2717979"/>
            <a:ext cx="2624574" cy="146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4" name="Shape 524"/>
          <p:cNvSpPr txBox="1"/>
          <p:nvPr>
            <p:ph idx="6" type="body"/>
          </p:nvPr>
        </p:nvSpPr>
        <p:spPr>
          <a:xfrm>
            <a:off x="6009623" y="2717979"/>
            <a:ext cx="2624574" cy="146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5" name="Shape 525"/>
          <p:cNvSpPr/>
          <p:nvPr/>
        </p:nvSpPr>
        <p:spPr>
          <a:xfrm rot="2700267">
            <a:off x="3182532" y="1132497"/>
            <a:ext cx="1272992" cy="1144149"/>
          </a:xfrm>
          <a:custGeom>
            <a:pathLst>
              <a:path extrusionOk="0" h="4665160" w="5190503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35393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Shape 526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big image">
  <p:cSld name="Left big image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pic"/>
          </p:nvPr>
        </p:nvSpPr>
        <p:spPr>
          <a:xfrm>
            <a:off x="0" y="-1"/>
            <a:ext cx="4572000" cy="514350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430084" y="558887"/>
            <a:ext cx="5713916" cy="17129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0" name="Shape 530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648503" y="696794"/>
            <a:ext cx="5089097" cy="1437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33" name="Shape 533"/>
          <p:cNvSpPr txBox="1"/>
          <p:nvPr>
            <p:ph idx="3" type="body"/>
          </p:nvPr>
        </p:nvSpPr>
        <p:spPr>
          <a:xfrm>
            <a:off x="4695370" y="2534149"/>
            <a:ext cx="4042230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4" name="Shape 534"/>
          <p:cNvSpPr txBox="1"/>
          <p:nvPr>
            <p:ph idx="4" type="body"/>
          </p:nvPr>
        </p:nvSpPr>
        <p:spPr>
          <a:xfrm>
            <a:off x="4695370" y="2795449"/>
            <a:ext cx="4042230" cy="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5" name="Shape 535"/>
          <p:cNvSpPr txBox="1"/>
          <p:nvPr>
            <p:ph idx="5" type="body"/>
          </p:nvPr>
        </p:nvSpPr>
        <p:spPr>
          <a:xfrm>
            <a:off x="4695370" y="3657349"/>
            <a:ext cx="4042230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6" name="Shape 536"/>
          <p:cNvSpPr txBox="1"/>
          <p:nvPr>
            <p:ph idx="6" type="body"/>
          </p:nvPr>
        </p:nvSpPr>
        <p:spPr>
          <a:xfrm>
            <a:off x="4695370" y="3918649"/>
            <a:ext cx="4042230" cy="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andom images 1">
  <p:cSld name="Random images 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Shape 540"/>
          <p:cNvSpPr/>
          <p:nvPr>
            <p:ph idx="2" type="pic"/>
          </p:nvPr>
        </p:nvSpPr>
        <p:spPr>
          <a:xfrm>
            <a:off x="1879599" y="0"/>
            <a:ext cx="2692401" cy="312105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1" name="Shape 541"/>
          <p:cNvSpPr/>
          <p:nvPr>
            <p:ph idx="3" type="pic"/>
          </p:nvPr>
        </p:nvSpPr>
        <p:spPr>
          <a:xfrm>
            <a:off x="0" y="2021429"/>
            <a:ext cx="1821543" cy="1099628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2" name="Shape 542"/>
          <p:cNvSpPr/>
          <p:nvPr>
            <p:ph idx="4" type="pic"/>
          </p:nvPr>
        </p:nvSpPr>
        <p:spPr>
          <a:xfrm>
            <a:off x="4622798" y="473602"/>
            <a:ext cx="2670630" cy="1849045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3" name="Shape 543"/>
          <p:cNvSpPr/>
          <p:nvPr>
            <p:ph idx="5" type="pic"/>
          </p:nvPr>
        </p:nvSpPr>
        <p:spPr>
          <a:xfrm>
            <a:off x="3060280" y="3181066"/>
            <a:ext cx="1502229" cy="196244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4" name="Shape 544"/>
          <p:cNvSpPr/>
          <p:nvPr>
            <p:ph idx="6" type="pic"/>
          </p:nvPr>
        </p:nvSpPr>
        <p:spPr>
          <a:xfrm>
            <a:off x="703385" y="3181066"/>
            <a:ext cx="2296606" cy="1514919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Shape 545"/>
          <p:cNvSpPr/>
          <p:nvPr>
            <p:ph idx="7" type="pic"/>
          </p:nvPr>
        </p:nvSpPr>
        <p:spPr>
          <a:xfrm>
            <a:off x="7344226" y="1008900"/>
            <a:ext cx="1799774" cy="132418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6" name="Shape 546"/>
          <p:cNvSpPr/>
          <p:nvPr>
            <p:ph idx="8" type="pic"/>
          </p:nvPr>
        </p:nvSpPr>
        <p:spPr>
          <a:xfrm>
            <a:off x="275772" y="1201246"/>
            <a:ext cx="1545772" cy="743972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4772891" y="2388652"/>
            <a:ext cx="4022765" cy="1506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4772890" y="3950314"/>
            <a:ext cx="3964709" cy="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andom images 2">
  <p:cSld name="Random images 2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Shape 552"/>
          <p:cNvSpPr/>
          <p:nvPr>
            <p:ph idx="2" type="pic"/>
          </p:nvPr>
        </p:nvSpPr>
        <p:spPr>
          <a:xfrm>
            <a:off x="2291722" y="0"/>
            <a:ext cx="2280278" cy="5143507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3" name="Shape 553"/>
          <p:cNvSpPr/>
          <p:nvPr>
            <p:ph idx="3" type="pic"/>
          </p:nvPr>
        </p:nvSpPr>
        <p:spPr>
          <a:xfrm>
            <a:off x="50800" y="2119416"/>
            <a:ext cx="2182868" cy="2972184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234322" y="292145"/>
            <a:ext cx="1999347" cy="17474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5" name="Shape 555"/>
          <p:cNvSpPr/>
          <p:nvPr>
            <p:ph idx="4" type="pic"/>
          </p:nvPr>
        </p:nvSpPr>
        <p:spPr>
          <a:xfrm>
            <a:off x="4630055" y="292145"/>
            <a:ext cx="1445709" cy="2313574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6" name="Shape 556"/>
          <p:cNvSpPr/>
          <p:nvPr>
            <p:ph idx="5" type="pic"/>
          </p:nvPr>
        </p:nvSpPr>
        <p:spPr>
          <a:xfrm>
            <a:off x="6133818" y="292145"/>
            <a:ext cx="1445709" cy="2313574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7" name="Shape 557"/>
          <p:cNvSpPr/>
          <p:nvPr>
            <p:ph idx="6" type="pic"/>
          </p:nvPr>
        </p:nvSpPr>
        <p:spPr>
          <a:xfrm>
            <a:off x="7637580" y="292145"/>
            <a:ext cx="1445709" cy="2313574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8" name="Shape 558"/>
          <p:cNvSpPr txBox="1"/>
          <p:nvPr>
            <p:ph idx="7" type="body"/>
          </p:nvPr>
        </p:nvSpPr>
        <p:spPr>
          <a:xfrm>
            <a:off x="3976914" y="2870646"/>
            <a:ext cx="5167085" cy="17129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9" name="Shape 559"/>
          <p:cNvSpPr txBox="1"/>
          <p:nvPr>
            <p:ph type="title"/>
          </p:nvPr>
        </p:nvSpPr>
        <p:spPr>
          <a:xfrm>
            <a:off x="4194630" y="3055731"/>
            <a:ext cx="4711376" cy="153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2">
  <p:cSld name="Mobile 2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62" name="Shape 56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387511" y="1483059"/>
            <a:ext cx="3045118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5" name="Shape 565"/>
          <p:cNvSpPr txBox="1"/>
          <p:nvPr>
            <p:ph idx="2" type="body"/>
          </p:nvPr>
        </p:nvSpPr>
        <p:spPr>
          <a:xfrm>
            <a:off x="387511" y="1744359"/>
            <a:ext cx="3045118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6" name="Shape 566"/>
          <p:cNvSpPr txBox="1"/>
          <p:nvPr>
            <p:ph idx="3" type="body"/>
          </p:nvPr>
        </p:nvSpPr>
        <p:spPr>
          <a:xfrm>
            <a:off x="387511" y="3075626"/>
            <a:ext cx="3045118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7" name="Shape 567"/>
          <p:cNvSpPr txBox="1"/>
          <p:nvPr>
            <p:ph idx="4" type="body"/>
          </p:nvPr>
        </p:nvSpPr>
        <p:spPr>
          <a:xfrm>
            <a:off x="387511" y="3336926"/>
            <a:ext cx="3045118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8" name="Shape 568"/>
          <p:cNvSpPr txBox="1"/>
          <p:nvPr>
            <p:ph idx="5" type="body"/>
          </p:nvPr>
        </p:nvSpPr>
        <p:spPr>
          <a:xfrm>
            <a:off x="5711371" y="1483059"/>
            <a:ext cx="3045118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9" name="Shape 569"/>
          <p:cNvSpPr txBox="1"/>
          <p:nvPr>
            <p:ph idx="6" type="body"/>
          </p:nvPr>
        </p:nvSpPr>
        <p:spPr>
          <a:xfrm>
            <a:off x="5711371" y="1744359"/>
            <a:ext cx="3045118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0" name="Shape 570"/>
          <p:cNvSpPr txBox="1"/>
          <p:nvPr>
            <p:ph idx="7" type="body"/>
          </p:nvPr>
        </p:nvSpPr>
        <p:spPr>
          <a:xfrm>
            <a:off x="5711371" y="3075626"/>
            <a:ext cx="3045118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1" name="Shape 571"/>
          <p:cNvSpPr txBox="1"/>
          <p:nvPr>
            <p:ph idx="8" type="body"/>
          </p:nvPr>
        </p:nvSpPr>
        <p:spPr>
          <a:xfrm>
            <a:off x="5711371" y="3336926"/>
            <a:ext cx="3045118" cy="106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72" name="Shape 572"/>
          <p:cNvGrpSpPr/>
          <p:nvPr/>
        </p:nvGrpSpPr>
        <p:grpSpPr>
          <a:xfrm>
            <a:off x="3622836" y="1072194"/>
            <a:ext cx="1898330" cy="4004372"/>
            <a:chOff x="5345723" y="1420837"/>
            <a:chExt cx="3868615" cy="8159261"/>
          </a:xfrm>
        </p:grpSpPr>
        <p:sp>
          <p:nvSpPr>
            <p:cNvPr id="573" name="Shape 573"/>
            <p:cNvSpPr/>
            <p:nvPr/>
          </p:nvSpPr>
          <p:spPr>
            <a:xfrm>
              <a:off x="5345723" y="1420837"/>
              <a:ext cx="3868615" cy="8159261"/>
            </a:xfrm>
            <a:prstGeom prst="roundRect">
              <a:avLst>
                <a:gd fmla="val 13394" name="adj"/>
              </a:avLst>
            </a:prstGeom>
            <a:solidFill>
              <a:srgbClr val="191A1C"/>
            </a:solidFill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74" name="Shape 574"/>
            <p:cNvGrpSpPr/>
            <p:nvPr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6" name="Shape 576"/>
              <p:cNvSpPr/>
              <p:nvPr/>
            </p:nvSpPr>
            <p:spPr>
              <a:xfrm flipH="1" rot="10800000">
                <a:off x="6960746" y="2071989"/>
                <a:ext cx="644770" cy="81083"/>
              </a:xfrm>
              <a:prstGeom prst="roundRect">
                <a:avLst>
                  <a:gd fmla="val 50000" name="adj"/>
                </a:avLst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77" name="Shape 577"/>
            <p:cNvSpPr/>
            <p:nvPr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616330" y="2528239"/>
              <a:ext cx="3327400" cy="5920122"/>
            </a:xfrm>
            <a:prstGeom prst="roundRect">
              <a:avLst>
                <a:gd fmla="val 14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0" name="Shape 580"/>
          <p:cNvSpPr/>
          <p:nvPr>
            <p:ph idx="9" type="pic"/>
          </p:nvPr>
        </p:nvSpPr>
        <p:spPr>
          <a:xfrm>
            <a:off x="3766665" y="1625067"/>
            <a:ext cx="1610670" cy="2946095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keywords">
  <p:cSld name="4 keywords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87510" y="2168474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819311" y="244751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6" name="Shape 586"/>
          <p:cNvSpPr txBox="1"/>
          <p:nvPr>
            <p:ph idx="2" type="body"/>
          </p:nvPr>
        </p:nvSpPr>
        <p:spPr>
          <a:xfrm>
            <a:off x="1103679" y="1077854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7" name="Shape 587"/>
          <p:cNvSpPr txBox="1"/>
          <p:nvPr>
            <p:ph idx="3" type="body"/>
          </p:nvPr>
        </p:nvSpPr>
        <p:spPr>
          <a:xfrm>
            <a:off x="1103679" y="1460726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8" name="Shape 588"/>
          <p:cNvSpPr txBox="1"/>
          <p:nvPr>
            <p:ph idx="4" type="body"/>
          </p:nvPr>
        </p:nvSpPr>
        <p:spPr>
          <a:xfrm>
            <a:off x="4563997" y="244751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9" name="Shape 589"/>
          <p:cNvSpPr txBox="1"/>
          <p:nvPr>
            <p:ph idx="5" type="body"/>
          </p:nvPr>
        </p:nvSpPr>
        <p:spPr>
          <a:xfrm>
            <a:off x="4848366" y="1077854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0" name="Shape 590"/>
          <p:cNvSpPr txBox="1"/>
          <p:nvPr>
            <p:ph idx="6" type="body"/>
          </p:nvPr>
        </p:nvSpPr>
        <p:spPr>
          <a:xfrm>
            <a:off x="4848366" y="1460726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1" name="Shape 591"/>
          <p:cNvSpPr txBox="1"/>
          <p:nvPr>
            <p:ph idx="7" type="body"/>
          </p:nvPr>
        </p:nvSpPr>
        <p:spPr>
          <a:xfrm>
            <a:off x="819311" y="284967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Shape 592"/>
          <p:cNvSpPr txBox="1"/>
          <p:nvPr>
            <p:ph idx="8" type="body"/>
          </p:nvPr>
        </p:nvSpPr>
        <p:spPr>
          <a:xfrm>
            <a:off x="1103679" y="3682781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Shape 593"/>
          <p:cNvSpPr txBox="1"/>
          <p:nvPr>
            <p:ph idx="9" type="body"/>
          </p:nvPr>
        </p:nvSpPr>
        <p:spPr>
          <a:xfrm>
            <a:off x="1103679" y="4065653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4" name="Shape 594"/>
          <p:cNvSpPr txBox="1"/>
          <p:nvPr>
            <p:ph idx="13" type="body"/>
          </p:nvPr>
        </p:nvSpPr>
        <p:spPr>
          <a:xfrm>
            <a:off x="4563997" y="284967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5" name="Shape 595"/>
          <p:cNvSpPr txBox="1"/>
          <p:nvPr>
            <p:ph idx="14" type="body"/>
          </p:nvPr>
        </p:nvSpPr>
        <p:spPr>
          <a:xfrm>
            <a:off x="4848366" y="3682781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6" name="Shape 596"/>
          <p:cNvSpPr txBox="1"/>
          <p:nvPr>
            <p:ph idx="15" type="body"/>
          </p:nvPr>
        </p:nvSpPr>
        <p:spPr>
          <a:xfrm>
            <a:off x="4848366" y="4065653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">
  <p:cSld name="SWOT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Shape 598"/>
          <p:cNvCxnSpPr/>
          <p:nvPr/>
        </p:nvCxnSpPr>
        <p:spPr>
          <a:xfrm>
            <a:off x="4572000" y="0"/>
            <a:ext cx="0" cy="51435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Shape 599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Shape 601"/>
          <p:cNvSpPr txBox="1"/>
          <p:nvPr>
            <p:ph type="title"/>
          </p:nvPr>
        </p:nvSpPr>
        <p:spPr>
          <a:xfrm>
            <a:off x="387510" y="2168474"/>
            <a:ext cx="8368979" cy="8065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2632255" y="244751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3" name="Shape 603"/>
          <p:cNvSpPr txBox="1"/>
          <p:nvPr>
            <p:ph idx="2" type="body"/>
          </p:nvPr>
        </p:nvSpPr>
        <p:spPr>
          <a:xfrm>
            <a:off x="607513" y="1077854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4" name="Shape 604"/>
          <p:cNvSpPr txBox="1"/>
          <p:nvPr>
            <p:ph idx="3" type="body"/>
          </p:nvPr>
        </p:nvSpPr>
        <p:spPr>
          <a:xfrm>
            <a:off x="607513" y="1460726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5" name="Shape 605"/>
          <p:cNvSpPr txBox="1"/>
          <p:nvPr>
            <p:ph idx="4" type="body"/>
          </p:nvPr>
        </p:nvSpPr>
        <p:spPr>
          <a:xfrm>
            <a:off x="4986998" y="244751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6" name="Shape 606"/>
          <p:cNvSpPr txBox="1"/>
          <p:nvPr>
            <p:ph idx="5" type="body"/>
          </p:nvPr>
        </p:nvSpPr>
        <p:spPr>
          <a:xfrm>
            <a:off x="5271367" y="1077854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7" name="Shape 607"/>
          <p:cNvSpPr txBox="1"/>
          <p:nvPr>
            <p:ph idx="6" type="body"/>
          </p:nvPr>
        </p:nvSpPr>
        <p:spPr>
          <a:xfrm>
            <a:off x="5271367" y="1460726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8" name="Shape 608"/>
          <p:cNvSpPr txBox="1"/>
          <p:nvPr>
            <p:ph idx="7" type="body"/>
          </p:nvPr>
        </p:nvSpPr>
        <p:spPr>
          <a:xfrm>
            <a:off x="2632255" y="284967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9" name="Shape 609"/>
          <p:cNvSpPr txBox="1"/>
          <p:nvPr>
            <p:ph idx="8" type="body"/>
          </p:nvPr>
        </p:nvSpPr>
        <p:spPr>
          <a:xfrm>
            <a:off x="607513" y="3682781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0" name="Shape 610"/>
          <p:cNvSpPr txBox="1"/>
          <p:nvPr>
            <p:ph idx="9" type="body"/>
          </p:nvPr>
        </p:nvSpPr>
        <p:spPr>
          <a:xfrm>
            <a:off x="607513" y="4065653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1" name="Shape 611"/>
          <p:cNvSpPr txBox="1"/>
          <p:nvPr>
            <p:ph idx="13" type="body"/>
          </p:nvPr>
        </p:nvSpPr>
        <p:spPr>
          <a:xfrm>
            <a:off x="4986998" y="2849678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2" name="Shape 612"/>
          <p:cNvSpPr txBox="1"/>
          <p:nvPr>
            <p:ph idx="14" type="body"/>
          </p:nvPr>
        </p:nvSpPr>
        <p:spPr>
          <a:xfrm>
            <a:off x="5271367" y="3682781"/>
            <a:ext cx="3265121" cy="382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3" name="Shape 613"/>
          <p:cNvSpPr txBox="1"/>
          <p:nvPr>
            <p:ph idx="15" type="body"/>
          </p:nvPr>
        </p:nvSpPr>
        <p:spPr>
          <a:xfrm>
            <a:off x="5271367" y="4065653"/>
            <a:ext cx="3265121" cy="7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3">
  <p:cSld name="Flow middle part 3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574008" y="93680"/>
            <a:ext cx="1524747" cy="132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6" name="Shape 616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Shape 618"/>
          <p:cNvSpPr/>
          <p:nvPr>
            <p:ph idx="2" type="pic"/>
          </p:nvPr>
        </p:nvSpPr>
        <p:spPr>
          <a:xfrm>
            <a:off x="1150257" y="907507"/>
            <a:ext cx="6843485" cy="260572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9" name="Shape 619"/>
          <p:cNvSpPr txBox="1"/>
          <p:nvPr>
            <p:ph idx="3" type="body"/>
          </p:nvPr>
        </p:nvSpPr>
        <p:spPr>
          <a:xfrm>
            <a:off x="2330854" y="3274716"/>
            <a:ext cx="4482293" cy="4770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  <a:defRPr b="1" i="0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620" name="Shape 620"/>
          <p:cNvCxnSpPr>
            <a:stCxn id="618" idx="0"/>
          </p:cNvCxnSpPr>
          <p:nvPr/>
        </p:nvCxnSpPr>
        <p:spPr>
          <a:xfrm rot="10800000">
            <a:off x="4572000" y="7"/>
            <a:ext cx="0" cy="907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1" name="Shape 621"/>
          <p:cNvSpPr txBox="1"/>
          <p:nvPr>
            <p:ph idx="4" type="body"/>
          </p:nvPr>
        </p:nvSpPr>
        <p:spPr>
          <a:xfrm>
            <a:off x="4738915" y="3817851"/>
            <a:ext cx="3739519" cy="751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2" name="Shape 622"/>
          <p:cNvSpPr/>
          <p:nvPr/>
        </p:nvSpPr>
        <p:spPr>
          <a:xfrm>
            <a:off x="4480560" y="3817851"/>
            <a:ext cx="182880" cy="182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Shape 623"/>
          <p:cNvCxnSpPr>
            <a:endCxn id="622" idx="2"/>
          </p:cNvCxnSpPr>
          <p:nvPr/>
        </p:nvCxnSpPr>
        <p:spPr>
          <a:xfrm rot="10800000">
            <a:off x="4572000" y="4000759"/>
            <a:ext cx="0" cy="1142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4">
  <p:cSld name="Flow middle part 4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7" name="Shape 627"/>
          <p:cNvCxnSpPr>
            <a:stCxn id="628" idx="0"/>
          </p:cNvCxnSpPr>
          <p:nvPr/>
        </p:nvCxnSpPr>
        <p:spPr>
          <a:xfrm rot="10800000">
            <a:off x="4572000" y="44"/>
            <a:ext cx="0" cy="2469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9" name="Shape 629"/>
          <p:cNvCxnSpPr>
            <a:endCxn id="628" idx="3"/>
          </p:cNvCxnSpPr>
          <p:nvPr/>
        </p:nvCxnSpPr>
        <p:spPr>
          <a:xfrm rot="10800000">
            <a:off x="4674394" y="2571753"/>
            <a:ext cx="44697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8" name="Shape 628"/>
          <p:cNvSpPr/>
          <p:nvPr/>
        </p:nvSpPr>
        <p:spPr>
          <a:xfrm>
            <a:off x="4469607" y="2469344"/>
            <a:ext cx="204788" cy="20481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0" name="Shape 630"/>
          <p:cNvCxnSpPr>
            <a:endCxn id="628" idx="1"/>
          </p:cNvCxnSpPr>
          <p:nvPr/>
        </p:nvCxnSpPr>
        <p:spPr>
          <a:xfrm>
            <a:off x="-93" y="2571753"/>
            <a:ext cx="44697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31" name="Shape 631"/>
          <p:cNvSpPr txBox="1"/>
          <p:nvPr>
            <p:ph idx="1" type="body"/>
          </p:nvPr>
        </p:nvSpPr>
        <p:spPr>
          <a:xfrm>
            <a:off x="2351314" y="2113493"/>
            <a:ext cx="2118292" cy="49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oboto"/>
              <a:buNone/>
              <a:defRPr b="0" i="1" sz="22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2" name="Shape 632"/>
          <p:cNvSpPr txBox="1"/>
          <p:nvPr>
            <p:ph idx="2" type="body"/>
          </p:nvPr>
        </p:nvSpPr>
        <p:spPr>
          <a:xfrm>
            <a:off x="4702629" y="2113492"/>
            <a:ext cx="2118292" cy="49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oboto"/>
              <a:buNone/>
              <a:defRPr b="0" i="1" sz="2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3" name="Shape 633"/>
          <p:cNvSpPr txBox="1"/>
          <p:nvPr>
            <p:ph idx="3" type="body"/>
          </p:nvPr>
        </p:nvSpPr>
        <p:spPr>
          <a:xfrm>
            <a:off x="2885057" y="2780143"/>
            <a:ext cx="3373885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4" name="Shape 634"/>
          <p:cNvSpPr txBox="1"/>
          <p:nvPr>
            <p:ph idx="4" type="body"/>
          </p:nvPr>
        </p:nvSpPr>
        <p:spPr>
          <a:xfrm>
            <a:off x="2885057" y="3124546"/>
            <a:ext cx="3373885" cy="140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5" name="Shape 635"/>
          <p:cNvSpPr txBox="1"/>
          <p:nvPr>
            <p:ph idx="5" type="body"/>
          </p:nvPr>
        </p:nvSpPr>
        <p:spPr>
          <a:xfrm>
            <a:off x="247086" y="2586269"/>
            <a:ext cx="2256628" cy="279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 2">
  <p:cSld name="3 points 2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9" name="Shape 639"/>
          <p:cNvCxnSpPr/>
          <p:nvPr/>
        </p:nvCxnSpPr>
        <p:spPr>
          <a:xfrm flipH="1" rot="10800000">
            <a:off x="2948135" y="371232"/>
            <a:ext cx="4201965" cy="422184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0" name="Shape 640"/>
          <p:cNvSpPr txBox="1"/>
          <p:nvPr>
            <p:ph type="title"/>
          </p:nvPr>
        </p:nvSpPr>
        <p:spPr>
          <a:xfrm>
            <a:off x="295728" y="344479"/>
            <a:ext cx="3850821" cy="193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41" name="Shape 641"/>
          <p:cNvSpPr/>
          <p:nvPr/>
        </p:nvSpPr>
        <p:spPr>
          <a:xfrm rot="2700267">
            <a:off x="3548848" y="3789162"/>
            <a:ext cx="204803" cy="20480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Shape 642"/>
          <p:cNvSpPr/>
          <p:nvPr/>
        </p:nvSpPr>
        <p:spPr>
          <a:xfrm rot="2700267">
            <a:off x="4825198" y="2513753"/>
            <a:ext cx="204803" cy="20480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Shape 643"/>
          <p:cNvSpPr/>
          <p:nvPr/>
        </p:nvSpPr>
        <p:spPr>
          <a:xfrm rot="2700267">
            <a:off x="6121190" y="1212026"/>
            <a:ext cx="204803" cy="20480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1701800" y="3738969"/>
            <a:ext cx="18046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5" name="Shape 645"/>
          <p:cNvSpPr txBox="1"/>
          <p:nvPr>
            <p:ph idx="2" type="body"/>
          </p:nvPr>
        </p:nvSpPr>
        <p:spPr>
          <a:xfrm>
            <a:off x="3826071" y="3772139"/>
            <a:ext cx="2542327" cy="837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6" name="Shape 646"/>
          <p:cNvSpPr txBox="1"/>
          <p:nvPr>
            <p:ph idx="3" type="body"/>
          </p:nvPr>
        </p:nvSpPr>
        <p:spPr>
          <a:xfrm>
            <a:off x="2948135" y="2464061"/>
            <a:ext cx="18046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7" name="Shape 647"/>
          <p:cNvSpPr txBox="1"/>
          <p:nvPr>
            <p:ph idx="4" type="body"/>
          </p:nvPr>
        </p:nvSpPr>
        <p:spPr>
          <a:xfrm>
            <a:off x="5072407" y="2497231"/>
            <a:ext cx="2542327" cy="837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8" name="Shape 648"/>
          <p:cNvSpPr txBox="1"/>
          <p:nvPr>
            <p:ph idx="5" type="body"/>
          </p:nvPr>
        </p:nvSpPr>
        <p:spPr>
          <a:xfrm>
            <a:off x="4222750" y="1161981"/>
            <a:ext cx="18046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9" name="Shape 649"/>
          <p:cNvSpPr txBox="1"/>
          <p:nvPr>
            <p:ph idx="6" type="body"/>
          </p:nvPr>
        </p:nvSpPr>
        <p:spPr>
          <a:xfrm>
            <a:off x="6347021" y="1195151"/>
            <a:ext cx="2542327" cy="837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650" name="Shape 650"/>
          <p:cNvCxnSpPr/>
          <p:nvPr/>
        </p:nvCxnSpPr>
        <p:spPr>
          <a:xfrm rot="10800000">
            <a:off x="0" y="4593080"/>
            <a:ext cx="29481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1" name="Shape 651"/>
          <p:cNvCxnSpPr/>
          <p:nvPr/>
        </p:nvCxnSpPr>
        <p:spPr>
          <a:xfrm flipH="1">
            <a:off x="7150100" y="371232"/>
            <a:ext cx="1993900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">
  <p:cSld name="6 points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4" name="Shape 654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4593100" y="1651806"/>
            <a:ext cx="1032184" cy="820562"/>
            <a:chOff x="9186199" y="2684120"/>
            <a:chExt cx="2064368" cy="1640869"/>
          </a:xfrm>
        </p:grpSpPr>
        <p:sp>
          <p:nvSpPr>
            <p:cNvPr id="656" name="Shape 656"/>
            <p:cNvSpPr/>
            <p:nvPr/>
          </p:nvSpPr>
          <p:spPr>
            <a:xfrm>
              <a:off x="9186199" y="2684120"/>
              <a:ext cx="2064368" cy="1640869"/>
            </a:xfrm>
            <a:custGeom>
              <a:pathLst>
                <a:path extrusionOk="0" h="1914490" w="2408609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7" name="Shape 657"/>
            <p:cNvSpPr txBox="1"/>
            <p:nvPr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5259871" y="2284795"/>
            <a:ext cx="541955" cy="1192992"/>
            <a:chOff x="10519742" y="3949900"/>
            <a:chExt cx="1083911" cy="2385613"/>
          </a:xfrm>
        </p:grpSpPr>
        <p:sp>
          <p:nvSpPr>
            <p:cNvPr id="659" name="Shape 659"/>
            <p:cNvSpPr/>
            <p:nvPr/>
          </p:nvSpPr>
          <p:spPr>
            <a:xfrm>
              <a:off x="10519742" y="3949900"/>
              <a:ext cx="1083911" cy="2385613"/>
            </a:xfrm>
            <a:custGeom>
              <a:pathLst>
                <a:path extrusionOk="0" h="2783422" w="1264657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0" name="Shape 660"/>
            <p:cNvSpPr txBox="1"/>
            <p:nvPr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4593100" y="3290213"/>
            <a:ext cx="1032184" cy="820562"/>
            <a:chOff x="9186199" y="5960423"/>
            <a:chExt cx="2064368" cy="1640869"/>
          </a:xfrm>
        </p:grpSpPr>
        <p:sp>
          <p:nvSpPr>
            <p:cNvPr id="662" name="Shape 662"/>
            <p:cNvSpPr/>
            <p:nvPr/>
          </p:nvSpPr>
          <p:spPr>
            <a:xfrm>
              <a:off x="9186199" y="5960423"/>
              <a:ext cx="2064368" cy="1640869"/>
            </a:xfrm>
            <a:custGeom>
              <a:pathLst>
                <a:path extrusionOk="0" h="1914490" w="2408609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3518716" y="3290213"/>
            <a:ext cx="1032184" cy="820562"/>
            <a:chOff x="7037432" y="5960423"/>
            <a:chExt cx="2064368" cy="1640869"/>
          </a:xfrm>
        </p:grpSpPr>
        <p:sp>
          <p:nvSpPr>
            <p:cNvPr id="665" name="Shape 665"/>
            <p:cNvSpPr/>
            <p:nvPr/>
          </p:nvSpPr>
          <p:spPr>
            <a:xfrm>
              <a:off x="7037432" y="5960423"/>
              <a:ext cx="2064368" cy="1640869"/>
            </a:xfrm>
            <a:custGeom>
              <a:pathLst>
                <a:path extrusionOk="0" h="1914490" w="2408609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6" name="Shape 666"/>
            <p:cNvSpPr txBox="1"/>
            <p:nvPr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3342173" y="2284795"/>
            <a:ext cx="541955" cy="1192991"/>
            <a:chOff x="6684347" y="3949901"/>
            <a:chExt cx="1083909" cy="2385611"/>
          </a:xfrm>
        </p:grpSpPr>
        <p:sp>
          <p:nvSpPr>
            <p:cNvPr id="668" name="Shape 668"/>
            <p:cNvSpPr/>
            <p:nvPr/>
          </p:nvSpPr>
          <p:spPr>
            <a:xfrm>
              <a:off x="6684347" y="3949901"/>
              <a:ext cx="1083909" cy="2385611"/>
            </a:xfrm>
            <a:custGeom>
              <a:pathLst>
                <a:path extrusionOk="0" h="2783420" w="1264655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Shape 669"/>
            <p:cNvSpPr txBox="1"/>
            <p:nvPr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0" name="Shape 670"/>
          <p:cNvGrpSpPr/>
          <p:nvPr/>
        </p:nvGrpSpPr>
        <p:grpSpPr>
          <a:xfrm>
            <a:off x="3518716" y="1651806"/>
            <a:ext cx="1032183" cy="820562"/>
            <a:chOff x="7037433" y="2684120"/>
            <a:chExt cx="2064366" cy="1640869"/>
          </a:xfrm>
        </p:grpSpPr>
        <p:sp>
          <p:nvSpPr>
            <p:cNvPr id="671" name="Shape 671"/>
            <p:cNvSpPr/>
            <p:nvPr/>
          </p:nvSpPr>
          <p:spPr>
            <a:xfrm>
              <a:off x="7037433" y="2684120"/>
              <a:ext cx="2064366" cy="1640869"/>
            </a:xfrm>
            <a:custGeom>
              <a:pathLst>
                <a:path extrusionOk="0" h="1914490" w="2408607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Shape 672"/>
            <p:cNvSpPr txBox="1"/>
            <p:nvPr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73" name="Shape 673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5711371" y="1426006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5" name="Shape 675"/>
          <p:cNvSpPr txBox="1"/>
          <p:nvPr>
            <p:ph idx="2" type="body"/>
          </p:nvPr>
        </p:nvSpPr>
        <p:spPr>
          <a:xfrm>
            <a:off x="5711371" y="1687307"/>
            <a:ext cx="2672973" cy="4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6" name="Shape 676"/>
          <p:cNvSpPr txBox="1"/>
          <p:nvPr>
            <p:ph idx="3" type="body"/>
          </p:nvPr>
        </p:nvSpPr>
        <p:spPr>
          <a:xfrm>
            <a:off x="6033757" y="2593254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7" name="Shape 677"/>
          <p:cNvSpPr txBox="1"/>
          <p:nvPr>
            <p:ph idx="4" type="body"/>
          </p:nvPr>
        </p:nvSpPr>
        <p:spPr>
          <a:xfrm>
            <a:off x="6033757" y="2854555"/>
            <a:ext cx="2672973" cy="4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8" name="Shape 678"/>
          <p:cNvSpPr txBox="1"/>
          <p:nvPr>
            <p:ph idx="5" type="body"/>
          </p:nvPr>
        </p:nvSpPr>
        <p:spPr>
          <a:xfrm>
            <a:off x="5711371" y="3760501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9" name="Shape 679"/>
          <p:cNvSpPr txBox="1"/>
          <p:nvPr>
            <p:ph idx="6" type="body"/>
          </p:nvPr>
        </p:nvSpPr>
        <p:spPr>
          <a:xfrm>
            <a:off x="5711371" y="4021802"/>
            <a:ext cx="2672973" cy="4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0" name="Shape 680"/>
          <p:cNvSpPr txBox="1"/>
          <p:nvPr>
            <p:ph idx="7" type="body"/>
          </p:nvPr>
        </p:nvSpPr>
        <p:spPr>
          <a:xfrm>
            <a:off x="728659" y="1433261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1" name="Shape 681"/>
          <p:cNvSpPr txBox="1"/>
          <p:nvPr>
            <p:ph idx="8" type="body"/>
          </p:nvPr>
        </p:nvSpPr>
        <p:spPr>
          <a:xfrm>
            <a:off x="728659" y="1694562"/>
            <a:ext cx="2672973" cy="4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2" name="Shape 682"/>
          <p:cNvSpPr txBox="1"/>
          <p:nvPr>
            <p:ph idx="9" type="body"/>
          </p:nvPr>
        </p:nvSpPr>
        <p:spPr>
          <a:xfrm>
            <a:off x="398604" y="2600508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3" name="Shape 683"/>
          <p:cNvSpPr txBox="1"/>
          <p:nvPr>
            <p:ph idx="13" type="body"/>
          </p:nvPr>
        </p:nvSpPr>
        <p:spPr>
          <a:xfrm>
            <a:off x="398604" y="2861809"/>
            <a:ext cx="2672973" cy="4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4" name="Shape 684"/>
          <p:cNvSpPr txBox="1"/>
          <p:nvPr>
            <p:ph idx="14" type="body"/>
          </p:nvPr>
        </p:nvSpPr>
        <p:spPr>
          <a:xfrm>
            <a:off x="728659" y="3767756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5" name="Shape 685"/>
          <p:cNvSpPr txBox="1"/>
          <p:nvPr>
            <p:ph idx="15" type="body"/>
          </p:nvPr>
        </p:nvSpPr>
        <p:spPr>
          <a:xfrm>
            <a:off x="728659" y="4029057"/>
            <a:ext cx="2672973" cy="4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686" name="Shape 686"/>
          <p:cNvCxnSpPr>
            <a:stCxn id="657" idx="0"/>
            <a:endCxn id="674" idx="1"/>
          </p:cNvCxnSpPr>
          <p:nvPr/>
        </p:nvCxnSpPr>
        <p:spPr>
          <a:xfrm rot="-5400000">
            <a:off x="5244887" y="1377459"/>
            <a:ext cx="283500" cy="649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7" name="Shape 687"/>
          <p:cNvCxnSpPr>
            <a:stCxn id="660" idx="3"/>
            <a:endCxn id="676" idx="1"/>
          </p:cNvCxnSpPr>
          <p:nvPr/>
        </p:nvCxnSpPr>
        <p:spPr>
          <a:xfrm flipH="1" rot="10800000">
            <a:off x="5741147" y="2727390"/>
            <a:ext cx="292500" cy="153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8" name="Shape 688"/>
          <p:cNvCxnSpPr>
            <a:endCxn id="678" idx="1"/>
          </p:cNvCxnSpPr>
          <p:nvPr/>
        </p:nvCxnSpPr>
        <p:spPr>
          <a:xfrm>
            <a:off x="5061871" y="3894179"/>
            <a:ext cx="6495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9" name="Shape 689"/>
          <p:cNvCxnSpPr>
            <a:stCxn id="680" idx="3"/>
            <a:endCxn id="672" idx="0"/>
          </p:cNvCxnSpPr>
          <p:nvPr/>
        </p:nvCxnSpPr>
        <p:spPr>
          <a:xfrm>
            <a:off x="3401632" y="1567539"/>
            <a:ext cx="650100" cy="276300"/>
          </a:xfrm>
          <a:prstGeom prst="bentConnector2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0" name="Shape 690"/>
          <p:cNvCxnSpPr>
            <a:stCxn id="684" idx="3"/>
          </p:cNvCxnSpPr>
          <p:nvPr/>
        </p:nvCxnSpPr>
        <p:spPr>
          <a:xfrm flipH="1" rot="10800000">
            <a:off x="3401632" y="3893634"/>
            <a:ext cx="650100" cy="8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1" name="Shape 691"/>
          <p:cNvCxnSpPr>
            <a:stCxn id="682" idx="3"/>
            <a:endCxn id="669" idx="1"/>
          </p:cNvCxnSpPr>
          <p:nvPr/>
        </p:nvCxnSpPr>
        <p:spPr>
          <a:xfrm>
            <a:off x="3071577" y="2734786"/>
            <a:ext cx="330600" cy="14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">
  <p:cSld name="Loop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5" name="Shape 695"/>
          <p:cNvGrpSpPr/>
          <p:nvPr/>
        </p:nvGrpSpPr>
        <p:grpSpPr>
          <a:xfrm>
            <a:off x="4587207" y="1620189"/>
            <a:ext cx="1246277" cy="1352246"/>
            <a:chOff x="9261873" y="2748729"/>
            <a:chExt cx="2492554" cy="2704071"/>
          </a:xfrm>
        </p:grpSpPr>
        <p:sp>
          <p:nvSpPr>
            <p:cNvPr id="696" name="Shape 696"/>
            <p:cNvSpPr/>
            <p:nvPr/>
          </p:nvSpPr>
          <p:spPr>
            <a:xfrm rot="5400000">
              <a:off x="9156114" y="2854488"/>
              <a:ext cx="2704071" cy="2492554"/>
            </a:xfrm>
            <a:custGeom>
              <a:pathLst>
                <a:path extrusionOk="0" h="2492554" w="2704071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Shape 697"/>
            <p:cNvSpPr txBox="1"/>
            <p:nvPr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4480727" y="2888332"/>
            <a:ext cx="1352035" cy="1246471"/>
            <a:chOff x="9058438" y="5277001"/>
            <a:chExt cx="2704071" cy="2492554"/>
          </a:xfrm>
        </p:grpSpPr>
        <p:sp>
          <p:nvSpPr>
            <p:cNvPr id="699" name="Shape 699"/>
            <p:cNvSpPr/>
            <p:nvPr/>
          </p:nvSpPr>
          <p:spPr>
            <a:xfrm rot="10800000">
              <a:off x="9058438" y="5277001"/>
              <a:ext cx="2704071" cy="2492554"/>
            </a:xfrm>
            <a:custGeom>
              <a:pathLst>
                <a:path extrusionOk="0" h="2492554" w="2704071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Shape 700"/>
            <p:cNvSpPr txBox="1"/>
            <p:nvPr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319426" y="2782557"/>
            <a:ext cx="1246277" cy="1352246"/>
            <a:chOff x="6735837" y="5065485"/>
            <a:chExt cx="2492554" cy="2704071"/>
          </a:xfrm>
        </p:grpSpPr>
        <p:sp>
          <p:nvSpPr>
            <p:cNvPr id="702" name="Shape 702"/>
            <p:cNvSpPr/>
            <p:nvPr/>
          </p:nvSpPr>
          <p:spPr>
            <a:xfrm rot="-5400000">
              <a:off x="6630078" y="5171244"/>
              <a:ext cx="2704071" cy="2492554"/>
            </a:xfrm>
            <a:custGeom>
              <a:pathLst>
                <a:path extrusionOk="0" h="2492554" w="2704071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3319425" y="1622807"/>
            <a:ext cx="1352035" cy="1246471"/>
            <a:chOff x="6735836" y="2746346"/>
            <a:chExt cx="2704071" cy="2492554"/>
          </a:xfrm>
        </p:grpSpPr>
        <p:sp>
          <p:nvSpPr>
            <p:cNvPr id="705" name="Shape 705"/>
            <p:cNvSpPr/>
            <p:nvPr/>
          </p:nvSpPr>
          <p:spPr>
            <a:xfrm>
              <a:off x="6735836" y="2746346"/>
              <a:ext cx="2704071" cy="2492554"/>
            </a:xfrm>
            <a:custGeom>
              <a:pathLst>
                <a:path extrusionOk="0" h="2492554" w="2704071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rgbClr val="721E2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Shape 706"/>
            <p:cNvSpPr txBox="1"/>
            <p:nvPr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i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7" name="Shape 707"/>
          <p:cNvSpPr txBox="1"/>
          <p:nvPr>
            <p:ph idx="1" type="body"/>
          </p:nvPr>
        </p:nvSpPr>
        <p:spPr>
          <a:xfrm>
            <a:off x="6026112" y="1539655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8" name="Shape 708"/>
          <p:cNvSpPr txBox="1"/>
          <p:nvPr>
            <p:ph idx="2" type="body"/>
          </p:nvPr>
        </p:nvSpPr>
        <p:spPr>
          <a:xfrm>
            <a:off x="6026112" y="1800956"/>
            <a:ext cx="2672973" cy="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9" name="Shape 709"/>
          <p:cNvSpPr txBox="1"/>
          <p:nvPr>
            <p:ph idx="3" type="body"/>
          </p:nvPr>
        </p:nvSpPr>
        <p:spPr>
          <a:xfrm>
            <a:off x="6026112" y="3268123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0" name="Shape 710"/>
          <p:cNvSpPr txBox="1"/>
          <p:nvPr>
            <p:ph idx="4" type="body"/>
          </p:nvPr>
        </p:nvSpPr>
        <p:spPr>
          <a:xfrm>
            <a:off x="6026112" y="3529424"/>
            <a:ext cx="2672973" cy="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1" name="Shape 711"/>
          <p:cNvSpPr txBox="1"/>
          <p:nvPr>
            <p:ph idx="5" type="body"/>
          </p:nvPr>
        </p:nvSpPr>
        <p:spPr>
          <a:xfrm>
            <a:off x="448819" y="1539655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2" name="Shape 712"/>
          <p:cNvSpPr txBox="1"/>
          <p:nvPr>
            <p:ph idx="6" type="body"/>
          </p:nvPr>
        </p:nvSpPr>
        <p:spPr>
          <a:xfrm>
            <a:off x="448819" y="1800956"/>
            <a:ext cx="2672973" cy="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3" name="Shape 713"/>
          <p:cNvSpPr txBox="1"/>
          <p:nvPr>
            <p:ph idx="7" type="body"/>
          </p:nvPr>
        </p:nvSpPr>
        <p:spPr>
          <a:xfrm>
            <a:off x="448819" y="3268123"/>
            <a:ext cx="2672973" cy="268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4" name="Shape 714"/>
          <p:cNvSpPr txBox="1"/>
          <p:nvPr>
            <p:ph idx="8" type="body"/>
          </p:nvPr>
        </p:nvSpPr>
        <p:spPr>
          <a:xfrm>
            <a:off x="448819" y="3529424"/>
            <a:ext cx="2672973" cy="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15" name="Shape 715"/>
          <p:cNvCxnSpPr>
            <a:stCxn id="697" idx="0"/>
            <a:endCxn id="707" idx="1"/>
          </p:cNvCxnSpPr>
          <p:nvPr/>
        </p:nvCxnSpPr>
        <p:spPr>
          <a:xfrm rot="-5400000">
            <a:off x="5587827" y="1521989"/>
            <a:ext cx="286500" cy="590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6" name="Shape 716"/>
          <p:cNvCxnSpPr>
            <a:stCxn id="700" idx="3"/>
            <a:endCxn id="709" idx="1"/>
          </p:cNvCxnSpPr>
          <p:nvPr/>
        </p:nvCxnSpPr>
        <p:spPr>
          <a:xfrm flipH="1" rot="10800000">
            <a:off x="5600862" y="3402275"/>
            <a:ext cx="425400" cy="27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Shape 717"/>
          <p:cNvCxnSpPr>
            <a:stCxn id="711" idx="3"/>
            <a:endCxn id="706" idx="0"/>
          </p:cNvCxnSpPr>
          <p:nvPr/>
        </p:nvCxnSpPr>
        <p:spPr>
          <a:xfrm>
            <a:off x="3121792" y="1673933"/>
            <a:ext cx="625200" cy="290100"/>
          </a:xfrm>
          <a:prstGeom prst="bentConnector2">
            <a:avLst/>
          </a:prstGeom>
          <a:noFill/>
          <a:ln cap="flat" cmpd="sng" w="9525">
            <a:solidFill>
              <a:srgbClr val="721E2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8" name="Shape 718"/>
          <p:cNvCxnSpPr>
            <a:stCxn id="713" idx="3"/>
            <a:endCxn id="703" idx="1"/>
          </p:cNvCxnSpPr>
          <p:nvPr/>
        </p:nvCxnSpPr>
        <p:spPr>
          <a:xfrm>
            <a:off x="3121792" y="3402401"/>
            <a:ext cx="452400" cy="270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9" name="Shape 719"/>
          <p:cNvSpPr txBox="1"/>
          <p:nvPr>
            <p:ph type="title"/>
          </p:nvPr>
        </p:nvSpPr>
        <p:spPr>
          <a:xfrm>
            <a:off x="387510" y="265636"/>
            <a:ext cx="8368979" cy="80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20" name="Shape 720"/>
          <p:cNvSpPr txBox="1"/>
          <p:nvPr>
            <p:ph idx="9" type="body"/>
          </p:nvPr>
        </p:nvSpPr>
        <p:spPr>
          <a:xfrm>
            <a:off x="3669679" y="2679214"/>
            <a:ext cx="18046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">
  <p:cSld name="4 points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3" name="Shape 72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4" name="Shape 724"/>
          <p:cNvGrpSpPr/>
          <p:nvPr/>
        </p:nvGrpSpPr>
        <p:grpSpPr>
          <a:xfrm>
            <a:off x="362936" y="1491668"/>
            <a:ext cx="8780271" cy="1238070"/>
            <a:chOff x="725872" y="2982872"/>
            <a:chExt cx="17560541" cy="2475756"/>
          </a:xfrm>
        </p:grpSpPr>
        <p:sp>
          <p:nvSpPr>
            <p:cNvPr id="725" name="Shape 725"/>
            <p:cNvSpPr/>
            <p:nvPr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8217884" y="2982872"/>
              <a:ext cx="2330858" cy="2475754"/>
            </a:xfrm>
            <a:custGeom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153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725872" y="5269804"/>
              <a:ext cx="7492017" cy="188824"/>
            </a:xfrm>
            <a:custGeom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243938" y="2182507"/>
            <a:ext cx="8899269" cy="666248"/>
            <a:chOff x="487876" y="4364335"/>
            <a:chExt cx="17798537" cy="1332289"/>
          </a:xfrm>
        </p:grpSpPr>
        <p:sp>
          <p:nvSpPr>
            <p:cNvPr id="729" name="Shape 729"/>
            <p:cNvSpPr/>
            <p:nvPr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487876" y="5507800"/>
              <a:ext cx="7730013" cy="188824"/>
            </a:xfrm>
            <a:custGeom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721E2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362936" y="2992856"/>
            <a:ext cx="8780271" cy="1238071"/>
            <a:chOff x="725872" y="5984782"/>
            <a:chExt cx="17560541" cy="2475756"/>
          </a:xfrm>
        </p:grpSpPr>
        <p:sp>
          <p:nvSpPr>
            <p:cNvPr id="733" name="Shape 733"/>
            <p:cNvSpPr/>
            <p:nvPr/>
          </p:nvSpPr>
          <p:spPr>
            <a:xfrm flipH="1" rot="10800000">
              <a:off x="10548745" y="7128248"/>
              <a:ext cx="7737668" cy="13322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 flipH="1" rot="10800000">
              <a:off x="8217884" y="5984784"/>
              <a:ext cx="2330858" cy="2475754"/>
            </a:xfrm>
            <a:custGeom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172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 flipH="1" rot="10800000">
              <a:off x="725872" y="5984782"/>
              <a:ext cx="7492017" cy="188824"/>
            </a:xfrm>
            <a:custGeom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243938" y="2873840"/>
            <a:ext cx="8899269" cy="666248"/>
            <a:chOff x="487876" y="5746786"/>
            <a:chExt cx="17798537" cy="1332289"/>
          </a:xfrm>
        </p:grpSpPr>
        <p:sp>
          <p:nvSpPr>
            <p:cNvPr id="737" name="Shape 737"/>
            <p:cNvSpPr/>
            <p:nvPr/>
          </p:nvSpPr>
          <p:spPr>
            <a:xfrm flipH="1" rot="10800000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 flipH="1" rot="10800000">
              <a:off x="487876" y="5746786"/>
              <a:ext cx="7730013" cy="188824"/>
            </a:xfrm>
            <a:custGeom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 flipH="1" rot="-5400000">
              <a:off x="8717170" y="5247501"/>
              <a:ext cx="1332288" cy="2330857"/>
            </a:xfrm>
            <a:custGeom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902638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0" name="Shape 740"/>
          <p:cNvSpPr txBox="1"/>
          <p:nvPr>
            <p:ph type="title"/>
          </p:nvPr>
        </p:nvSpPr>
        <p:spPr>
          <a:xfrm>
            <a:off x="450273" y="265636"/>
            <a:ext cx="3658668" cy="2274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450273" y="3145391"/>
            <a:ext cx="3658668" cy="13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2" name="Shape 742"/>
          <p:cNvSpPr txBox="1"/>
          <p:nvPr>
            <p:ph idx="2" type="body"/>
          </p:nvPr>
        </p:nvSpPr>
        <p:spPr>
          <a:xfrm>
            <a:off x="5392334" y="1598825"/>
            <a:ext cx="3513672" cy="4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3" name="Shape 743"/>
          <p:cNvSpPr txBox="1"/>
          <p:nvPr>
            <p:ph idx="3" type="body"/>
          </p:nvPr>
        </p:nvSpPr>
        <p:spPr>
          <a:xfrm>
            <a:off x="5392334" y="2302019"/>
            <a:ext cx="3513672" cy="4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4" name="Shape 744"/>
          <p:cNvSpPr txBox="1"/>
          <p:nvPr>
            <p:ph idx="4" type="body"/>
          </p:nvPr>
        </p:nvSpPr>
        <p:spPr>
          <a:xfrm>
            <a:off x="5392334" y="2996581"/>
            <a:ext cx="3513672" cy="4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5" name="Shape 745"/>
          <p:cNvSpPr txBox="1"/>
          <p:nvPr>
            <p:ph idx="5" type="body"/>
          </p:nvPr>
        </p:nvSpPr>
        <p:spPr>
          <a:xfrm>
            <a:off x="5392334" y="3684191"/>
            <a:ext cx="3513672" cy="4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n A">
  <p:cSld name="Plan A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8" name="Shape 748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Shape 749"/>
          <p:cNvSpPr txBox="1"/>
          <p:nvPr/>
        </p:nvSpPr>
        <p:spPr>
          <a:xfrm>
            <a:off x="209550" y="-905016"/>
            <a:ext cx="4275370" cy="77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0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i="1" sz="50000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Shape 750"/>
          <p:cNvSpPr/>
          <p:nvPr>
            <p:ph idx="2" type="pic"/>
          </p:nvPr>
        </p:nvSpPr>
        <p:spPr>
          <a:xfrm>
            <a:off x="4572000" y="282924"/>
            <a:ext cx="4267200" cy="2682952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4572000" y="3029258"/>
            <a:ext cx="4267200" cy="15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2" name="Shape 752"/>
          <p:cNvSpPr txBox="1"/>
          <p:nvPr>
            <p:ph type="title"/>
          </p:nvPr>
        </p:nvSpPr>
        <p:spPr>
          <a:xfrm>
            <a:off x="353785" y="1008900"/>
            <a:ext cx="5038549" cy="21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n B">
  <p:cSld name="Plan B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5331320" y="-905016"/>
            <a:ext cx="3996447" cy="77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0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i="1" sz="50000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Shape 755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6" name="Shape 756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Shape 757"/>
          <p:cNvSpPr/>
          <p:nvPr>
            <p:ph idx="2" type="pic"/>
          </p:nvPr>
        </p:nvSpPr>
        <p:spPr>
          <a:xfrm>
            <a:off x="304800" y="282924"/>
            <a:ext cx="4267200" cy="2682952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304800" y="3029258"/>
            <a:ext cx="4267200" cy="15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9" name="Shape 759"/>
          <p:cNvSpPr txBox="1"/>
          <p:nvPr>
            <p:ph type="title"/>
          </p:nvPr>
        </p:nvSpPr>
        <p:spPr>
          <a:xfrm>
            <a:off x="3497939" y="1008900"/>
            <a:ext cx="5038549" cy="21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points">
  <p:cSld name="5 points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2" name="Shape 762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3" name="Shape 763"/>
          <p:cNvSpPr txBox="1"/>
          <p:nvPr>
            <p:ph type="title"/>
          </p:nvPr>
        </p:nvSpPr>
        <p:spPr>
          <a:xfrm>
            <a:off x="275772" y="749927"/>
            <a:ext cx="3679371" cy="364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4040436" y="822764"/>
            <a:ext cx="15760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5" name="Shape 765"/>
          <p:cNvSpPr txBox="1"/>
          <p:nvPr>
            <p:ph idx="2" type="body"/>
          </p:nvPr>
        </p:nvSpPr>
        <p:spPr>
          <a:xfrm>
            <a:off x="5817195" y="637856"/>
            <a:ext cx="2898634" cy="6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66" name="Shape 766"/>
          <p:cNvCxnSpPr/>
          <p:nvPr/>
        </p:nvCxnSpPr>
        <p:spPr>
          <a:xfrm>
            <a:off x="5716836" y="618511"/>
            <a:ext cx="0" cy="70172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7" name="Shape 767"/>
          <p:cNvSpPr txBox="1"/>
          <p:nvPr>
            <p:ph idx="3" type="body"/>
          </p:nvPr>
        </p:nvSpPr>
        <p:spPr>
          <a:xfrm>
            <a:off x="4040436" y="1612848"/>
            <a:ext cx="15760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8" name="Shape 768"/>
          <p:cNvSpPr txBox="1"/>
          <p:nvPr>
            <p:ph idx="4" type="body"/>
          </p:nvPr>
        </p:nvSpPr>
        <p:spPr>
          <a:xfrm>
            <a:off x="5817195" y="1427939"/>
            <a:ext cx="2898634" cy="6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69" name="Shape 769"/>
          <p:cNvCxnSpPr/>
          <p:nvPr/>
        </p:nvCxnSpPr>
        <p:spPr>
          <a:xfrm>
            <a:off x="5716836" y="1408595"/>
            <a:ext cx="0" cy="70172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0" name="Shape 770"/>
          <p:cNvSpPr txBox="1"/>
          <p:nvPr>
            <p:ph idx="5" type="body"/>
          </p:nvPr>
        </p:nvSpPr>
        <p:spPr>
          <a:xfrm>
            <a:off x="4040436" y="2402931"/>
            <a:ext cx="15760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1" name="Shape 771"/>
          <p:cNvSpPr txBox="1"/>
          <p:nvPr>
            <p:ph idx="6" type="body"/>
          </p:nvPr>
        </p:nvSpPr>
        <p:spPr>
          <a:xfrm>
            <a:off x="5817195" y="2218023"/>
            <a:ext cx="2898634" cy="6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72" name="Shape 772"/>
          <p:cNvCxnSpPr/>
          <p:nvPr/>
        </p:nvCxnSpPr>
        <p:spPr>
          <a:xfrm>
            <a:off x="5716836" y="2198678"/>
            <a:ext cx="0" cy="70172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3" name="Shape 773"/>
          <p:cNvSpPr txBox="1"/>
          <p:nvPr>
            <p:ph idx="7" type="body"/>
          </p:nvPr>
        </p:nvSpPr>
        <p:spPr>
          <a:xfrm>
            <a:off x="4040436" y="3193015"/>
            <a:ext cx="15760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4" name="Shape 774"/>
          <p:cNvSpPr txBox="1"/>
          <p:nvPr>
            <p:ph idx="8" type="body"/>
          </p:nvPr>
        </p:nvSpPr>
        <p:spPr>
          <a:xfrm>
            <a:off x="5817195" y="3008106"/>
            <a:ext cx="2898634" cy="6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75" name="Shape 775"/>
          <p:cNvCxnSpPr/>
          <p:nvPr/>
        </p:nvCxnSpPr>
        <p:spPr>
          <a:xfrm>
            <a:off x="5716836" y="2988761"/>
            <a:ext cx="0" cy="70172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6" name="Shape 776"/>
          <p:cNvSpPr txBox="1"/>
          <p:nvPr>
            <p:ph idx="9" type="body"/>
          </p:nvPr>
        </p:nvSpPr>
        <p:spPr>
          <a:xfrm>
            <a:off x="4040436" y="3983098"/>
            <a:ext cx="1576042" cy="29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7" name="Shape 777"/>
          <p:cNvSpPr txBox="1"/>
          <p:nvPr>
            <p:ph idx="13" type="body"/>
          </p:nvPr>
        </p:nvSpPr>
        <p:spPr>
          <a:xfrm>
            <a:off x="5817195" y="3798190"/>
            <a:ext cx="2898634" cy="6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78" name="Shape 778"/>
          <p:cNvCxnSpPr/>
          <p:nvPr/>
        </p:nvCxnSpPr>
        <p:spPr>
          <a:xfrm>
            <a:off x="5716836" y="3778845"/>
            <a:ext cx="0" cy="70172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s and cons">
  <p:cSld name="Pros and cons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1" name="Shape 781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Shape 782"/>
          <p:cNvSpPr txBox="1"/>
          <p:nvPr/>
        </p:nvSpPr>
        <p:spPr>
          <a:xfrm>
            <a:off x="166007" y="-237254"/>
            <a:ext cx="4846039" cy="23548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0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PROS</a:t>
            </a:r>
            <a:endParaRPr i="1" sz="15000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3943350" y="2736744"/>
            <a:ext cx="5064848" cy="23548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0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i="1" sz="15000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4" name="Shape 784"/>
          <p:cNvCxnSpPr/>
          <p:nvPr/>
        </p:nvCxnSpPr>
        <p:spPr>
          <a:xfrm flipH="1" rot="10800000">
            <a:off x="0" y="739625"/>
            <a:ext cx="9144000" cy="33750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5" name="Shape 785"/>
          <p:cNvSpPr txBox="1"/>
          <p:nvPr>
            <p:ph idx="1" type="body"/>
          </p:nvPr>
        </p:nvSpPr>
        <p:spPr>
          <a:xfrm>
            <a:off x="563023" y="903522"/>
            <a:ext cx="3660634" cy="132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6" name="Shape 786"/>
          <p:cNvSpPr txBox="1"/>
          <p:nvPr>
            <p:ph idx="2" type="body"/>
          </p:nvPr>
        </p:nvSpPr>
        <p:spPr>
          <a:xfrm>
            <a:off x="5245371" y="2610369"/>
            <a:ext cx="3660634" cy="13259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>
  <p:cSld name="Contact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9" name="Shape 789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0" name="Shape 790"/>
          <p:cNvCxnSpPr/>
          <p:nvPr/>
        </p:nvCxnSpPr>
        <p:spPr>
          <a:xfrm>
            <a:off x="2598056" y="0"/>
            <a:ext cx="0" cy="51435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1" name="Shape 791"/>
          <p:cNvSpPr/>
          <p:nvPr>
            <p:ph idx="2" type="pic"/>
          </p:nvPr>
        </p:nvSpPr>
        <p:spPr>
          <a:xfrm>
            <a:off x="830034" y="1268952"/>
            <a:ext cx="3536043" cy="2605602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2" name="Shape 792"/>
          <p:cNvSpPr txBox="1"/>
          <p:nvPr>
            <p:ph type="title"/>
          </p:nvPr>
        </p:nvSpPr>
        <p:spPr>
          <a:xfrm>
            <a:off x="4488873" y="1268952"/>
            <a:ext cx="4306297" cy="132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4488872" y="2473422"/>
            <a:ext cx="4306297" cy="60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4" name="Shape 794"/>
          <p:cNvSpPr txBox="1"/>
          <p:nvPr>
            <p:ph idx="3" type="body"/>
          </p:nvPr>
        </p:nvSpPr>
        <p:spPr>
          <a:xfrm>
            <a:off x="4488872" y="3207827"/>
            <a:ext cx="4306297" cy="666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45A6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rgbClr val="8B919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61.xml"/><Relationship Id="rId42" Type="http://schemas.openxmlformats.org/officeDocument/2006/relationships/slideLayout" Target="../slideLayouts/slideLayout63.xml"/><Relationship Id="rId41" Type="http://schemas.openxmlformats.org/officeDocument/2006/relationships/slideLayout" Target="../slideLayouts/slideLayout62.xml"/><Relationship Id="rId44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64.xml"/><Relationship Id="rId46" Type="http://schemas.openxmlformats.org/officeDocument/2006/relationships/slideLayout" Target="../slideLayouts/slideLayout67.xml"/><Relationship Id="rId45" Type="http://schemas.openxmlformats.org/officeDocument/2006/relationships/slideLayout" Target="../slideLayouts/slideLayout66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48" Type="http://schemas.openxmlformats.org/officeDocument/2006/relationships/slideLayout" Target="../slideLayouts/slideLayout69.xml"/><Relationship Id="rId47" Type="http://schemas.openxmlformats.org/officeDocument/2006/relationships/slideLayout" Target="../slideLayouts/slideLayout68.xml"/><Relationship Id="rId49" Type="http://schemas.openxmlformats.org/officeDocument/2006/relationships/slideLayout" Target="../slideLayouts/slideLayout7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72.xml"/><Relationship Id="rId50" Type="http://schemas.openxmlformats.org/officeDocument/2006/relationships/slideLayout" Target="../slideLayouts/slideLayout71.xml"/><Relationship Id="rId53" Type="http://schemas.openxmlformats.org/officeDocument/2006/relationships/slideLayout" Target="../slideLayouts/slideLayout74.xml"/><Relationship Id="rId5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37995" y="215934"/>
            <a:ext cx="8629955" cy="43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37995" y="879302"/>
            <a:ext cx="8668011" cy="3753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8539619" y="4779423"/>
            <a:ext cx="363255" cy="3640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237995" y="215933"/>
            <a:ext cx="8629955" cy="10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37995" y="1337564"/>
            <a:ext cx="8668011" cy="329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900"/>
              <a:buFont typeface="Roboto"/>
              <a:buNone/>
              <a:defRPr b="0" i="0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5392334" y="481775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19" r:id="rId51"/>
    <p:sldLayoutId id="2147483720" r:id="rId52"/>
    <p:sldLayoutId id="2147483721" r:id="rId5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sc302-winter-2018/proj-Pied_Piper/pulls?q=is%3Apr+is%3Aclosed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github.com/csc302-winter-2018/proj-Pied_Piper/projects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652098" y="362913"/>
            <a:ext cx="7839806" cy="241700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Pied </a:t>
            </a:r>
            <a:r>
              <a:rPr b="1" i="0" lang="en" sz="4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Piper</a:t>
            </a: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52098" y="2732078"/>
            <a:ext cx="7839806" cy="3846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CSC302</a:t>
            </a:r>
            <a:endParaRPr b="1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2910093" y="245989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</a:pPr>
            <a:r>
              <a:rPr b="0" i="1" lang="en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1" sz="1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Shape 896"/>
          <p:cNvSpPr txBox="1"/>
          <p:nvPr>
            <p:ph idx="7" type="body"/>
          </p:nvPr>
        </p:nvSpPr>
        <p:spPr>
          <a:xfrm>
            <a:off x="2106854" y="1053057"/>
            <a:ext cx="2508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lang="en"/>
              <a:t>ISSUE TRACKING/</a:t>
            </a: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GitHub Issues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Shape 897"/>
          <p:cNvSpPr txBox="1"/>
          <p:nvPr>
            <p:ph idx="8" type="body"/>
          </p:nvPr>
        </p:nvSpPr>
        <p:spPr>
          <a:xfrm>
            <a:off x="4903957" y="2225372"/>
            <a:ext cx="36324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Pull Requests</a:t>
            </a:r>
            <a:endParaRPr sz="1800"/>
          </a:p>
        </p:txBody>
      </p:sp>
      <p:pic>
        <p:nvPicPr>
          <p:cNvPr id="898" name="Shape 8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89875"/>
            <a:ext cx="4478699" cy="3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295728" y="2649299"/>
            <a:ext cx="3768272" cy="202893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152400" lvl="0" marL="139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lang="en" sz="1400"/>
              <a:t>Create tests for our own services</a:t>
            </a:r>
            <a:endParaRPr sz="1400"/>
          </a:p>
          <a:p>
            <a:pPr indent="-152400" lvl="0" marL="1397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lang="en" sz="1400"/>
              <a:t>Used JEST library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397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lang="en" sz="1400"/>
              <a:t>Tested individual functions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00" lvl="0" marL="1397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Shape 905"/>
          <p:cNvSpPr txBox="1"/>
          <p:nvPr>
            <p:ph type="title"/>
          </p:nvPr>
        </p:nvSpPr>
        <p:spPr>
          <a:xfrm>
            <a:off x="295728" y="637600"/>
            <a:ext cx="4971143" cy="19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/>
              <a:t>TEST</a:t>
            </a: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FF0000"/>
                </a:solidFill>
              </a:rPr>
              <a:t>STRATEGY</a:t>
            </a:r>
            <a:endParaRPr b="1" i="0" sz="4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Shape 906"/>
          <p:cNvSpPr/>
          <p:nvPr>
            <p:ph idx="2" type="pic"/>
          </p:nvPr>
        </p:nvSpPr>
        <p:spPr>
          <a:xfrm>
            <a:off x="4579257" y="225007"/>
            <a:ext cx="4326749" cy="4453229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>
            <p:ph idx="12" type="sldNum"/>
          </p:nvPr>
        </p:nvSpPr>
        <p:spPr>
          <a:xfrm>
            <a:off x="8536488" y="4817756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Shape 913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3600"/>
              <a:t>INTENDED TECHNICAL</a:t>
            </a:r>
            <a:r>
              <a:rPr b="1" i="0" lang="en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DELIVERABLES</a:t>
            </a:r>
            <a:endParaRPr b="1" i="0" sz="3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14" name="Shape 914"/>
          <p:cNvGraphicFramePr/>
          <p:nvPr/>
        </p:nvGraphicFramePr>
        <p:xfrm>
          <a:off x="197650" y="9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{2575D7B2-B99C-406E-9B43-AB51E79BD0A4}</a:tableStyleId>
              </a:tblPr>
              <a:tblGrid>
                <a:gridCol w="3551000"/>
                <a:gridCol w="2229975"/>
                <a:gridCol w="2967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 Goals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P1 Goals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P2 Goals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1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users to submit GAPF application info (excluding attachments).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filter in the ticket dashboard on features such as applicant country or state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Send email updated to actors for ticket state changes.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budget director and grad office staff to view GAPF application status.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a list that specifies “next-tasks” for actors.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users to attach documents to their GAPF application.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all actor interactions with tickets to change ticket state according to the specified use cases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security using JWT tokens to incoming network requests.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distributed tracing functionality to the backend services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users to add notes to tickets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urgent notifications through email for different actors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a ticket dashboard which allows actors to see all tickets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idx="12" type="sldNum"/>
          </p:nvPr>
        </p:nvSpPr>
        <p:spPr>
          <a:xfrm>
            <a:off x="8536488" y="4817756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Shape 921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/>
              <a:t>FINAL</a:t>
            </a: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accent1"/>
                </a:solidFill>
              </a:rPr>
              <a:t>STATUS</a:t>
            </a:r>
            <a:endParaRPr b="1" i="0" sz="4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Shape 922"/>
          <p:cNvSpPr txBox="1"/>
          <p:nvPr>
            <p:ph idx="2" type="body"/>
          </p:nvPr>
        </p:nvSpPr>
        <p:spPr>
          <a:xfrm>
            <a:off x="552137" y="1158562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COMPLETED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Shape 923"/>
          <p:cNvSpPr txBox="1"/>
          <p:nvPr>
            <p:ph idx="3" type="body"/>
          </p:nvPr>
        </p:nvSpPr>
        <p:spPr>
          <a:xfrm>
            <a:off x="552137" y="1501439"/>
            <a:ext cx="25806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P0 Goals: 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-Users are able to create a ticket.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-Allow users to add notes to tickets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lang="en" sz="1200"/>
              <a:t>-Allow users to submit GAPF application info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lang="en" sz="1200"/>
              <a:t>-Create a ticket dashboard which allows actors to see all tickets</a:t>
            </a:r>
            <a:endParaRPr sz="12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P1 Goals: 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 security using JWT tokens to incoming network requests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lang="en" sz="1200"/>
              <a:t>-Use filter in the ticket dashboard based on features such as applicant country or state.</a:t>
            </a:r>
            <a:endParaRPr sz="12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sz="700"/>
          </a:p>
        </p:txBody>
      </p:sp>
      <p:sp>
        <p:nvSpPr>
          <p:cNvPr id="924" name="Shape 924"/>
          <p:cNvSpPr txBox="1"/>
          <p:nvPr>
            <p:ph idx="6" type="body"/>
          </p:nvPr>
        </p:nvSpPr>
        <p:spPr>
          <a:xfrm>
            <a:off x="3460368" y="1690757"/>
            <a:ext cx="25806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lang="en" sz="1200"/>
              <a:t>P2 Goals: 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lang="en" sz="1200"/>
              <a:t>-</a:t>
            </a:r>
            <a:r>
              <a:rPr lang="en" sz="1200"/>
              <a:t>Allow users to attach documents to their GAPF application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Shape 925"/>
          <p:cNvSpPr txBox="1"/>
          <p:nvPr>
            <p:ph idx="8" type="body"/>
          </p:nvPr>
        </p:nvSpPr>
        <p:spPr>
          <a:xfrm>
            <a:off x="6287620" y="1310512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ELIMINATED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Shape 926"/>
          <p:cNvSpPr txBox="1"/>
          <p:nvPr>
            <p:ph idx="9" type="body"/>
          </p:nvPr>
        </p:nvSpPr>
        <p:spPr>
          <a:xfrm>
            <a:off x="6287620" y="1653402"/>
            <a:ext cx="25806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lang="en" sz="1200"/>
              <a:t>P1 Goals: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lang="en" sz="1200"/>
              <a:t>-Create a list that specifies “next-tasks” for actors 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1" sz="12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P2 Goals: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Send email updates to actors for ticket state changes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 urgent notifications through email for different actors</a:t>
            </a:r>
            <a:endParaRPr b="1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avatars3.githubusercontent.com/u/4852669?s=400&amp;v=4" id="932" name="Shape 9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00" y="2273275"/>
            <a:ext cx="1000375" cy="107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avatars3.githubusercontent.com/u/8144769?s=400&amp;v=4" id="933" name="Shape 9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00" y="826849"/>
            <a:ext cx="1000375" cy="1072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avatars1.githubusercontent.com/u/15040320?s=400&amp;v=4" id="934" name="Shape 9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700" y="3711650"/>
            <a:ext cx="1000375" cy="10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 txBox="1"/>
          <p:nvPr>
            <p:ph type="title"/>
          </p:nvPr>
        </p:nvSpPr>
        <p:spPr>
          <a:xfrm>
            <a:off x="540625" y="146975"/>
            <a:ext cx="3610800" cy="33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Roboto"/>
              <a:buNone/>
            </a:pPr>
            <a:r>
              <a:rPr lang="en" sz="2400">
                <a:solidFill>
                  <a:srgbClr val="FF0000"/>
                </a:solidFill>
              </a:rPr>
              <a:t>CONTRIBUTIONS</a:t>
            </a:r>
            <a:endParaRPr b="1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2008500" y="826725"/>
            <a:ext cx="3473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152400" lvl="0" marL="139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1200"/>
              <a:t>Populous</a:t>
            </a: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endpoints 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39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Write tests for Populous  service</a:t>
            </a:r>
            <a:endParaRPr sz="1200"/>
          </a:p>
          <a:p>
            <a:pPr indent="-152400" lvl="0" marL="139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Set up MongoDB on Atlas for the application</a:t>
            </a:r>
            <a:endParaRPr sz="1200"/>
          </a:p>
        </p:txBody>
      </p:sp>
      <p:sp>
        <p:nvSpPr>
          <p:cNvPr id="937" name="Shape 937"/>
          <p:cNvSpPr txBox="1"/>
          <p:nvPr>
            <p:ph type="title"/>
          </p:nvPr>
        </p:nvSpPr>
        <p:spPr>
          <a:xfrm>
            <a:off x="540637" y="1991550"/>
            <a:ext cx="10005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1200">
                <a:solidFill>
                  <a:srgbClr val="FFFFFF"/>
                </a:solidFill>
              </a:rPr>
              <a:t>Jesse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2008500" y="2297725"/>
            <a:ext cx="4916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Set up Kubernetes and initial code for frontend/backend and Wiki</a:t>
            </a:r>
            <a:endParaRPr sz="1200"/>
          </a:p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Added frontend navigations</a:t>
            </a:r>
            <a:endParaRPr sz="1200"/>
          </a:p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Added backend GAPF endpoints</a:t>
            </a:r>
            <a:endParaRPr sz="1200"/>
          </a:p>
        </p:txBody>
      </p:sp>
      <p:sp>
        <p:nvSpPr>
          <p:cNvPr id="939" name="Shape 939"/>
          <p:cNvSpPr txBox="1"/>
          <p:nvPr>
            <p:ph type="title"/>
          </p:nvPr>
        </p:nvSpPr>
        <p:spPr>
          <a:xfrm>
            <a:off x="540637" y="3429913"/>
            <a:ext cx="10005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1200">
                <a:solidFill>
                  <a:srgbClr val="FFFFFF"/>
                </a:solidFill>
              </a:rPr>
              <a:t>Abrar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Shape 940"/>
          <p:cNvSpPr txBox="1"/>
          <p:nvPr>
            <p:ph type="title"/>
          </p:nvPr>
        </p:nvSpPr>
        <p:spPr>
          <a:xfrm>
            <a:off x="540637" y="4867013"/>
            <a:ext cx="10005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1200">
                <a:solidFill>
                  <a:srgbClr val="FFFFFF"/>
                </a:solidFill>
              </a:rPr>
              <a:t>Lucas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2008500" y="3711075"/>
            <a:ext cx="4595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Implemented Javelin endpoints</a:t>
            </a:r>
            <a:endParaRPr sz="1200"/>
          </a:p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Wrote Javelin test cases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avatars0.githubusercontent.com/u/14164624?s=400&amp;v=4" id="947" name="Shape 9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25" y="826850"/>
            <a:ext cx="1000500" cy="1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Shape 94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332" r="3332" t="0"/>
          <a:stretch/>
        </p:blipFill>
        <p:spPr>
          <a:xfrm>
            <a:off x="554725" y="2237450"/>
            <a:ext cx="942000" cy="1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Shape 94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3332" r="3332" t="0"/>
          <a:stretch/>
        </p:blipFill>
        <p:spPr>
          <a:xfrm>
            <a:off x="554725" y="3765275"/>
            <a:ext cx="9420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Shape 950"/>
          <p:cNvSpPr txBox="1"/>
          <p:nvPr>
            <p:ph type="title"/>
          </p:nvPr>
        </p:nvSpPr>
        <p:spPr>
          <a:xfrm>
            <a:off x="540625" y="146975"/>
            <a:ext cx="3610800" cy="33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Roboto"/>
              <a:buNone/>
            </a:pPr>
            <a:r>
              <a:rPr lang="en" sz="2400">
                <a:solidFill>
                  <a:srgbClr val="FF0000"/>
                </a:solidFill>
              </a:rPr>
              <a:t>CONTRIBUTIONS</a:t>
            </a:r>
            <a:endParaRPr b="1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Shape 951"/>
          <p:cNvSpPr txBox="1"/>
          <p:nvPr>
            <p:ph idx="1" type="body"/>
          </p:nvPr>
        </p:nvSpPr>
        <p:spPr>
          <a:xfrm>
            <a:off x="2008500" y="826725"/>
            <a:ext cx="3473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152400" lvl="0" marL="139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Set up boilerplate code for React/Redux</a:t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39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Designed front-end views</a:t>
            </a:r>
            <a:endParaRPr sz="1200"/>
          </a:p>
        </p:txBody>
      </p:sp>
      <p:sp>
        <p:nvSpPr>
          <p:cNvPr id="952" name="Shape 952"/>
          <p:cNvSpPr txBox="1"/>
          <p:nvPr>
            <p:ph type="title"/>
          </p:nvPr>
        </p:nvSpPr>
        <p:spPr>
          <a:xfrm>
            <a:off x="540637" y="1991550"/>
            <a:ext cx="10005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1200">
                <a:solidFill>
                  <a:srgbClr val="FFFFFF"/>
                </a:solidFill>
              </a:rPr>
              <a:t>David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2008500" y="2297725"/>
            <a:ext cx="4595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Added role-based authentication with JWT tokens</a:t>
            </a:r>
            <a:endParaRPr sz="1200"/>
          </a:p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Design Upload to GAPF page with Calvin</a:t>
            </a:r>
            <a:endParaRPr sz="1200"/>
          </a:p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KANBAN tickets</a:t>
            </a:r>
            <a:endParaRPr sz="1200"/>
          </a:p>
        </p:txBody>
      </p:sp>
      <p:sp>
        <p:nvSpPr>
          <p:cNvPr id="954" name="Shape 954"/>
          <p:cNvSpPr txBox="1"/>
          <p:nvPr>
            <p:ph type="title"/>
          </p:nvPr>
        </p:nvSpPr>
        <p:spPr>
          <a:xfrm>
            <a:off x="540637" y="3429913"/>
            <a:ext cx="10005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1200">
                <a:solidFill>
                  <a:srgbClr val="FFFFFF"/>
                </a:solidFill>
              </a:rPr>
              <a:t>Pratiman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Shape 955"/>
          <p:cNvSpPr txBox="1"/>
          <p:nvPr>
            <p:ph type="title"/>
          </p:nvPr>
        </p:nvSpPr>
        <p:spPr>
          <a:xfrm>
            <a:off x="540637" y="4867013"/>
            <a:ext cx="10005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1200">
                <a:solidFill>
                  <a:srgbClr val="FFFFFF"/>
                </a:solidFill>
              </a:rPr>
              <a:t>Calvin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2008500" y="3711075"/>
            <a:ext cx="4595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Design the Login page</a:t>
            </a:r>
            <a:endParaRPr sz="1200"/>
          </a:p>
          <a:p>
            <a:pPr indent="-152400" lvl="0" marL="1397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/>
              <a:t>Design Upload to GAPF page</a:t>
            </a:r>
            <a:endParaRPr sz="1200"/>
          </a:p>
        </p:txBody>
      </p:sp>
      <p:pic>
        <p:nvPicPr>
          <p:cNvPr descr="https://avatars2.githubusercontent.com/u/5307372?s=460&amp;v=4" id="957" name="Shape 9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1100" y="3740075"/>
            <a:ext cx="1000500" cy="1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Shape 958"/>
          <p:cNvSpPr txBox="1"/>
          <p:nvPr/>
        </p:nvSpPr>
        <p:spPr>
          <a:xfrm>
            <a:off x="5866800" y="3801575"/>
            <a:ext cx="2549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2400" lvl="0" marL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Designed Redux logic to get tickets</a:t>
            </a:r>
            <a:endParaRPr/>
          </a:p>
        </p:txBody>
      </p:sp>
      <p:sp>
        <p:nvSpPr>
          <p:cNvPr id="959" name="Shape 959"/>
          <p:cNvSpPr txBox="1"/>
          <p:nvPr>
            <p:ph type="title"/>
          </p:nvPr>
        </p:nvSpPr>
        <p:spPr>
          <a:xfrm>
            <a:off x="4351112" y="4856138"/>
            <a:ext cx="10005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1200">
                <a:solidFill>
                  <a:srgbClr val="FFFFFF"/>
                </a:solidFill>
              </a:rPr>
              <a:t>Vanshil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652098" y="362913"/>
            <a:ext cx="7839806" cy="241700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</a:t>
            </a:r>
            <a:r>
              <a:rPr b="1" i="0" lang="en" sz="4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YOU</a:t>
            </a:r>
            <a:endParaRPr b="1" i="0" sz="4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52098" y="2779918"/>
            <a:ext cx="7839806" cy="3846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idx="12" type="sldNum"/>
          </p:nvPr>
        </p:nvSpPr>
        <p:spPr>
          <a:xfrm>
            <a:off x="8536488" y="4817757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5087534" y="909147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lang="en"/>
              <a:t>DEMO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Shape 807"/>
          <p:cNvSpPr txBox="1"/>
          <p:nvPr>
            <p:ph type="title"/>
          </p:nvPr>
        </p:nvSpPr>
        <p:spPr>
          <a:xfrm>
            <a:off x="486229" y="749927"/>
            <a:ext cx="3468915" cy="3643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OF </a:t>
            </a:r>
            <a:r>
              <a:rPr b="1" i="0" lang="en" sz="4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b="1" i="0" sz="4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Shape 808"/>
          <p:cNvSpPr txBox="1"/>
          <p:nvPr>
            <p:ph idx="2" type="body"/>
          </p:nvPr>
        </p:nvSpPr>
        <p:spPr>
          <a:xfrm>
            <a:off x="4387220" y="752998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</a:pPr>
            <a:r>
              <a:rPr b="0" i="1" lang="en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1" sz="3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Shape 809"/>
          <p:cNvSpPr txBox="1"/>
          <p:nvPr>
            <p:ph idx="4" type="body"/>
          </p:nvPr>
        </p:nvSpPr>
        <p:spPr>
          <a:xfrm>
            <a:off x="5087534" y="2912553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lang="en"/>
              <a:t>METHODOLOGY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Shape 810"/>
          <p:cNvSpPr txBox="1"/>
          <p:nvPr>
            <p:ph idx="5" type="body"/>
          </p:nvPr>
        </p:nvSpPr>
        <p:spPr>
          <a:xfrm>
            <a:off x="4387220" y="1700044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</a:pPr>
            <a:r>
              <a:rPr b="0" i="1" lang="en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1" sz="3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Shape 811"/>
          <p:cNvSpPr txBox="1"/>
          <p:nvPr>
            <p:ph idx="7" type="body"/>
          </p:nvPr>
        </p:nvSpPr>
        <p:spPr>
          <a:xfrm>
            <a:off x="5137775" y="1856200"/>
            <a:ext cx="3391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lang="en"/>
              <a:t>ARCHITECTURE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Shape 812"/>
          <p:cNvSpPr txBox="1"/>
          <p:nvPr>
            <p:ph idx="8" type="body"/>
          </p:nvPr>
        </p:nvSpPr>
        <p:spPr>
          <a:xfrm>
            <a:off x="4387220" y="2756403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</a:pPr>
            <a:r>
              <a:rPr b="0" i="1" lang="en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1" sz="3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Shape 813"/>
          <p:cNvSpPr txBox="1"/>
          <p:nvPr>
            <p:ph idx="13" type="body"/>
          </p:nvPr>
        </p:nvSpPr>
        <p:spPr>
          <a:xfrm>
            <a:off x="5137775" y="3968925"/>
            <a:ext cx="32907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lang="en"/>
              <a:t>DELIVERABLES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Shape 814"/>
          <p:cNvSpPr txBox="1"/>
          <p:nvPr>
            <p:ph idx="14" type="body"/>
          </p:nvPr>
        </p:nvSpPr>
        <p:spPr>
          <a:xfrm>
            <a:off x="4387220" y="3812775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</a:pPr>
            <a:r>
              <a:rPr b="0" i="1" lang="en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0" i="1" sz="3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idx="12" type="sldNum"/>
          </p:nvPr>
        </p:nvSpPr>
        <p:spPr>
          <a:xfrm>
            <a:off x="8536488" y="4817756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Shape 821"/>
          <p:cNvSpPr txBox="1"/>
          <p:nvPr>
            <p:ph type="title"/>
          </p:nvPr>
        </p:nvSpPr>
        <p:spPr>
          <a:xfrm>
            <a:off x="387460" y="2168411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>
                <a:solidFill>
                  <a:schemeClr val="accent1"/>
                </a:solidFill>
              </a:rPr>
              <a:t>DEMO</a:t>
            </a:r>
            <a:endParaRPr b="1" i="0" sz="4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2" type="sldNum"/>
          </p:nvPr>
        </p:nvSpPr>
        <p:spPr>
          <a:xfrm>
            <a:off x="8536488" y="4817756"/>
            <a:ext cx="3695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Shape 828"/>
          <p:cNvSpPr txBox="1"/>
          <p:nvPr>
            <p:ph type="title"/>
          </p:nvPr>
        </p:nvSpPr>
        <p:spPr>
          <a:xfrm>
            <a:off x="387510" y="14508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/>
              <a:t>LEARNING</a:t>
            </a: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accent1"/>
                </a:solidFill>
              </a:rPr>
              <a:t>GOALS</a:t>
            </a:r>
            <a:endParaRPr b="1" i="0" sz="4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551100" y="1423650"/>
            <a:ext cx="78897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how to design distributed systems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 React/Redux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Dividing work in a team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296450" y="3495300"/>
            <a:ext cx="3588600" cy="16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Scythe</a:t>
            </a:r>
            <a:r>
              <a:rPr lang="en" sz="1400"/>
              <a:t>: Frontend</a:t>
            </a:r>
            <a:endParaRPr sz="1400"/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Ouroboros</a:t>
            </a:r>
            <a:r>
              <a:rPr lang="en" sz="1400"/>
              <a:t>: Gateway API</a:t>
            </a:r>
            <a:endParaRPr sz="1400"/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Trident: </a:t>
            </a:r>
            <a:r>
              <a:rPr lang="en" sz="1400"/>
              <a:t>Ticket </a:t>
            </a:r>
            <a:r>
              <a:rPr lang="en" sz="1400"/>
              <a:t>S</a:t>
            </a:r>
            <a:r>
              <a:rPr lang="en" sz="1400"/>
              <a:t>ervice</a:t>
            </a:r>
            <a:endParaRPr sz="1400"/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Javelin: </a:t>
            </a:r>
            <a:r>
              <a:rPr lang="en" sz="1400"/>
              <a:t> GAPF </a:t>
            </a:r>
            <a:r>
              <a:rPr lang="en" sz="1400"/>
              <a:t>S</a:t>
            </a:r>
            <a:r>
              <a:rPr lang="en" sz="1400"/>
              <a:t>ervice</a:t>
            </a:r>
            <a:endParaRPr sz="1400"/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Populous: </a:t>
            </a:r>
            <a:r>
              <a:rPr lang="en" sz="1400"/>
              <a:t>User </a:t>
            </a:r>
            <a:r>
              <a:rPr lang="en" sz="1400"/>
              <a:t>S</a:t>
            </a:r>
            <a:r>
              <a:rPr lang="en" sz="1400"/>
              <a:t>ervice</a:t>
            </a:r>
            <a:endParaRPr sz="14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837" name="Shape 837"/>
          <p:cNvSpPr txBox="1"/>
          <p:nvPr>
            <p:ph type="title"/>
          </p:nvPr>
        </p:nvSpPr>
        <p:spPr>
          <a:xfrm>
            <a:off x="3635900" y="4077975"/>
            <a:ext cx="5270100" cy="6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Roboto"/>
              <a:buNone/>
            </a:pPr>
            <a:r>
              <a:rPr lang="en">
                <a:solidFill>
                  <a:srgbClr val="FF0000"/>
                </a:solidFill>
              </a:rPr>
              <a:t>ARCHITECTURE</a:t>
            </a:r>
            <a:endParaRPr b="1" i="0" sz="4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Services Overview" id="838" name="Shape 838"/>
          <p:cNvSpPr/>
          <p:nvPr/>
        </p:nvSpPr>
        <p:spPr>
          <a:xfrm>
            <a:off x="4495800" y="2495145"/>
            <a:ext cx="15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9" name="Shape 8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75" y="0"/>
            <a:ext cx="7363574" cy="3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296450" y="3495300"/>
            <a:ext cx="3588600" cy="16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Docker</a:t>
            </a:r>
            <a:endParaRPr sz="1400"/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Kubernetes</a:t>
            </a:r>
            <a:endParaRPr sz="1400"/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gRPC</a:t>
            </a:r>
            <a:endParaRPr sz="1400"/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847" name="Shape 847"/>
          <p:cNvSpPr txBox="1"/>
          <p:nvPr>
            <p:ph type="title"/>
          </p:nvPr>
        </p:nvSpPr>
        <p:spPr>
          <a:xfrm>
            <a:off x="3635900" y="4077975"/>
            <a:ext cx="5270100" cy="6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Roboto"/>
              <a:buNone/>
            </a:pPr>
            <a:r>
              <a:rPr lang="en">
                <a:solidFill>
                  <a:srgbClr val="FF0000"/>
                </a:solidFill>
              </a:rPr>
              <a:t>ORCHESTRATION</a:t>
            </a:r>
            <a:endParaRPr b="1" i="0" sz="4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Services Overview" id="848" name="Shape 848"/>
          <p:cNvSpPr/>
          <p:nvPr/>
        </p:nvSpPr>
        <p:spPr>
          <a:xfrm>
            <a:off x="4495800" y="2495145"/>
            <a:ext cx="15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9" name="Shape 8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75" y="0"/>
            <a:ext cx="7363574" cy="3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2" type="sldNum"/>
          </p:nvPr>
        </p:nvSpPr>
        <p:spPr>
          <a:xfrm>
            <a:off x="8536488" y="4817756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Shape 856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/>
              <a:t>ROJECT</a:t>
            </a: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accent1"/>
                </a:solidFill>
              </a:rPr>
              <a:t>STRATEGY</a:t>
            </a:r>
            <a:endParaRPr b="1" i="0" sz="4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267768" y="1060314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</a:pPr>
            <a:r>
              <a:rPr b="0" i="1" lang="en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1" sz="1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Shape 858"/>
          <p:cNvSpPr txBox="1"/>
          <p:nvPr>
            <p:ph idx="2" type="body"/>
          </p:nvPr>
        </p:nvSpPr>
        <p:spPr>
          <a:xfrm>
            <a:off x="552137" y="1933337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Shape 859"/>
          <p:cNvSpPr txBox="1"/>
          <p:nvPr>
            <p:ph idx="3" type="body"/>
          </p:nvPr>
        </p:nvSpPr>
        <p:spPr>
          <a:xfrm>
            <a:off x="552137" y="2276289"/>
            <a:ext cx="25806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initially set milestones based on  dividing the goals into sets of tasks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These milestones would then be divided into individual tasks for a SCRUM Sprint run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However, the milestone deadlines were delayed because of a few obstacles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1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Allow users to attach documents to their GAPF application</a:t>
            </a:r>
            <a:endParaRPr sz="700"/>
          </a:p>
        </p:txBody>
      </p:sp>
      <p:sp>
        <p:nvSpPr>
          <p:cNvPr id="860" name="Shape 860"/>
          <p:cNvSpPr txBox="1"/>
          <p:nvPr>
            <p:ph idx="4" type="body"/>
          </p:nvPr>
        </p:nvSpPr>
        <p:spPr>
          <a:xfrm>
            <a:off x="3225899" y="1060314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</a:pPr>
            <a:r>
              <a:rPr b="0" i="1" lang="en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1" sz="1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Shape 861"/>
          <p:cNvSpPr txBox="1"/>
          <p:nvPr>
            <p:ph idx="5" type="body"/>
          </p:nvPr>
        </p:nvSpPr>
        <p:spPr>
          <a:xfrm>
            <a:off x="3510268" y="1933337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OBSTACLES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Shape 862"/>
          <p:cNvSpPr txBox="1"/>
          <p:nvPr>
            <p:ph idx="6" type="body"/>
          </p:nvPr>
        </p:nvSpPr>
        <p:spPr>
          <a:xfrm>
            <a:off x="3510268" y="2286682"/>
            <a:ext cx="25806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Setting up Kubernetes/Docker 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GRPC and ES6 protocols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Poor distribution of tasks based on the available team strengths initially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Underestimating the learning curve for JavaScript/React/Redux</a:t>
            </a:r>
            <a:endParaRPr sz="700"/>
          </a:p>
        </p:txBody>
      </p:sp>
      <p:sp>
        <p:nvSpPr>
          <p:cNvPr id="863" name="Shape 863"/>
          <p:cNvSpPr txBox="1"/>
          <p:nvPr>
            <p:ph idx="7" type="body"/>
          </p:nvPr>
        </p:nvSpPr>
        <p:spPr>
          <a:xfrm>
            <a:off x="6040977" y="1060314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</a:pPr>
            <a:r>
              <a:rPr b="0" i="1" lang="en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1" sz="1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Shape 864"/>
          <p:cNvSpPr txBox="1"/>
          <p:nvPr>
            <p:ph idx="8" type="body"/>
          </p:nvPr>
        </p:nvSpPr>
        <p:spPr>
          <a:xfrm>
            <a:off x="6325345" y="1933337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FINISH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Shape 865"/>
          <p:cNvSpPr txBox="1"/>
          <p:nvPr>
            <p:ph idx="9" type="body"/>
          </p:nvPr>
        </p:nvSpPr>
        <p:spPr>
          <a:xfrm>
            <a:off x="6325345" y="2276289"/>
            <a:ext cx="25806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After dropping some of the goals, as mentioned earlier, the rest of the goals should be achieved in time.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will try to be more accurate as a group at assigning tasks and updating the GitHub Projects. 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Shape 871"/>
          <p:cNvSpPr txBox="1"/>
          <p:nvPr>
            <p:ph type="title"/>
          </p:nvPr>
        </p:nvSpPr>
        <p:spPr>
          <a:xfrm>
            <a:off x="50799" y="2696677"/>
            <a:ext cx="45720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r>
              <a:rPr b="1" i="0" lang="en" sz="4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DUCT</a:t>
            </a:r>
            <a:br>
              <a:rPr b="1" i="0" lang="en" sz="4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4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br>
              <a:rPr b="1" i="0" lang="en" sz="4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4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PROCES</a:t>
            </a:r>
            <a:r>
              <a:rPr b="1" i="0" lang="en" sz="4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i="0" sz="43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5831925" y="1202594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</a:pPr>
            <a:r>
              <a:rPr b="0" i="1" lang="en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1" sz="1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Shape 873"/>
          <p:cNvSpPr txBox="1"/>
          <p:nvPr>
            <p:ph idx="3" type="body"/>
          </p:nvPr>
        </p:nvSpPr>
        <p:spPr>
          <a:xfrm>
            <a:off x="6121696" y="2005577"/>
            <a:ext cx="2508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Shape 874"/>
          <p:cNvSpPr txBox="1"/>
          <p:nvPr>
            <p:ph idx="4" type="body"/>
          </p:nvPr>
        </p:nvSpPr>
        <p:spPr>
          <a:xfrm>
            <a:off x="5195455" y="2758173"/>
            <a:ext cx="33846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</a:rPr>
              <a:t>Mainly communicated through Messenger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Used Hangouts for meetings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Shape 875"/>
          <p:cNvSpPr/>
          <p:nvPr>
            <p:ph idx="2" type="pic"/>
          </p:nvPr>
        </p:nvSpPr>
        <p:spPr>
          <a:xfrm>
            <a:off x="217714" y="225007"/>
            <a:ext cx="4354200" cy="23463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6" name="Shape 8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33" y="171142"/>
            <a:ext cx="4434166" cy="236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1550034" y="776501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</a:pPr>
            <a:r>
              <a:rPr b="0" i="1" lang="en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1" sz="1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Shape 883"/>
          <p:cNvSpPr txBox="1"/>
          <p:nvPr>
            <p:ph idx="2" type="body"/>
          </p:nvPr>
        </p:nvSpPr>
        <p:spPr>
          <a:xfrm>
            <a:off x="1550034" y="1579484"/>
            <a:ext cx="279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lang="en"/>
              <a:t>AGILE/ KANBAN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4" name="Shape 8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1" y="2706667"/>
            <a:ext cx="4478689" cy="2285834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Shape 885"/>
          <p:cNvSpPr txBox="1"/>
          <p:nvPr>
            <p:ph idx="5" type="body"/>
          </p:nvPr>
        </p:nvSpPr>
        <p:spPr>
          <a:xfrm>
            <a:off x="4774467" y="1874663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Roboto"/>
              <a:buNone/>
            </a:pPr>
            <a:r>
              <a:rPr b="0" i="1" lang="en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1" sz="1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Shape 886"/>
          <p:cNvSpPr txBox="1"/>
          <p:nvPr>
            <p:ph idx="6" type="body"/>
          </p:nvPr>
        </p:nvSpPr>
        <p:spPr>
          <a:xfrm>
            <a:off x="5089878" y="2619779"/>
            <a:ext cx="344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IMAGINATION</a:t>
            </a:r>
            <a:endParaRPr b="1" i="0" sz="1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Shape 887"/>
          <p:cNvSpPr txBox="1"/>
          <p:nvPr>
            <p:ph idx="7" type="body"/>
          </p:nvPr>
        </p:nvSpPr>
        <p:spPr>
          <a:xfrm>
            <a:off x="4774467" y="3367848"/>
            <a:ext cx="4131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Board</a:t>
            </a:r>
            <a:endParaRPr sz="1800"/>
          </a:p>
        </p:txBody>
      </p:sp>
      <p:sp>
        <p:nvSpPr>
          <p:cNvPr id="888" name="Shape 888"/>
          <p:cNvSpPr/>
          <p:nvPr>
            <p:ph idx="4" type="pic"/>
          </p:nvPr>
        </p:nvSpPr>
        <p:spPr>
          <a:xfrm>
            <a:off x="4774467" y="587919"/>
            <a:ext cx="4355400" cy="26097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9" name="Shape 8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7150" y="158800"/>
            <a:ext cx="4506249" cy="3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">
  <a:themeElements>
    <a:clrScheme name="Castor">
      <a:dk1>
        <a:srgbClr val="222427"/>
      </a:dk1>
      <a:lt1>
        <a:srgbClr val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o Header and Footer">
  <a:themeElements>
    <a:clrScheme name="Custom 1">
      <a:dk1>
        <a:srgbClr val="222427"/>
      </a:dk1>
      <a:lt1>
        <a:srgbClr val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