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4"/>
  </p:sldMasterIdLst>
  <p:sldIdLst>
    <p:sldId id="256" r:id="rId5"/>
    <p:sldId id="257" r:id="rId6"/>
    <p:sldId id="260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1" d="100"/>
          <a:sy n="61" d="100"/>
        </p:scale>
        <p:origin x="-9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iq Noor" userId="f6103275d58499b8" providerId="LiveId" clId="{7F36C845-0D9B-4948-A61C-44AB7FE07BB2}"/>
    <pc:docChg chg="undo custSel addSld modSld">
      <pc:chgData name="Ashiq Noor" userId="f6103275d58499b8" providerId="LiveId" clId="{7F36C845-0D9B-4948-A61C-44AB7FE07BB2}" dt="2022-01-11T08:33:39.700" v="250" actId="20577"/>
      <pc:docMkLst>
        <pc:docMk/>
      </pc:docMkLst>
      <pc:sldChg chg="modSp mod">
        <pc:chgData name="Ashiq Noor" userId="f6103275d58499b8" providerId="LiveId" clId="{7F36C845-0D9B-4948-A61C-44AB7FE07BB2}" dt="2022-01-11T08:28:19.495" v="134" actId="20577"/>
        <pc:sldMkLst>
          <pc:docMk/>
          <pc:sldMk cId="845516630" sldId="257"/>
        </pc:sldMkLst>
        <pc:spChg chg="mod">
          <ac:chgData name="Ashiq Noor" userId="f6103275d58499b8" providerId="LiveId" clId="{7F36C845-0D9B-4948-A61C-44AB7FE07BB2}" dt="2022-01-11T08:28:19.495" v="134" actId="20577"/>
          <ac:spMkLst>
            <pc:docMk/>
            <pc:sldMk cId="845516630" sldId="257"/>
            <ac:spMk id="3" creationId="{4F0EC028-DAF9-4DCA-B161-CA95DACF6749}"/>
          </ac:spMkLst>
        </pc:spChg>
      </pc:sldChg>
      <pc:sldChg chg="addSp delSp modSp mod">
        <pc:chgData name="Ashiq Noor" userId="f6103275d58499b8" providerId="LiveId" clId="{7F36C845-0D9B-4948-A61C-44AB7FE07BB2}" dt="2022-01-11T08:32:37.469" v="227" actId="13822"/>
        <pc:sldMkLst>
          <pc:docMk/>
          <pc:sldMk cId="2539309525" sldId="258"/>
        </pc:sldMkLst>
        <pc:spChg chg="add mod">
          <ac:chgData name="Ashiq Noor" userId="f6103275d58499b8" providerId="LiveId" clId="{7F36C845-0D9B-4948-A61C-44AB7FE07BB2}" dt="2022-01-11T08:32:37.469" v="227" actId="13822"/>
          <ac:spMkLst>
            <pc:docMk/>
            <pc:sldMk cId="2539309525" sldId="258"/>
            <ac:spMk id="3" creationId="{ECF27E41-9218-4ED1-8747-09E14AD789EC}"/>
          </ac:spMkLst>
        </pc:spChg>
        <pc:spChg chg="add del">
          <ac:chgData name="Ashiq Noor" userId="f6103275d58499b8" providerId="LiveId" clId="{7F36C845-0D9B-4948-A61C-44AB7FE07BB2}" dt="2022-01-11T08:31:55.606" v="218" actId="478"/>
          <ac:spMkLst>
            <pc:docMk/>
            <pc:sldMk cId="2539309525" sldId="258"/>
            <ac:spMk id="4" creationId="{69A2B205-7022-4AF2-A9B4-F9214FC85688}"/>
          </ac:spMkLst>
        </pc:spChg>
        <pc:picChg chg="mod">
          <ac:chgData name="Ashiq Noor" userId="f6103275d58499b8" providerId="LiveId" clId="{7F36C845-0D9B-4948-A61C-44AB7FE07BB2}" dt="2022-01-11T05:05:57.997" v="79" actId="1076"/>
          <ac:picMkLst>
            <pc:docMk/>
            <pc:sldMk cId="2539309525" sldId="258"/>
            <ac:picMk id="8" creationId="{7C738B3B-CB87-4325-BCBB-45B6BF595A03}"/>
          </ac:picMkLst>
        </pc:picChg>
      </pc:sldChg>
      <pc:sldChg chg="modSp mod">
        <pc:chgData name="Ashiq Noor" userId="f6103275d58499b8" providerId="LiveId" clId="{7F36C845-0D9B-4948-A61C-44AB7FE07BB2}" dt="2022-01-11T08:33:39.700" v="250" actId="20577"/>
        <pc:sldMkLst>
          <pc:docMk/>
          <pc:sldMk cId="380338891" sldId="259"/>
        </pc:sldMkLst>
        <pc:spChg chg="mod">
          <ac:chgData name="Ashiq Noor" userId="f6103275d58499b8" providerId="LiveId" clId="{7F36C845-0D9B-4948-A61C-44AB7FE07BB2}" dt="2022-01-11T08:33:39.700" v="250" actId="20577"/>
          <ac:spMkLst>
            <pc:docMk/>
            <pc:sldMk cId="380338891" sldId="259"/>
            <ac:spMk id="13" creationId="{B2D4461B-9239-44D9-B840-B663B5C9CAB1}"/>
          </ac:spMkLst>
        </pc:spChg>
      </pc:sldChg>
      <pc:sldChg chg="addSp modSp new mod">
        <pc:chgData name="Ashiq Noor" userId="f6103275d58499b8" providerId="LiveId" clId="{7F36C845-0D9B-4948-A61C-44AB7FE07BB2}" dt="2022-01-11T04:25:01.487" v="70" actId="1076"/>
        <pc:sldMkLst>
          <pc:docMk/>
          <pc:sldMk cId="3906298003" sldId="260"/>
        </pc:sldMkLst>
        <pc:spChg chg="add mod">
          <ac:chgData name="Ashiq Noor" userId="f6103275d58499b8" providerId="LiveId" clId="{7F36C845-0D9B-4948-A61C-44AB7FE07BB2}" dt="2022-01-11T04:25:01.487" v="70" actId="1076"/>
          <ac:spMkLst>
            <pc:docMk/>
            <pc:sldMk cId="3906298003" sldId="260"/>
            <ac:spMk id="6" creationId="{C2388805-5003-4B97-A473-C129800CB0F9}"/>
          </ac:spMkLst>
        </pc:spChg>
        <pc:picChg chg="add mod">
          <ac:chgData name="Ashiq Noor" userId="f6103275d58499b8" providerId="LiveId" clId="{7F36C845-0D9B-4948-A61C-44AB7FE07BB2}" dt="2022-01-11T04:24:07.112" v="54" actId="14100"/>
          <ac:picMkLst>
            <pc:docMk/>
            <pc:sldMk cId="3906298003" sldId="260"/>
            <ac:picMk id="5" creationId="{FC00B260-6F61-4837-B15B-511345DC6C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845E857-F1A4-4306-B7D6-207005E854E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547AD2C-9D1F-4C1F-A7C5-42ACED8BC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42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E857-F1A4-4306-B7D6-207005E854E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AD2C-9D1F-4C1F-A7C5-42ACED8BC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48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E857-F1A4-4306-B7D6-207005E854E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AD2C-9D1F-4C1F-A7C5-42ACED8BC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506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E857-F1A4-4306-B7D6-207005E854E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AD2C-9D1F-4C1F-A7C5-42ACED8BC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165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E857-F1A4-4306-B7D6-207005E854E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AD2C-9D1F-4C1F-A7C5-42ACED8BC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362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E857-F1A4-4306-B7D6-207005E854E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AD2C-9D1F-4C1F-A7C5-42ACED8BC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760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E857-F1A4-4306-B7D6-207005E854E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AD2C-9D1F-4C1F-A7C5-42ACED8BC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249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845E857-F1A4-4306-B7D6-207005E854E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AD2C-9D1F-4C1F-A7C5-42ACED8BC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076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845E857-F1A4-4306-B7D6-207005E854E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AD2C-9D1F-4C1F-A7C5-42ACED8BC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79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E857-F1A4-4306-B7D6-207005E854E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AD2C-9D1F-4C1F-A7C5-42ACED8BC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19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E857-F1A4-4306-B7D6-207005E854E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AD2C-9D1F-4C1F-A7C5-42ACED8BC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93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E857-F1A4-4306-B7D6-207005E854E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AD2C-9D1F-4C1F-A7C5-42ACED8BC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16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E857-F1A4-4306-B7D6-207005E854E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AD2C-9D1F-4C1F-A7C5-42ACED8BC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83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E857-F1A4-4306-B7D6-207005E854E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AD2C-9D1F-4C1F-A7C5-42ACED8BC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61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E857-F1A4-4306-B7D6-207005E854E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AD2C-9D1F-4C1F-A7C5-42ACED8BC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84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E857-F1A4-4306-B7D6-207005E854E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AD2C-9D1F-4C1F-A7C5-42ACED8BC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05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E857-F1A4-4306-B7D6-207005E854E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AD2C-9D1F-4C1F-A7C5-42ACED8BC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56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845E857-F1A4-4306-B7D6-207005E854E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547AD2C-9D1F-4C1F-A7C5-42ACED8BC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89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42FB-E6A7-4997-B9B2-4082F3840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1"/>
            <a:ext cx="8825658" cy="1793289"/>
          </a:xfrm>
        </p:spPr>
        <p:txBody>
          <a:bodyPr/>
          <a:lstStyle/>
          <a:p>
            <a:r>
              <a:rPr lang="en-US" dirty="0"/>
              <a:t>            CS PROJECT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E4C7F69-A506-4CAD-86DF-8B9672D0F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086251"/>
            <a:ext cx="10430404" cy="417250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    </a:t>
            </a:r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BILLING SOFTWARE FOR A GROCERY STORE</a:t>
            </a:r>
            <a:endParaRPr lang="en-IN" sz="3600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1028" name="Picture 4" descr="Consumer prices continued to climb in July, but at a slower monthly pace -  ABC News">
            <a:extLst>
              <a:ext uri="{FF2B5EF4-FFF2-40B4-BE49-F238E27FC236}">
                <a16:creationId xmlns:a16="http://schemas.microsoft.com/office/drawing/2014/main" id="{44271CCB-9F29-41B7-81E4-CF583AEEC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02998"/>
            <a:ext cx="5791200" cy="307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26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99F9-F446-4D92-BC0E-FE2A81BF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C028-DAF9-4DCA-B161-CA95DACF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613660" cy="39393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PROGRAMMING LANGUAGE USED: PYTHON</a:t>
            </a:r>
          </a:p>
          <a:p>
            <a:r>
              <a:rPr lang="en-US" dirty="0"/>
              <a:t>MODULES USED: TKINTER AND PANDAS</a:t>
            </a:r>
          </a:p>
          <a:p>
            <a:r>
              <a:rPr lang="en-IN" dirty="0"/>
              <a:t>Tkinter is used to implement this GUI</a:t>
            </a:r>
          </a:p>
          <a:p>
            <a:r>
              <a:rPr lang="en-IN" dirty="0"/>
              <a:t>The list of the products and the registered customers is stored in the form of an excel file.</a:t>
            </a:r>
          </a:p>
          <a:p>
            <a:r>
              <a:rPr lang="en-IN" dirty="0"/>
              <a:t>The user enters customer ID and selects items from the list of products.</a:t>
            </a:r>
          </a:p>
          <a:p>
            <a:r>
              <a:rPr lang="en-IN" dirty="0"/>
              <a:t>Along with this, the user also gets to select the quality and quantity of the each product.</a:t>
            </a:r>
          </a:p>
          <a:p>
            <a:r>
              <a:rPr lang="en-IN" dirty="0"/>
              <a:t>User can generate the bill after selecting the above mentioned options.</a:t>
            </a:r>
          </a:p>
          <a:p>
            <a:r>
              <a:rPr lang="en-IN" dirty="0"/>
              <a:t>The bill will contain the total numbers of products purchased , total quantity and total amount.</a:t>
            </a:r>
          </a:p>
          <a:p>
            <a:r>
              <a:rPr lang="en-IN" dirty="0"/>
              <a:t>The program also generates discount for all the registered customers 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51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8689-B01A-4B22-B695-4D62016B5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5C0AF-C746-48C9-886C-B058B6617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0B260-6F61-4837-B15B-511345DC6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918" y="0"/>
            <a:ext cx="12339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388805-5003-4B97-A473-C129800CB0F9}"/>
              </a:ext>
            </a:extLst>
          </p:cNvPr>
          <p:cNvSpPr txBox="1"/>
          <p:nvPr/>
        </p:nvSpPr>
        <p:spPr>
          <a:xfrm>
            <a:off x="11037045" y="3121223"/>
            <a:ext cx="769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Tkinter</a:t>
            </a:r>
            <a:endParaRPr lang="en-AE" sz="1400" dirty="0"/>
          </a:p>
        </p:txBody>
      </p:sp>
    </p:spTree>
    <p:extLst>
      <p:ext uri="{BB962C8B-B14F-4D97-AF65-F5344CB8AC3E}">
        <p14:creationId xmlns:p14="http://schemas.microsoft.com/office/powerpoint/2010/main" val="390629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D1F9-0E99-4CBC-B015-2FC48A915E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37351"/>
            <a:ext cx="8761413" cy="1073937"/>
          </a:xfrm>
        </p:spPr>
        <p:txBody>
          <a:bodyPr/>
          <a:lstStyle/>
          <a:p>
            <a:r>
              <a:rPr lang="en-US" dirty="0"/>
              <a:t>                    </a:t>
            </a:r>
            <a:r>
              <a:rPr lang="en-US" dirty="0">
                <a:solidFill>
                  <a:srgbClr val="7030A0"/>
                </a:solidFill>
              </a:rPr>
              <a:t>OUTPUT OF THE PROGRAM</a:t>
            </a:r>
            <a:br>
              <a:rPr lang="en-US" dirty="0">
                <a:solidFill>
                  <a:srgbClr val="7030A0"/>
                </a:solidFill>
              </a:rPr>
            </a:b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C738B3B-CB87-4325-BCBB-45B6BF595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354" y="1012055"/>
            <a:ext cx="7839766" cy="5610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F27E41-9218-4ED1-8747-09E14AD789EC}"/>
              </a:ext>
            </a:extLst>
          </p:cNvPr>
          <p:cNvSpPr txBox="1"/>
          <p:nvPr/>
        </p:nvSpPr>
        <p:spPr>
          <a:xfrm>
            <a:off x="8086726" y="3246119"/>
            <a:ext cx="1268730" cy="707886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Additional option to choose the quality of the product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53930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2D4461B-9239-44D9-B840-B663B5C9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Design of this project is quite simple and it makes sure that the user doesn’t face any </a:t>
            </a:r>
            <a:r>
              <a:rPr lang="en-US" sz="2800">
                <a:solidFill>
                  <a:schemeClr val="accent6">
                    <a:lumMod val="40000"/>
                    <a:lumOff val="60000"/>
                  </a:schemeClr>
                </a:solidFill>
              </a:rPr>
              <a:t>sort of difficulties 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while using it.</a:t>
            </a:r>
            <a:endParaRPr lang="en-IN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FA327A7-0E05-4ED3-9F86-13450747A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47355" y="2866104"/>
            <a:ext cx="2777642" cy="3824747"/>
          </a:xfrm>
        </p:spPr>
        <p:txBody>
          <a:bodyPr>
            <a:normAutofit fontScale="47500" lnSpcReduction="20000"/>
          </a:bodyPr>
          <a:lstStyle/>
          <a:p>
            <a:pPr algn="ctr"/>
            <a:endParaRPr lang="en-US" sz="4800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TEAM MEMBERS:</a:t>
            </a:r>
          </a:p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1) </a:t>
            </a:r>
            <a:r>
              <a:rPr lang="en-US" sz="4800" dirty="0">
                <a:solidFill>
                  <a:srgbClr val="002060"/>
                </a:solidFill>
                <a:latin typeface="Consolas" panose="020B0609020204030204" pitchFamily="49" charset="0"/>
              </a:rPr>
              <a:t>ASHIQ</a:t>
            </a:r>
          </a:p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2) </a:t>
            </a:r>
            <a:r>
              <a:rPr lang="en-US" sz="4800" dirty="0">
                <a:solidFill>
                  <a:srgbClr val="002060"/>
                </a:solidFill>
                <a:latin typeface="Consolas" panose="020B0609020204030204" pitchFamily="49" charset="0"/>
              </a:rPr>
              <a:t>SHRUTI</a:t>
            </a:r>
          </a:p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3) </a:t>
            </a:r>
            <a:r>
              <a:rPr lang="en-US" sz="4800" dirty="0">
                <a:solidFill>
                  <a:srgbClr val="002060"/>
                </a:solidFill>
                <a:latin typeface="Consolas" panose="020B0609020204030204" pitchFamily="49" charset="0"/>
              </a:rPr>
              <a:t>BHAVINI</a:t>
            </a:r>
          </a:p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4) </a:t>
            </a:r>
            <a:r>
              <a:rPr lang="en-US" sz="4800" dirty="0">
                <a:solidFill>
                  <a:srgbClr val="002060"/>
                </a:solidFill>
                <a:latin typeface="Consolas" panose="020B0609020204030204" pitchFamily="49" charset="0"/>
              </a:rPr>
              <a:t>MOHIT</a:t>
            </a:r>
          </a:p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5) </a:t>
            </a:r>
            <a:r>
              <a:rPr lang="en-US" sz="4800" dirty="0">
                <a:solidFill>
                  <a:srgbClr val="002060"/>
                </a:solidFill>
                <a:latin typeface="Consolas" panose="020B0609020204030204" pitchFamily="49" charset="0"/>
              </a:rPr>
              <a:t>VASU</a:t>
            </a:r>
          </a:p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6) </a:t>
            </a:r>
            <a:r>
              <a:rPr lang="en-US" sz="4800" dirty="0">
                <a:solidFill>
                  <a:srgbClr val="002060"/>
                </a:solidFill>
                <a:latin typeface="Consolas" panose="020B0609020204030204" pitchFamily="49" charset="0"/>
              </a:rPr>
              <a:t>SOHAM ADONI</a:t>
            </a:r>
          </a:p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7) </a:t>
            </a:r>
            <a:r>
              <a:rPr lang="en-US" sz="4800" dirty="0">
                <a:solidFill>
                  <a:srgbClr val="002060"/>
                </a:solidFill>
                <a:latin typeface="Consolas" panose="020B0609020204030204" pitchFamily="49" charset="0"/>
              </a:rPr>
              <a:t>ASHISH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F69BDD5-911A-4093-9344-63BC1CE49260}"/>
              </a:ext>
            </a:extLst>
          </p:cNvPr>
          <p:cNvSpPr txBox="1">
            <a:spLocks/>
          </p:cNvSpPr>
          <p:nvPr/>
        </p:nvSpPr>
        <p:spPr>
          <a:xfrm>
            <a:off x="467003" y="5702710"/>
            <a:ext cx="7870752" cy="988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002060"/>
                </a:solidFill>
                <a:latin typeface="+mj-lt"/>
              </a:rPr>
              <a:t>                                           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0338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4F47DEF4333E45A4FEF83C10773BF2" ma:contentTypeVersion="11" ma:contentTypeDescription="Create a new document." ma:contentTypeScope="" ma:versionID="f82ca4a2c268fcf348a5958885aa5577">
  <xsd:schema xmlns:xsd="http://www.w3.org/2001/XMLSchema" xmlns:xs="http://www.w3.org/2001/XMLSchema" xmlns:p="http://schemas.microsoft.com/office/2006/metadata/properties" xmlns:ns3="81e6a634-0652-4942-bace-803f2c838095" xmlns:ns4="c77d09f9-d3e6-41eb-8837-d79c17428db7" targetNamespace="http://schemas.microsoft.com/office/2006/metadata/properties" ma:root="true" ma:fieldsID="a229da0ba7c16e9529edfcc57ac8503c" ns3:_="" ns4:_="">
    <xsd:import namespace="81e6a634-0652-4942-bace-803f2c838095"/>
    <xsd:import namespace="c77d09f9-d3e6-41eb-8837-d79c17428d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6a634-0652-4942-bace-803f2c8380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d09f9-d3e6-41eb-8837-d79c17428db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02F676-F35D-45A2-94E8-A671A85B04E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1e6a634-0652-4942-bace-803f2c838095"/>
    <ds:schemaRef ds:uri="c77d09f9-d3e6-41eb-8837-d79c17428db7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69FCDF-2EA1-40E0-B88D-21A60A25EE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E60F28-B2F4-4194-8241-D53498EFD4CB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138</TotalTime>
  <Words>192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Bahnschrift</vt:lpstr>
      <vt:lpstr>Book Antiqua</vt:lpstr>
      <vt:lpstr>Century Gothic</vt:lpstr>
      <vt:lpstr>Consolas</vt:lpstr>
      <vt:lpstr>Wingdings 3</vt:lpstr>
      <vt:lpstr>Ion Boardroom</vt:lpstr>
      <vt:lpstr>            CS PROJECT</vt:lpstr>
      <vt:lpstr>ABOUT THE PROGRAM</vt:lpstr>
      <vt:lpstr>PowerPoint Presentation</vt:lpstr>
      <vt:lpstr>                    OUTPUT OF THE PROGRAM </vt:lpstr>
      <vt:lpstr>Design of this project is quite simple and it makes sure that the user doesn’t face any sort of difficulties while using 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PROJECT</dc:title>
  <dc:creator>Shruti Sachin Renuse</dc:creator>
  <cp:lastModifiedBy>Ashiq Noor</cp:lastModifiedBy>
  <cp:revision>7</cp:revision>
  <dcterms:created xsi:type="dcterms:W3CDTF">2022-01-05T09:43:48Z</dcterms:created>
  <dcterms:modified xsi:type="dcterms:W3CDTF">2022-01-11T08:33:51Z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0x0101009A4F47DEF4333E45A4FEF83C10773BF2</vt:lpwstr>
  </property>
</Properties>
</file>