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10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97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2A7E20-94C3-498E-A630-848DB7199B25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1AB97C-42EA-44FC-B452-EBED4A707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4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5729-0DBC-7050-19D9-1F1F3F8CB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Söhne"/>
              </a:rPr>
              <a:t>task:</a:t>
            </a:r>
            <a:b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Söhne"/>
              </a:rPr>
            </a:b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Söhne"/>
              </a:rPr>
              <a:t> Web Server Setup and CI/CD Pipeline using Jenkins and ansible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DA7B2-09A2-CE11-A540-75F4FC0D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232400"/>
            <a:ext cx="6400800" cy="55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By: Amr Hassan</a:t>
            </a:r>
          </a:p>
        </p:txBody>
      </p:sp>
      <p:pic>
        <p:nvPicPr>
          <p:cNvPr id="1026" name="Picture 2" descr="What is Jenkins. ⬤ Jenkins | by Md Shoaib | Medium">
            <a:extLst>
              <a:ext uri="{FF2B5EF4-FFF2-40B4-BE49-F238E27FC236}">
                <a16:creationId xmlns:a16="http://schemas.microsoft.com/office/drawing/2014/main" id="{2222A892-262B-0E0E-0A9F-735C9C36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173" y="2744628"/>
            <a:ext cx="3332333" cy="263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879C8E-99C7-EF5C-18DF-6CE5777B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06" y="3540758"/>
            <a:ext cx="2414588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3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A764-67AA-D99C-5431-0A8CBE04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US" dirty="0">
                <a:solidFill>
                  <a:schemeClr val="tx1"/>
                </a:solidFill>
              </a:rPr>
              <a:t>- Provision 3 VMs (VM1, VM2, VM3) with specific services</a:t>
            </a:r>
          </a:p>
          <a:p>
            <a:r>
              <a:rPr lang="en-US" dirty="0">
                <a:solidFill>
                  <a:schemeClr val="tx1"/>
                </a:solidFill>
              </a:rPr>
              <a:t>- Implement user management on VM3</a:t>
            </a:r>
          </a:p>
          <a:p>
            <a:r>
              <a:rPr lang="en-US" dirty="0">
                <a:solidFill>
                  <a:schemeClr val="tx1"/>
                </a:solidFill>
              </a:rPr>
              <a:t>- Integrate GitLab with Jenkins for CI/CD</a:t>
            </a:r>
          </a:p>
          <a:p>
            <a:r>
              <a:rPr lang="en-US" dirty="0">
                <a:solidFill>
                  <a:schemeClr val="tx1"/>
                </a:solidFill>
              </a:rPr>
              <a:t>- Create a Git repository and Ansible playbook</a:t>
            </a:r>
          </a:p>
          <a:p>
            <a:r>
              <a:rPr lang="en-US" dirty="0">
                <a:solidFill>
                  <a:schemeClr val="tx1"/>
                </a:solidFill>
              </a:rPr>
              <a:t>- Configure Jenkins pipeline for automation</a:t>
            </a:r>
          </a:p>
          <a:p>
            <a:r>
              <a:rPr lang="en-US" dirty="0">
                <a:solidFill>
                  <a:schemeClr val="tx1"/>
                </a:solidFill>
              </a:rPr>
              <a:t>- Notify on pipeline failures</a:t>
            </a:r>
          </a:p>
        </p:txBody>
      </p:sp>
    </p:spTree>
    <p:extLst>
      <p:ext uri="{BB962C8B-B14F-4D97-AF65-F5344CB8AC3E}">
        <p14:creationId xmlns:p14="http://schemas.microsoft.com/office/powerpoint/2010/main" val="124055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1495-8A57-61CB-52A4-A2363274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54000"/>
            <a:ext cx="8087360" cy="706120"/>
          </a:xfrm>
        </p:spPr>
        <p:txBody>
          <a:bodyPr/>
          <a:lstStyle/>
          <a:p>
            <a:r>
              <a:rPr lang="en-US" sz="2800" b="1" cap="none" dirty="0">
                <a:latin typeface="+mn-lt"/>
                <a:ea typeface="+mn-ea"/>
                <a:cs typeface="+mn-cs"/>
              </a:rPr>
              <a:t>Failure case: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7E2F37-39C1-1F2D-E03A-1371F893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153160"/>
            <a:ext cx="6817239" cy="53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37ED-61F7-8A72-C438-A9DDC2B3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4" y="0"/>
            <a:ext cx="8534400" cy="999068"/>
          </a:xfrm>
        </p:spPr>
        <p:txBody>
          <a:bodyPr/>
          <a:lstStyle/>
          <a:p>
            <a:r>
              <a:rPr lang="en-US" sz="2800" b="1" cap="none" dirty="0">
                <a:latin typeface="+mn-lt"/>
                <a:ea typeface="+mn-ea"/>
                <a:cs typeface="+mn-cs"/>
              </a:rPr>
              <a:t>Success case: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6C3CD6-6CCC-6789-A75C-D5656F7F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02" y="999068"/>
            <a:ext cx="8991796" cy="5696339"/>
          </a:xfrm>
        </p:spPr>
      </p:pic>
    </p:spTree>
    <p:extLst>
      <p:ext uri="{BB962C8B-B14F-4D97-AF65-F5344CB8AC3E}">
        <p14:creationId xmlns:p14="http://schemas.microsoft.com/office/powerpoint/2010/main" val="35164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DB11-9644-6C25-101E-2E1D57F6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VM Setup </a:t>
            </a:r>
          </a:p>
          <a:p>
            <a:r>
              <a:rPr lang="en-US" dirty="0">
                <a:solidFill>
                  <a:schemeClr val="tx1"/>
                </a:solidFill>
              </a:rPr>
              <a:t>- VM1: Jenkins Server for CI/CD pipeline orchestration </a:t>
            </a:r>
          </a:p>
          <a:p>
            <a:r>
              <a:rPr lang="en-US" dirty="0">
                <a:solidFill>
                  <a:schemeClr val="tx1"/>
                </a:solidFill>
              </a:rPr>
              <a:t>- VM2: Private GitLab instance for hosting Git repositories </a:t>
            </a:r>
          </a:p>
          <a:p>
            <a:r>
              <a:rPr lang="en-US" dirty="0">
                <a:solidFill>
                  <a:schemeClr val="tx1"/>
                </a:solidFill>
              </a:rPr>
              <a:t>- VM3: Deploy Apache HTTP Server using Ansible</a:t>
            </a:r>
          </a:p>
          <a:p>
            <a:r>
              <a:rPr lang="en-US" dirty="0">
                <a:solidFill>
                  <a:schemeClr val="tx1"/>
                </a:solidFill>
              </a:rPr>
              <a:t> - Ensure VMs are running </a:t>
            </a:r>
            <a:r>
              <a:rPr lang="en-US" dirty="0" err="1">
                <a:solidFill>
                  <a:schemeClr val="tx1"/>
                </a:solidFill>
              </a:rPr>
              <a:t>RockyLinux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5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B07C-EB8E-4098-4A94-9BFF3C8E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User Management on VM3 </a:t>
            </a:r>
          </a:p>
          <a:p>
            <a:r>
              <a:rPr lang="en-US" dirty="0">
                <a:solidFill>
                  <a:schemeClr val="tx1"/>
                </a:solidFill>
              </a:rPr>
              <a:t>- Create users "</a:t>
            </a:r>
            <a:r>
              <a:rPr lang="en-US" dirty="0" err="1">
                <a:solidFill>
                  <a:schemeClr val="tx1"/>
                </a:solidFill>
              </a:rPr>
              <a:t>DevTeam</a:t>
            </a:r>
            <a:r>
              <a:rPr lang="en-US" dirty="0">
                <a:solidFill>
                  <a:schemeClr val="tx1"/>
                </a:solidFill>
              </a:rPr>
              <a:t>" and "</a:t>
            </a:r>
            <a:r>
              <a:rPr lang="en-US" dirty="0" err="1">
                <a:solidFill>
                  <a:schemeClr val="tx1"/>
                </a:solidFill>
              </a:rPr>
              <a:t>OpsTeam</a:t>
            </a:r>
            <a:r>
              <a:rPr lang="en-US" dirty="0">
                <a:solidFill>
                  <a:schemeClr val="tx1"/>
                </a:solidFill>
              </a:rPr>
              <a:t>" using a Bash script </a:t>
            </a:r>
          </a:p>
          <a:p>
            <a:r>
              <a:rPr lang="en-US" dirty="0">
                <a:solidFill>
                  <a:schemeClr val="tx1"/>
                </a:solidFill>
              </a:rPr>
              <a:t>- Create a group "</a:t>
            </a:r>
            <a:r>
              <a:rPr lang="en-US" dirty="0" err="1">
                <a:solidFill>
                  <a:schemeClr val="tx1"/>
                </a:solidFill>
              </a:rPr>
              <a:t>webAdmins</a:t>
            </a:r>
            <a:r>
              <a:rPr lang="en-US" dirty="0">
                <a:solidFill>
                  <a:schemeClr val="tx1"/>
                </a:solidFill>
              </a:rPr>
              <a:t>" and assign users to it</a:t>
            </a:r>
          </a:p>
          <a:p>
            <a:r>
              <a:rPr lang="en-US" dirty="0">
                <a:solidFill>
                  <a:schemeClr val="tx1"/>
                </a:solidFill>
              </a:rPr>
              <a:t>- Fetch list of users in "</a:t>
            </a:r>
            <a:r>
              <a:rPr lang="en-US" dirty="0" err="1">
                <a:solidFill>
                  <a:schemeClr val="tx1"/>
                </a:solidFill>
              </a:rPr>
              <a:t>webAdmins</a:t>
            </a:r>
            <a:r>
              <a:rPr lang="en-US" dirty="0">
                <a:solidFill>
                  <a:schemeClr val="tx1"/>
                </a:solidFill>
              </a:rPr>
              <a:t>" group using a Bash script</a:t>
            </a:r>
          </a:p>
        </p:txBody>
      </p:sp>
    </p:spTree>
    <p:extLst>
      <p:ext uri="{BB962C8B-B14F-4D97-AF65-F5344CB8AC3E}">
        <p14:creationId xmlns:p14="http://schemas.microsoft.com/office/powerpoint/2010/main" val="221313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77AC-8388-F9F8-D534-454725A4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CI/CD Pipeline Configuration </a:t>
            </a:r>
          </a:p>
          <a:p>
            <a:r>
              <a:rPr lang="en-US" dirty="0">
                <a:solidFill>
                  <a:schemeClr val="tx1"/>
                </a:solidFill>
              </a:rPr>
              <a:t>- Configure Jenkins to monitor GitLab repository </a:t>
            </a:r>
          </a:p>
          <a:p>
            <a:r>
              <a:rPr lang="en-US" dirty="0">
                <a:solidFill>
                  <a:schemeClr val="tx1"/>
                </a:solidFill>
              </a:rPr>
              <a:t>- On code commit, Jenkins pipeline will: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- Execute Ansible playbook to install Apache on VM3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- Generate email notification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36232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A36F-E990-421E-0644-F09AE419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Email Notification on Failure </a:t>
            </a:r>
          </a:p>
          <a:p>
            <a:r>
              <a:rPr lang="en-US" dirty="0">
                <a:solidFill>
                  <a:schemeClr val="tx1"/>
                </a:solidFill>
              </a:rPr>
              <a:t>- Subject: Pipeline Failed: [Build Name] </a:t>
            </a:r>
          </a:p>
          <a:p>
            <a:r>
              <a:rPr lang="en-US" dirty="0">
                <a:solidFill>
                  <a:schemeClr val="tx1"/>
                </a:solidFill>
              </a:rPr>
              <a:t>- Body: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- Pipeline failed reason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- Current build date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- List of users in "</a:t>
            </a:r>
            <a:r>
              <a:rPr lang="en-US" sz="2000" dirty="0" err="1">
                <a:solidFill>
                  <a:schemeClr val="tx1"/>
                </a:solidFill>
              </a:rPr>
              <a:t>webAdmins</a:t>
            </a:r>
            <a:r>
              <a:rPr lang="en-US" sz="2000" dirty="0">
                <a:solidFill>
                  <a:schemeClr val="tx1"/>
                </a:solidFill>
              </a:rPr>
              <a:t>" group</a:t>
            </a:r>
          </a:p>
        </p:txBody>
      </p:sp>
    </p:spTree>
    <p:extLst>
      <p:ext uri="{BB962C8B-B14F-4D97-AF65-F5344CB8AC3E}">
        <p14:creationId xmlns:p14="http://schemas.microsoft.com/office/powerpoint/2010/main" val="339287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229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Slice</vt:lpstr>
      <vt:lpstr>task:  Web Server Setup and CI/CD Pipeline using Jenkins and ansible</vt:lpstr>
      <vt:lpstr>PowerPoint Presentation</vt:lpstr>
      <vt:lpstr>Failure case:</vt:lpstr>
      <vt:lpstr>Success case: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task:  Web Server Setup and CI/CD Pipeline using Jenkins and ansible</dc:title>
  <dc:creator>Amr Hassan</dc:creator>
  <cp:lastModifiedBy>Amr Hassan</cp:lastModifiedBy>
  <cp:revision>1</cp:revision>
  <dcterms:created xsi:type="dcterms:W3CDTF">2024-04-28T20:24:43Z</dcterms:created>
  <dcterms:modified xsi:type="dcterms:W3CDTF">2024-04-28T20:48:50Z</dcterms:modified>
</cp:coreProperties>
</file>