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Caveat"/>
      <p:regular r:id="rId27"/>
      <p:bold r:id="rId28"/>
    </p:embeddedFont>
    <p:embeddedFont>
      <p:font typeface="Candara"/>
      <p:regular r:id="rId29"/>
      <p:bold r:id="rId30"/>
      <p:italic r:id="rId31"/>
      <p:boldItalic r:id="rId32"/>
    </p:embeddedFont>
    <p:embeddedFont>
      <p:font typeface="Oswald"/>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Caveat-bold.fntdata"/><Relationship Id="rId27" Type="http://schemas.openxmlformats.org/officeDocument/2006/relationships/font" Target="fonts/Caveat-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Candara-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Candara-italic.fntdata"/><Relationship Id="rId30" Type="http://schemas.openxmlformats.org/officeDocument/2006/relationships/font" Target="fonts/Candara-bold.fntdata"/><Relationship Id="rId11" Type="http://schemas.openxmlformats.org/officeDocument/2006/relationships/slide" Target="slides/slide5.xml"/><Relationship Id="rId33" Type="http://schemas.openxmlformats.org/officeDocument/2006/relationships/font" Target="fonts/Oswald-regular.fntdata"/><Relationship Id="rId10" Type="http://schemas.openxmlformats.org/officeDocument/2006/relationships/slide" Target="slides/slide4.xml"/><Relationship Id="rId32" Type="http://schemas.openxmlformats.org/officeDocument/2006/relationships/font" Target="fonts/Candara-boldItalic.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Oswald-bold.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d3864351ec_0_103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285" name="Google Shape;285;gd3864351ec_0_10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d468242341_0_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In the next few slides, you’ll see some diagrams for the design of this project</a:t>
            </a:r>
            <a:endParaRPr/>
          </a:p>
        </p:txBody>
      </p:sp>
      <p:sp>
        <p:nvSpPr>
          <p:cNvPr id="305" name="Google Shape;305;gd468242341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d3864351ec_0_122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gd3864351ec_0_12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d3823e9f06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d3823e9f06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d3823e9f06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gd3823e9f0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d468242341_0_72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364" name="Google Shape;364;gd468242341_0_7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ba0b09ea6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ba0b09ea6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d55476ad4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d55476ad4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d46824234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d46824234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d46824234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d46824234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3864351ec_0_25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a software developer, we are expected to spend a significant amount of time typing on a </a:t>
            </a:r>
            <a:r>
              <a:rPr lang="en"/>
              <a:t>keyboard to write code. Doing this long enough can lead to problems with some people developing repetitive strain injuries such as carpal tunnel syndrome and tendonitis which will severely impact a software developer for life. To address this issue, we have decided to come up with an IDE that will be able to accept a user’s voice input and use that to help them with writing the code needed. There are also some people with upper-body motor impairments that this project could assist with writing code.</a:t>
            </a:r>
            <a:endParaRPr/>
          </a:p>
        </p:txBody>
      </p:sp>
      <p:sp>
        <p:nvSpPr>
          <p:cNvPr id="139" name="Google Shape;139;gd3864351ec_0_2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ba0b09ea6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ba0b09ea6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d3864351ec_0_34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a list of functional requirements of what must, should, and could be on the IDE that we are creating. Some of these requirements were given by our sponsor, while the others were ones we thought would benefit the project.</a:t>
            </a:r>
            <a:endParaRPr/>
          </a:p>
        </p:txBody>
      </p:sp>
      <p:sp>
        <p:nvSpPr>
          <p:cNvPr id="148" name="Google Shape;148;gd3864351ec_0_3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d3864351ec_0_43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an IDE, it should have enough functional features to make it worth using for the user. Something just as important is the ease of use and performance of the system. </a:t>
            </a:r>
            <a:endParaRPr/>
          </a:p>
        </p:txBody>
      </p:sp>
      <p:sp>
        <p:nvSpPr>
          <p:cNvPr id="164" name="Google Shape;164;gd3864351ec_0_4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d3864351ec_0_85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you can see here, the IDE doesn’t need much to make it work, just a working computer that can handle running the IDE and a microphone to take voice input.</a:t>
            </a:r>
            <a:endParaRPr/>
          </a:p>
        </p:txBody>
      </p:sp>
      <p:sp>
        <p:nvSpPr>
          <p:cNvPr id="188" name="Google Shape;188;gd3864351ec_0_8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d3864351ec_0_94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gd3864351ec_0_9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d46824234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d4682423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d3864351ec_0_113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In the next few slides, you’ll see some diagrams for the design of this project</a:t>
            </a:r>
            <a:endParaRPr>
              <a:solidFill>
                <a:schemeClr val="dk1"/>
              </a:solidFill>
            </a:endParaRPr>
          </a:p>
          <a:p>
            <a:pPr indent="0" lvl="0" marL="0" rtl="0" algn="l">
              <a:spcBef>
                <a:spcPts val="0"/>
              </a:spcBef>
              <a:spcAft>
                <a:spcPts val="0"/>
              </a:spcAft>
              <a:buNone/>
            </a:pPr>
            <a:r>
              <a:t/>
            </a:r>
            <a:endParaRPr/>
          </a:p>
        </p:txBody>
      </p:sp>
      <p:sp>
        <p:nvSpPr>
          <p:cNvPr id="247" name="Google Shape;247;gd3864351ec_0_11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d45189d289_0_2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gd45189d289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1143000" y="342900"/>
            <a:ext cx="6858000" cy="8574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accent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1143000" y="1371600"/>
            <a:ext cx="6858000" cy="3200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1400"/>
              </a:spcBef>
              <a:spcAft>
                <a:spcPts val="0"/>
              </a:spcAft>
              <a:buSzPts val="1400"/>
              <a:buChar char="●"/>
              <a:defRPr/>
            </a:lvl1pPr>
            <a:lvl2pPr indent="-317500" lvl="1" marL="914400" rtl="0" algn="l">
              <a:lnSpc>
                <a:spcPct val="90000"/>
              </a:lnSpc>
              <a:spcBef>
                <a:spcPts val="1200"/>
              </a:spcBef>
              <a:spcAft>
                <a:spcPts val="0"/>
              </a:spcAft>
              <a:buSzPts val="1400"/>
              <a:buChar char="○"/>
              <a:defRPr/>
            </a:lvl2pPr>
            <a:lvl3pPr indent="-317500" lvl="2" marL="1371600" rtl="0" algn="l">
              <a:lnSpc>
                <a:spcPct val="90000"/>
              </a:lnSpc>
              <a:spcBef>
                <a:spcPts val="1200"/>
              </a:spcBef>
              <a:spcAft>
                <a:spcPts val="0"/>
              </a:spcAft>
              <a:buSzPts val="1400"/>
              <a:buChar char="■"/>
              <a:defRPr/>
            </a:lvl3pPr>
            <a:lvl4pPr indent="-317500" lvl="3" marL="1828800" rtl="0" algn="l">
              <a:lnSpc>
                <a:spcPct val="90000"/>
              </a:lnSpc>
              <a:spcBef>
                <a:spcPts val="1200"/>
              </a:spcBef>
              <a:spcAft>
                <a:spcPts val="0"/>
              </a:spcAft>
              <a:buSzPts val="1400"/>
              <a:buChar char="●"/>
              <a:defRPr/>
            </a:lvl4pPr>
            <a:lvl5pPr indent="-298450" lvl="4" marL="2286000" rtl="0" algn="l">
              <a:lnSpc>
                <a:spcPct val="90000"/>
              </a:lnSpc>
              <a:spcBef>
                <a:spcPts val="1200"/>
              </a:spcBef>
              <a:spcAft>
                <a:spcPts val="0"/>
              </a:spcAft>
              <a:buSzPts val="1100"/>
              <a:buChar char="○"/>
              <a:defRPr/>
            </a:lvl5pPr>
            <a:lvl6pPr indent="-317500" lvl="5" marL="2743200" rtl="0" algn="l">
              <a:lnSpc>
                <a:spcPct val="90000"/>
              </a:lnSpc>
              <a:spcBef>
                <a:spcPts val="1200"/>
              </a:spcBef>
              <a:spcAft>
                <a:spcPts val="0"/>
              </a:spcAft>
              <a:buSzPts val="1400"/>
              <a:buChar char="■"/>
              <a:defRPr/>
            </a:lvl6pPr>
            <a:lvl7pPr indent="-317500" lvl="6" marL="3200400" rtl="0" algn="l">
              <a:lnSpc>
                <a:spcPct val="90000"/>
              </a:lnSpc>
              <a:spcBef>
                <a:spcPts val="1200"/>
              </a:spcBef>
              <a:spcAft>
                <a:spcPts val="0"/>
              </a:spcAft>
              <a:buSzPts val="1400"/>
              <a:buChar char="●"/>
              <a:defRPr/>
            </a:lvl7pPr>
            <a:lvl8pPr indent="-317500" lvl="7" marL="3657600" rtl="0" algn="l">
              <a:lnSpc>
                <a:spcPct val="90000"/>
              </a:lnSpc>
              <a:spcBef>
                <a:spcPts val="1200"/>
              </a:spcBef>
              <a:spcAft>
                <a:spcPts val="0"/>
              </a:spcAft>
              <a:buSzPts val="1400"/>
              <a:buChar char="○"/>
              <a:defRPr/>
            </a:lvl8pPr>
            <a:lvl9pPr indent="-317500" lvl="8" marL="4114800" rtl="0" algn="l">
              <a:lnSpc>
                <a:spcPct val="90000"/>
              </a:lnSpc>
              <a:spcBef>
                <a:spcPts val="1200"/>
              </a:spcBef>
              <a:spcAft>
                <a:spcPts val="1200"/>
              </a:spcAft>
              <a:buSzPts val="1400"/>
              <a:buChar char="■"/>
              <a:defRPr/>
            </a:lvl9pPr>
          </a:lstStyle>
          <a:p/>
        </p:txBody>
      </p:sp>
      <p:sp>
        <p:nvSpPr>
          <p:cNvPr id="53" name="Google Shape;53;p13"/>
          <p:cNvSpPr txBox="1"/>
          <p:nvPr>
            <p:ph idx="11" type="ftr"/>
          </p:nvPr>
        </p:nvSpPr>
        <p:spPr>
          <a:xfrm>
            <a:off x="1143000" y="4772025"/>
            <a:ext cx="5161200" cy="192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4" name="Google Shape;54;p13"/>
          <p:cNvSpPr txBox="1"/>
          <p:nvPr>
            <p:ph idx="10" type="dt"/>
          </p:nvPr>
        </p:nvSpPr>
        <p:spPr>
          <a:xfrm>
            <a:off x="6457950" y="4772025"/>
            <a:ext cx="743100" cy="192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5" name="Google Shape;55;p13"/>
          <p:cNvSpPr txBox="1"/>
          <p:nvPr>
            <p:ph idx="12" type="sldNum"/>
          </p:nvPr>
        </p:nvSpPr>
        <p:spPr>
          <a:xfrm>
            <a:off x="7372350" y="4772025"/>
            <a:ext cx="628800" cy="192900"/>
          </a:xfrm>
          <a:prstGeom prst="rect">
            <a:avLst/>
          </a:prstGeom>
          <a:noFill/>
          <a:ln>
            <a:noFill/>
          </a:ln>
        </p:spPr>
        <p:txBody>
          <a:bodyPr anchorCtr="0" anchor="ctr" bIns="34275" lIns="68575" spcFirstLastPara="1" rIns="68575" wrap="square" tIns="34275">
            <a:normAutofit lnSpcReduction="20000"/>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62" name="Shape 62"/>
        <p:cNvGrpSpPr/>
        <p:nvPr/>
      </p:nvGrpSpPr>
      <p:grpSpPr>
        <a:xfrm>
          <a:off x="0" y="0"/>
          <a:ext cx="0" cy="0"/>
          <a:chOff x="0" y="0"/>
          <a:chExt cx="0" cy="0"/>
        </a:xfrm>
      </p:grpSpPr>
      <p:sp>
        <p:nvSpPr>
          <p:cNvPr id="63" name="Google Shape;63;p15"/>
          <p:cNvSpPr/>
          <p:nvPr/>
        </p:nvSpPr>
        <p:spPr>
          <a:xfrm>
            <a:off x="0" y="2118762"/>
            <a:ext cx="9141900" cy="2385600"/>
          </a:xfrm>
          <a:prstGeom prst="rect">
            <a:avLst/>
          </a:prstGeom>
          <a:solidFill>
            <a:srgbClr val="262626">
              <a:alpha val="749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ndara"/>
              <a:ea typeface="Candara"/>
              <a:cs typeface="Candara"/>
              <a:sym typeface="Candara"/>
            </a:endParaRPr>
          </a:p>
        </p:txBody>
      </p:sp>
      <p:sp>
        <p:nvSpPr>
          <p:cNvPr id="64" name="Google Shape;64;p15"/>
          <p:cNvSpPr/>
          <p:nvPr/>
        </p:nvSpPr>
        <p:spPr>
          <a:xfrm>
            <a:off x="0" y="2306782"/>
            <a:ext cx="9141900" cy="19797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ndara"/>
              <a:ea typeface="Candara"/>
              <a:cs typeface="Candara"/>
              <a:sym typeface="Candara"/>
            </a:endParaRPr>
          </a:p>
        </p:txBody>
      </p:sp>
      <p:sp>
        <p:nvSpPr>
          <p:cNvPr id="65" name="Google Shape;65;p15"/>
          <p:cNvSpPr txBox="1"/>
          <p:nvPr>
            <p:ph type="ctrTitle"/>
          </p:nvPr>
        </p:nvSpPr>
        <p:spPr>
          <a:xfrm>
            <a:off x="800100" y="2374322"/>
            <a:ext cx="7543800" cy="1283100"/>
          </a:xfrm>
          <a:prstGeom prst="rect">
            <a:avLst/>
          </a:prstGeom>
          <a:noFill/>
          <a:ln>
            <a:noFill/>
          </a:ln>
        </p:spPr>
        <p:txBody>
          <a:bodyPr anchorCtr="0" anchor="b" bIns="34275" lIns="68575" spcFirstLastPara="1" rIns="68575" wrap="square" tIns="34275">
            <a:noAutofit/>
          </a:bodyPr>
          <a:lstStyle>
            <a:lvl1pPr lvl="0" rtl="0" algn="l">
              <a:lnSpc>
                <a:spcPct val="80000"/>
              </a:lnSpc>
              <a:spcBef>
                <a:spcPts val="0"/>
              </a:spcBef>
              <a:spcAft>
                <a:spcPts val="0"/>
              </a:spcAft>
              <a:buClr>
                <a:schemeClr val="lt1"/>
              </a:buClr>
              <a:buSzPts val="4100"/>
              <a:buFont typeface="Consolas"/>
              <a:buNone/>
              <a:defRPr sz="41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6" name="Google Shape;66;p15"/>
          <p:cNvSpPr txBox="1"/>
          <p:nvPr>
            <p:ph idx="1" type="subTitle"/>
          </p:nvPr>
        </p:nvSpPr>
        <p:spPr>
          <a:xfrm>
            <a:off x="800100" y="3714750"/>
            <a:ext cx="7543800" cy="514500"/>
          </a:xfrm>
          <a:prstGeom prst="rect">
            <a:avLst/>
          </a:prstGeom>
          <a:noFill/>
          <a:ln>
            <a:noFill/>
          </a:ln>
        </p:spPr>
        <p:txBody>
          <a:bodyPr anchorCtr="0" anchor="t" bIns="34275" lIns="68575" spcFirstLastPara="1" rIns="68575" wrap="square" tIns="34275">
            <a:noAutofit/>
          </a:bodyPr>
          <a:lstStyle>
            <a:lvl1pPr lvl="0" rtl="0" algn="l">
              <a:lnSpc>
                <a:spcPct val="90000"/>
              </a:lnSpc>
              <a:spcBef>
                <a:spcPts val="0"/>
              </a:spcBef>
              <a:spcAft>
                <a:spcPts val="0"/>
              </a:spcAft>
              <a:buSzPts val="1500"/>
              <a:buNone/>
              <a:defRPr sz="1500">
                <a:solidFill>
                  <a:schemeClr val="accent1"/>
                </a:solidFill>
                <a:latin typeface="Consolas"/>
                <a:ea typeface="Consolas"/>
                <a:cs typeface="Consolas"/>
                <a:sym typeface="Consolas"/>
              </a:defRPr>
            </a:lvl1pPr>
            <a:lvl2pPr lvl="1" rtl="0" algn="ctr">
              <a:lnSpc>
                <a:spcPct val="90000"/>
              </a:lnSpc>
              <a:spcBef>
                <a:spcPts val="800"/>
              </a:spcBef>
              <a:spcAft>
                <a:spcPts val="0"/>
              </a:spcAft>
              <a:buSzPts val="1500"/>
              <a:buNone/>
              <a:defRPr sz="1500"/>
            </a:lvl2pPr>
            <a:lvl3pPr lvl="2" rtl="0" algn="ctr">
              <a:lnSpc>
                <a:spcPct val="90000"/>
              </a:lnSpc>
              <a:spcBef>
                <a:spcPts val="600"/>
              </a:spcBef>
              <a:spcAft>
                <a:spcPts val="0"/>
              </a:spcAft>
              <a:buSzPts val="1400"/>
              <a:buNone/>
              <a:defRPr sz="1400"/>
            </a:lvl3pPr>
            <a:lvl4pPr lvl="3" rtl="0" algn="ctr">
              <a:lnSpc>
                <a:spcPct val="90000"/>
              </a:lnSpc>
              <a:spcBef>
                <a:spcPts val="600"/>
              </a:spcBef>
              <a:spcAft>
                <a:spcPts val="0"/>
              </a:spcAft>
              <a:buSzPts val="1200"/>
              <a:buNone/>
              <a:defRPr sz="1200"/>
            </a:lvl4pPr>
            <a:lvl5pPr lvl="4" rtl="0" algn="ctr">
              <a:lnSpc>
                <a:spcPct val="90000"/>
              </a:lnSpc>
              <a:spcBef>
                <a:spcPts val="600"/>
              </a:spcBef>
              <a:spcAft>
                <a:spcPts val="0"/>
              </a:spcAft>
              <a:buSzPts val="1200"/>
              <a:buNone/>
              <a:defRPr sz="1200"/>
            </a:lvl5pPr>
            <a:lvl6pPr lvl="5" rtl="0" algn="ctr">
              <a:lnSpc>
                <a:spcPct val="90000"/>
              </a:lnSpc>
              <a:spcBef>
                <a:spcPts val="600"/>
              </a:spcBef>
              <a:spcAft>
                <a:spcPts val="0"/>
              </a:spcAft>
              <a:buSzPts val="1200"/>
              <a:buNone/>
              <a:defRPr sz="1200"/>
            </a:lvl6pPr>
            <a:lvl7pPr lvl="6" rtl="0" algn="ctr">
              <a:lnSpc>
                <a:spcPct val="90000"/>
              </a:lnSpc>
              <a:spcBef>
                <a:spcPts val="600"/>
              </a:spcBef>
              <a:spcAft>
                <a:spcPts val="0"/>
              </a:spcAft>
              <a:buSzPts val="1200"/>
              <a:buNone/>
              <a:defRPr sz="1200"/>
            </a:lvl7pPr>
            <a:lvl8pPr lvl="7" rtl="0" algn="ctr">
              <a:lnSpc>
                <a:spcPct val="90000"/>
              </a:lnSpc>
              <a:spcBef>
                <a:spcPts val="600"/>
              </a:spcBef>
              <a:spcAft>
                <a:spcPts val="0"/>
              </a:spcAft>
              <a:buSzPts val="1200"/>
              <a:buNone/>
              <a:defRPr sz="1200"/>
            </a:lvl8pPr>
            <a:lvl9pPr lvl="8" rtl="0" algn="ctr">
              <a:lnSpc>
                <a:spcPct val="90000"/>
              </a:lnSpc>
              <a:spcBef>
                <a:spcPts val="600"/>
              </a:spcBef>
              <a:spcAft>
                <a:spcPts val="0"/>
              </a:spcAft>
              <a:buSzPts val="1200"/>
              <a:buNone/>
              <a:defRPr sz="12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7" name="Shape 67"/>
        <p:cNvGrpSpPr/>
        <p:nvPr/>
      </p:nvGrpSpPr>
      <p:grpSpPr>
        <a:xfrm>
          <a:off x="0" y="0"/>
          <a:ext cx="0" cy="0"/>
          <a:chOff x="0" y="0"/>
          <a:chExt cx="0" cy="0"/>
        </a:xfrm>
      </p:grpSpPr>
      <p:sp>
        <p:nvSpPr>
          <p:cNvPr id="68" name="Google Shape;68;p16"/>
          <p:cNvSpPr txBox="1"/>
          <p:nvPr>
            <p:ph type="title"/>
          </p:nvPr>
        </p:nvSpPr>
        <p:spPr>
          <a:xfrm>
            <a:off x="1143000" y="342900"/>
            <a:ext cx="6858000" cy="8574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accent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9" name="Google Shape;69;p16"/>
          <p:cNvSpPr txBox="1"/>
          <p:nvPr>
            <p:ph idx="1" type="body"/>
          </p:nvPr>
        </p:nvSpPr>
        <p:spPr>
          <a:xfrm>
            <a:off x="1143000" y="1371600"/>
            <a:ext cx="6858000" cy="3200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1400"/>
              </a:spcBef>
              <a:spcAft>
                <a:spcPts val="0"/>
              </a:spcAft>
              <a:buSzPts val="1400"/>
              <a:buChar char="•"/>
              <a:defRPr/>
            </a:lvl1pPr>
            <a:lvl2pPr indent="-317500" lvl="1" marL="914400" rtl="0" algn="l">
              <a:lnSpc>
                <a:spcPct val="90000"/>
              </a:lnSpc>
              <a:spcBef>
                <a:spcPts val="800"/>
              </a:spcBef>
              <a:spcAft>
                <a:spcPts val="0"/>
              </a:spcAft>
              <a:buSzPts val="1400"/>
              <a:buChar char="•"/>
              <a:defRPr/>
            </a:lvl2pPr>
            <a:lvl3pPr indent="-317500" lvl="2" marL="1371600" rtl="0" algn="l">
              <a:lnSpc>
                <a:spcPct val="90000"/>
              </a:lnSpc>
              <a:spcBef>
                <a:spcPts val="600"/>
              </a:spcBef>
              <a:spcAft>
                <a:spcPts val="0"/>
              </a:spcAft>
              <a:buSzPts val="1400"/>
              <a:buChar char="•"/>
              <a:defRPr/>
            </a:lvl3pPr>
            <a:lvl4pPr indent="-317500" lvl="3" marL="1828800" rtl="0" algn="l">
              <a:lnSpc>
                <a:spcPct val="90000"/>
              </a:lnSpc>
              <a:spcBef>
                <a:spcPts val="600"/>
              </a:spcBef>
              <a:spcAft>
                <a:spcPts val="0"/>
              </a:spcAft>
              <a:buSzPts val="1400"/>
              <a:buChar char="•"/>
              <a:defRPr/>
            </a:lvl4pPr>
            <a:lvl5pPr indent="-298450" lvl="4" marL="2286000" rtl="0" algn="l">
              <a:lnSpc>
                <a:spcPct val="90000"/>
              </a:lnSpc>
              <a:spcBef>
                <a:spcPts val="600"/>
              </a:spcBef>
              <a:spcAft>
                <a:spcPts val="0"/>
              </a:spcAft>
              <a:buSzPts val="1100"/>
              <a:buChar char="•"/>
              <a:defRPr/>
            </a:lvl5pPr>
            <a:lvl6pPr indent="-317500" lvl="5" marL="2743200" rtl="0" algn="l">
              <a:lnSpc>
                <a:spcPct val="90000"/>
              </a:lnSpc>
              <a:spcBef>
                <a:spcPts val="600"/>
              </a:spcBef>
              <a:spcAft>
                <a:spcPts val="0"/>
              </a:spcAft>
              <a:buSzPts val="1400"/>
              <a:buChar char="•"/>
              <a:defRPr/>
            </a:lvl6pPr>
            <a:lvl7pPr indent="-317500" lvl="6" marL="3200400" rtl="0" algn="l">
              <a:lnSpc>
                <a:spcPct val="90000"/>
              </a:lnSpc>
              <a:spcBef>
                <a:spcPts val="600"/>
              </a:spcBef>
              <a:spcAft>
                <a:spcPts val="0"/>
              </a:spcAft>
              <a:buSzPts val="1400"/>
              <a:buChar char="•"/>
              <a:defRPr/>
            </a:lvl7pPr>
            <a:lvl8pPr indent="-317500" lvl="7" marL="3657600" rtl="0" algn="l">
              <a:lnSpc>
                <a:spcPct val="90000"/>
              </a:lnSpc>
              <a:spcBef>
                <a:spcPts val="600"/>
              </a:spcBef>
              <a:spcAft>
                <a:spcPts val="0"/>
              </a:spcAft>
              <a:buSzPts val="1400"/>
              <a:buChar char="•"/>
              <a:defRPr/>
            </a:lvl8pPr>
            <a:lvl9pPr indent="-317500" lvl="8" marL="4114800" rtl="0" algn="l">
              <a:lnSpc>
                <a:spcPct val="90000"/>
              </a:lnSpc>
              <a:spcBef>
                <a:spcPts val="600"/>
              </a:spcBef>
              <a:spcAft>
                <a:spcPts val="0"/>
              </a:spcAft>
              <a:buSzPts val="1400"/>
              <a:buChar char="•"/>
              <a:defRPr/>
            </a:lvl9pPr>
          </a:lstStyle>
          <a:p/>
        </p:txBody>
      </p:sp>
      <p:sp>
        <p:nvSpPr>
          <p:cNvPr id="70" name="Google Shape;70;p16"/>
          <p:cNvSpPr txBox="1"/>
          <p:nvPr>
            <p:ph idx="11" type="ftr"/>
          </p:nvPr>
        </p:nvSpPr>
        <p:spPr>
          <a:xfrm>
            <a:off x="1143000" y="4772025"/>
            <a:ext cx="5161200" cy="192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1" name="Google Shape;71;p16"/>
          <p:cNvSpPr txBox="1"/>
          <p:nvPr>
            <p:ph idx="10" type="dt"/>
          </p:nvPr>
        </p:nvSpPr>
        <p:spPr>
          <a:xfrm>
            <a:off x="6457950" y="4772025"/>
            <a:ext cx="743100" cy="192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2" name="Google Shape;72;p16"/>
          <p:cNvSpPr txBox="1"/>
          <p:nvPr>
            <p:ph idx="12" type="sldNum"/>
          </p:nvPr>
        </p:nvSpPr>
        <p:spPr>
          <a:xfrm>
            <a:off x="7372350" y="4772025"/>
            <a:ext cx="628800" cy="192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3" name="Shape 73"/>
        <p:cNvGrpSpPr/>
        <p:nvPr/>
      </p:nvGrpSpPr>
      <p:grpSpPr>
        <a:xfrm>
          <a:off x="0" y="0"/>
          <a:ext cx="0" cy="0"/>
          <a:chOff x="0" y="0"/>
          <a:chExt cx="0" cy="0"/>
        </a:xfrm>
      </p:grpSpPr>
      <p:sp>
        <p:nvSpPr>
          <p:cNvPr id="74" name="Google Shape;74;p17"/>
          <p:cNvSpPr txBox="1"/>
          <p:nvPr>
            <p:ph type="title"/>
          </p:nvPr>
        </p:nvSpPr>
        <p:spPr>
          <a:xfrm>
            <a:off x="1143000" y="342900"/>
            <a:ext cx="6858000" cy="8574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accent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5" name="Google Shape;75;p17"/>
          <p:cNvSpPr txBox="1"/>
          <p:nvPr>
            <p:ph idx="1" type="body"/>
          </p:nvPr>
        </p:nvSpPr>
        <p:spPr>
          <a:xfrm>
            <a:off x="1143000" y="1369219"/>
            <a:ext cx="3257700" cy="3202800"/>
          </a:xfrm>
          <a:prstGeom prst="rect">
            <a:avLst/>
          </a:prstGeom>
          <a:noFill/>
          <a:ln>
            <a:noFill/>
          </a:ln>
        </p:spPr>
        <p:txBody>
          <a:bodyPr anchorCtr="0" anchor="t" bIns="34275" lIns="68575" spcFirstLastPara="1" rIns="68575" wrap="square" tIns="34275">
            <a:noAutofit/>
          </a:bodyPr>
          <a:lstStyle>
            <a:lvl1pPr indent="-323850" lvl="0" marL="457200" rtl="0" algn="l">
              <a:lnSpc>
                <a:spcPct val="90000"/>
              </a:lnSpc>
              <a:spcBef>
                <a:spcPts val="1400"/>
              </a:spcBef>
              <a:spcAft>
                <a:spcPts val="0"/>
              </a:spcAft>
              <a:buSzPts val="1500"/>
              <a:buChar char="•"/>
              <a:defRPr sz="1500"/>
            </a:lvl1pPr>
            <a:lvl2pPr indent="-317500" lvl="1" marL="914400" rtl="0" algn="l">
              <a:lnSpc>
                <a:spcPct val="90000"/>
              </a:lnSpc>
              <a:spcBef>
                <a:spcPts val="800"/>
              </a:spcBef>
              <a:spcAft>
                <a:spcPts val="0"/>
              </a:spcAft>
              <a:buSzPts val="1400"/>
              <a:buChar char="•"/>
              <a:defRPr sz="1400"/>
            </a:lvl2pPr>
            <a:lvl3pPr indent="-304800" lvl="2" marL="1371600" rtl="0" algn="l">
              <a:lnSpc>
                <a:spcPct val="90000"/>
              </a:lnSpc>
              <a:spcBef>
                <a:spcPts val="600"/>
              </a:spcBef>
              <a:spcAft>
                <a:spcPts val="0"/>
              </a:spcAft>
              <a:buSzPts val="1200"/>
              <a:buChar char="•"/>
              <a:defRPr sz="1200"/>
            </a:lvl3pPr>
            <a:lvl4pPr indent="-298450" lvl="3" marL="1828800" rtl="0" algn="l">
              <a:lnSpc>
                <a:spcPct val="90000"/>
              </a:lnSpc>
              <a:spcBef>
                <a:spcPts val="600"/>
              </a:spcBef>
              <a:spcAft>
                <a:spcPts val="0"/>
              </a:spcAft>
              <a:buSzPts val="1100"/>
              <a:buChar char="•"/>
              <a:defRPr sz="1100"/>
            </a:lvl4pPr>
            <a:lvl5pPr indent="-298450" lvl="4" marL="2286000" rtl="0" algn="l">
              <a:lnSpc>
                <a:spcPct val="90000"/>
              </a:lnSpc>
              <a:spcBef>
                <a:spcPts val="600"/>
              </a:spcBef>
              <a:spcAft>
                <a:spcPts val="0"/>
              </a:spcAft>
              <a:buSzPts val="1100"/>
              <a:buChar char="•"/>
              <a:defRPr sz="1100"/>
            </a:lvl5pPr>
            <a:lvl6pPr indent="-298450" lvl="5" marL="2743200" rtl="0" algn="l">
              <a:lnSpc>
                <a:spcPct val="90000"/>
              </a:lnSpc>
              <a:spcBef>
                <a:spcPts val="600"/>
              </a:spcBef>
              <a:spcAft>
                <a:spcPts val="0"/>
              </a:spcAft>
              <a:buSzPts val="1100"/>
              <a:buChar char="•"/>
              <a:defRPr sz="1100"/>
            </a:lvl6pPr>
            <a:lvl7pPr indent="-298450" lvl="6" marL="3200400" rtl="0" algn="l">
              <a:lnSpc>
                <a:spcPct val="90000"/>
              </a:lnSpc>
              <a:spcBef>
                <a:spcPts val="600"/>
              </a:spcBef>
              <a:spcAft>
                <a:spcPts val="0"/>
              </a:spcAft>
              <a:buSzPts val="1100"/>
              <a:buChar char="•"/>
              <a:defRPr sz="1100"/>
            </a:lvl7pPr>
            <a:lvl8pPr indent="-298450" lvl="7" marL="3657600" rtl="0" algn="l">
              <a:lnSpc>
                <a:spcPct val="90000"/>
              </a:lnSpc>
              <a:spcBef>
                <a:spcPts val="600"/>
              </a:spcBef>
              <a:spcAft>
                <a:spcPts val="0"/>
              </a:spcAft>
              <a:buSzPts val="1100"/>
              <a:buChar char="•"/>
              <a:defRPr sz="1100"/>
            </a:lvl8pPr>
            <a:lvl9pPr indent="-298450" lvl="8" marL="4114800" rtl="0" algn="l">
              <a:lnSpc>
                <a:spcPct val="90000"/>
              </a:lnSpc>
              <a:spcBef>
                <a:spcPts val="600"/>
              </a:spcBef>
              <a:spcAft>
                <a:spcPts val="0"/>
              </a:spcAft>
              <a:buSzPts val="1100"/>
              <a:buChar char="•"/>
              <a:defRPr sz="1100"/>
            </a:lvl9pPr>
          </a:lstStyle>
          <a:p/>
        </p:txBody>
      </p:sp>
      <p:sp>
        <p:nvSpPr>
          <p:cNvPr id="76" name="Google Shape;76;p17"/>
          <p:cNvSpPr txBox="1"/>
          <p:nvPr>
            <p:ph idx="2" type="body"/>
          </p:nvPr>
        </p:nvSpPr>
        <p:spPr>
          <a:xfrm>
            <a:off x="4743450" y="1369219"/>
            <a:ext cx="3257700" cy="3202800"/>
          </a:xfrm>
          <a:prstGeom prst="rect">
            <a:avLst/>
          </a:prstGeom>
          <a:noFill/>
          <a:ln>
            <a:noFill/>
          </a:ln>
        </p:spPr>
        <p:txBody>
          <a:bodyPr anchorCtr="0" anchor="t" bIns="34275" lIns="68575" spcFirstLastPara="1" rIns="68575" wrap="square" tIns="34275">
            <a:noAutofit/>
          </a:bodyPr>
          <a:lstStyle>
            <a:lvl1pPr indent="-323850" lvl="0" marL="457200" rtl="0" algn="l">
              <a:lnSpc>
                <a:spcPct val="90000"/>
              </a:lnSpc>
              <a:spcBef>
                <a:spcPts val="1400"/>
              </a:spcBef>
              <a:spcAft>
                <a:spcPts val="0"/>
              </a:spcAft>
              <a:buSzPts val="1500"/>
              <a:buChar char="•"/>
              <a:defRPr sz="1500"/>
            </a:lvl1pPr>
            <a:lvl2pPr indent="-317500" lvl="1" marL="914400" rtl="0" algn="l">
              <a:lnSpc>
                <a:spcPct val="90000"/>
              </a:lnSpc>
              <a:spcBef>
                <a:spcPts val="800"/>
              </a:spcBef>
              <a:spcAft>
                <a:spcPts val="0"/>
              </a:spcAft>
              <a:buSzPts val="1400"/>
              <a:buChar char="•"/>
              <a:defRPr sz="1400"/>
            </a:lvl2pPr>
            <a:lvl3pPr indent="-304800" lvl="2" marL="1371600" rtl="0" algn="l">
              <a:lnSpc>
                <a:spcPct val="90000"/>
              </a:lnSpc>
              <a:spcBef>
                <a:spcPts val="600"/>
              </a:spcBef>
              <a:spcAft>
                <a:spcPts val="0"/>
              </a:spcAft>
              <a:buSzPts val="1200"/>
              <a:buChar char="•"/>
              <a:defRPr sz="1200"/>
            </a:lvl3pPr>
            <a:lvl4pPr indent="-298450" lvl="3" marL="1828800" rtl="0" algn="l">
              <a:lnSpc>
                <a:spcPct val="90000"/>
              </a:lnSpc>
              <a:spcBef>
                <a:spcPts val="600"/>
              </a:spcBef>
              <a:spcAft>
                <a:spcPts val="0"/>
              </a:spcAft>
              <a:buSzPts val="1100"/>
              <a:buChar char="•"/>
              <a:defRPr sz="1100"/>
            </a:lvl4pPr>
            <a:lvl5pPr indent="-298450" lvl="4" marL="2286000" rtl="0" algn="l">
              <a:lnSpc>
                <a:spcPct val="90000"/>
              </a:lnSpc>
              <a:spcBef>
                <a:spcPts val="600"/>
              </a:spcBef>
              <a:spcAft>
                <a:spcPts val="0"/>
              </a:spcAft>
              <a:buSzPts val="1100"/>
              <a:buChar char="•"/>
              <a:defRPr sz="1100"/>
            </a:lvl5pPr>
            <a:lvl6pPr indent="-298450" lvl="5" marL="2743200" rtl="0" algn="l">
              <a:lnSpc>
                <a:spcPct val="90000"/>
              </a:lnSpc>
              <a:spcBef>
                <a:spcPts val="600"/>
              </a:spcBef>
              <a:spcAft>
                <a:spcPts val="0"/>
              </a:spcAft>
              <a:buSzPts val="1100"/>
              <a:buChar char="•"/>
              <a:defRPr sz="1100"/>
            </a:lvl6pPr>
            <a:lvl7pPr indent="-298450" lvl="6" marL="3200400" rtl="0" algn="l">
              <a:lnSpc>
                <a:spcPct val="90000"/>
              </a:lnSpc>
              <a:spcBef>
                <a:spcPts val="600"/>
              </a:spcBef>
              <a:spcAft>
                <a:spcPts val="0"/>
              </a:spcAft>
              <a:buSzPts val="1100"/>
              <a:buChar char="•"/>
              <a:defRPr sz="1100"/>
            </a:lvl7pPr>
            <a:lvl8pPr indent="-298450" lvl="7" marL="3657600" rtl="0" algn="l">
              <a:lnSpc>
                <a:spcPct val="90000"/>
              </a:lnSpc>
              <a:spcBef>
                <a:spcPts val="600"/>
              </a:spcBef>
              <a:spcAft>
                <a:spcPts val="0"/>
              </a:spcAft>
              <a:buSzPts val="1100"/>
              <a:buChar char="•"/>
              <a:defRPr sz="1100"/>
            </a:lvl8pPr>
            <a:lvl9pPr indent="-298450" lvl="8" marL="4114800" rtl="0" algn="l">
              <a:lnSpc>
                <a:spcPct val="90000"/>
              </a:lnSpc>
              <a:spcBef>
                <a:spcPts val="600"/>
              </a:spcBef>
              <a:spcAft>
                <a:spcPts val="0"/>
              </a:spcAft>
              <a:buSzPts val="1100"/>
              <a:buChar char="•"/>
              <a:defRPr sz="1100"/>
            </a:lvl9pPr>
          </a:lstStyle>
          <a:p/>
        </p:txBody>
      </p:sp>
      <p:sp>
        <p:nvSpPr>
          <p:cNvPr id="77" name="Google Shape;77;p17"/>
          <p:cNvSpPr txBox="1"/>
          <p:nvPr>
            <p:ph idx="11" type="ftr"/>
          </p:nvPr>
        </p:nvSpPr>
        <p:spPr>
          <a:xfrm>
            <a:off x="1143000" y="4772025"/>
            <a:ext cx="5161200" cy="192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8" name="Google Shape;78;p17"/>
          <p:cNvSpPr txBox="1"/>
          <p:nvPr>
            <p:ph idx="10" type="dt"/>
          </p:nvPr>
        </p:nvSpPr>
        <p:spPr>
          <a:xfrm>
            <a:off x="6457950" y="4772025"/>
            <a:ext cx="743100" cy="192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9" name="Google Shape;79;p17"/>
          <p:cNvSpPr txBox="1"/>
          <p:nvPr>
            <p:ph idx="12" type="sldNum"/>
          </p:nvPr>
        </p:nvSpPr>
        <p:spPr>
          <a:xfrm>
            <a:off x="7372350" y="4772025"/>
            <a:ext cx="628800" cy="192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0" name="Shape 80"/>
        <p:cNvGrpSpPr/>
        <p:nvPr/>
      </p:nvGrpSpPr>
      <p:grpSpPr>
        <a:xfrm>
          <a:off x="0" y="0"/>
          <a:ext cx="0" cy="0"/>
          <a:chOff x="0" y="0"/>
          <a:chExt cx="0" cy="0"/>
        </a:xfrm>
      </p:grpSpPr>
      <p:sp>
        <p:nvSpPr>
          <p:cNvPr id="81" name="Google Shape;81;p18"/>
          <p:cNvSpPr txBox="1"/>
          <p:nvPr>
            <p:ph type="title"/>
          </p:nvPr>
        </p:nvSpPr>
        <p:spPr>
          <a:xfrm>
            <a:off x="1143000" y="1371600"/>
            <a:ext cx="6858000" cy="20574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lt1"/>
              </a:buClr>
              <a:buSzPts val="4100"/>
              <a:buFont typeface="Consolas"/>
              <a:buNone/>
              <a:defRPr sz="41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2" name="Google Shape;82;p18"/>
          <p:cNvSpPr txBox="1"/>
          <p:nvPr>
            <p:ph idx="1" type="body"/>
          </p:nvPr>
        </p:nvSpPr>
        <p:spPr>
          <a:xfrm>
            <a:off x="1143000" y="3442097"/>
            <a:ext cx="6858000" cy="11301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0"/>
              </a:spcBef>
              <a:spcAft>
                <a:spcPts val="0"/>
              </a:spcAft>
              <a:buSzPts val="1500"/>
              <a:buNone/>
              <a:defRPr sz="1500">
                <a:solidFill>
                  <a:schemeClr val="accent1"/>
                </a:solidFill>
                <a:latin typeface="Consolas"/>
                <a:ea typeface="Consolas"/>
                <a:cs typeface="Consolas"/>
                <a:sym typeface="Consolas"/>
              </a:defRPr>
            </a:lvl1pPr>
            <a:lvl2pPr indent="-228600" lvl="1" marL="914400" rtl="0" algn="l">
              <a:lnSpc>
                <a:spcPct val="90000"/>
              </a:lnSpc>
              <a:spcBef>
                <a:spcPts val="800"/>
              </a:spcBef>
              <a:spcAft>
                <a:spcPts val="0"/>
              </a:spcAft>
              <a:buSzPts val="1500"/>
              <a:buNone/>
              <a:defRPr sz="1500"/>
            </a:lvl2pPr>
            <a:lvl3pPr indent="-228600" lvl="2" marL="1371600" rtl="0" algn="l">
              <a:lnSpc>
                <a:spcPct val="90000"/>
              </a:lnSpc>
              <a:spcBef>
                <a:spcPts val="600"/>
              </a:spcBef>
              <a:spcAft>
                <a:spcPts val="0"/>
              </a:spcAft>
              <a:buSzPts val="1400"/>
              <a:buNone/>
              <a:defRPr sz="1400"/>
            </a:lvl3pPr>
            <a:lvl4pPr indent="-228600" lvl="3" marL="1828800" rtl="0" algn="l">
              <a:lnSpc>
                <a:spcPct val="90000"/>
              </a:lnSpc>
              <a:spcBef>
                <a:spcPts val="600"/>
              </a:spcBef>
              <a:spcAft>
                <a:spcPts val="0"/>
              </a:spcAft>
              <a:buSzPts val="1200"/>
              <a:buNone/>
              <a:defRPr sz="1200"/>
            </a:lvl4pPr>
            <a:lvl5pPr indent="-228600" lvl="4" marL="2286000" rtl="0" algn="l">
              <a:lnSpc>
                <a:spcPct val="90000"/>
              </a:lnSpc>
              <a:spcBef>
                <a:spcPts val="600"/>
              </a:spcBef>
              <a:spcAft>
                <a:spcPts val="0"/>
              </a:spcAft>
              <a:buSzPts val="1200"/>
              <a:buNone/>
              <a:defRPr sz="1200"/>
            </a:lvl5pPr>
            <a:lvl6pPr indent="-228600" lvl="5" marL="2743200" rtl="0" algn="l">
              <a:lnSpc>
                <a:spcPct val="90000"/>
              </a:lnSpc>
              <a:spcBef>
                <a:spcPts val="600"/>
              </a:spcBef>
              <a:spcAft>
                <a:spcPts val="0"/>
              </a:spcAft>
              <a:buSzPts val="1200"/>
              <a:buNone/>
              <a:defRPr sz="1200"/>
            </a:lvl6pPr>
            <a:lvl7pPr indent="-228600" lvl="6" marL="3200400" rtl="0" algn="l">
              <a:lnSpc>
                <a:spcPct val="90000"/>
              </a:lnSpc>
              <a:spcBef>
                <a:spcPts val="600"/>
              </a:spcBef>
              <a:spcAft>
                <a:spcPts val="0"/>
              </a:spcAft>
              <a:buSzPts val="1200"/>
              <a:buNone/>
              <a:defRPr sz="1200"/>
            </a:lvl7pPr>
            <a:lvl8pPr indent="-228600" lvl="7" marL="3657600" rtl="0" algn="l">
              <a:lnSpc>
                <a:spcPct val="90000"/>
              </a:lnSpc>
              <a:spcBef>
                <a:spcPts val="600"/>
              </a:spcBef>
              <a:spcAft>
                <a:spcPts val="0"/>
              </a:spcAft>
              <a:buSzPts val="1200"/>
              <a:buNone/>
              <a:defRPr sz="1200"/>
            </a:lvl8pPr>
            <a:lvl9pPr indent="-228600" lvl="8" marL="4114800" rtl="0" algn="l">
              <a:lnSpc>
                <a:spcPct val="90000"/>
              </a:lnSpc>
              <a:spcBef>
                <a:spcPts val="600"/>
              </a:spcBef>
              <a:spcAft>
                <a:spcPts val="0"/>
              </a:spcAft>
              <a:buSzPts val="1200"/>
              <a:buNone/>
              <a:defRPr sz="12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3" name="Shape 83"/>
        <p:cNvGrpSpPr/>
        <p:nvPr/>
      </p:nvGrpSpPr>
      <p:grpSpPr>
        <a:xfrm>
          <a:off x="0" y="0"/>
          <a:ext cx="0" cy="0"/>
          <a:chOff x="0" y="0"/>
          <a:chExt cx="0" cy="0"/>
        </a:xfrm>
      </p:grpSpPr>
      <p:sp>
        <p:nvSpPr>
          <p:cNvPr id="84" name="Google Shape;84;p19"/>
          <p:cNvSpPr txBox="1"/>
          <p:nvPr>
            <p:ph type="title"/>
          </p:nvPr>
        </p:nvSpPr>
        <p:spPr>
          <a:xfrm>
            <a:off x="1143000" y="342900"/>
            <a:ext cx="6858000" cy="8574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accent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5" name="Google Shape;85;p19"/>
          <p:cNvSpPr txBox="1"/>
          <p:nvPr>
            <p:ph idx="1" type="body"/>
          </p:nvPr>
        </p:nvSpPr>
        <p:spPr>
          <a:xfrm>
            <a:off x="1145286" y="1371600"/>
            <a:ext cx="3257700" cy="514500"/>
          </a:xfrm>
          <a:prstGeom prst="rect">
            <a:avLst/>
          </a:prstGeom>
          <a:noFill/>
          <a:ln>
            <a:noFill/>
          </a:ln>
        </p:spPr>
        <p:txBody>
          <a:bodyPr anchorCtr="0" anchor="ctr" bIns="34275" lIns="68575" spcFirstLastPara="1" rIns="68575" wrap="square" tIns="34275">
            <a:noAutofit/>
          </a:bodyPr>
          <a:lstStyle>
            <a:lvl1pPr indent="-228600" lvl="0" marL="457200" rtl="0" algn="l">
              <a:lnSpc>
                <a:spcPct val="90000"/>
              </a:lnSpc>
              <a:spcBef>
                <a:spcPts val="0"/>
              </a:spcBef>
              <a:spcAft>
                <a:spcPts val="0"/>
              </a:spcAft>
              <a:buSzPts val="1700"/>
              <a:buNone/>
              <a:defRPr b="0" sz="1700">
                <a:solidFill>
                  <a:schemeClr val="lt1"/>
                </a:solidFill>
              </a:defRPr>
            </a:lvl1pPr>
            <a:lvl2pPr indent="-228600" lvl="1" marL="914400" rtl="0" algn="l">
              <a:lnSpc>
                <a:spcPct val="90000"/>
              </a:lnSpc>
              <a:spcBef>
                <a:spcPts val="800"/>
              </a:spcBef>
              <a:spcAft>
                <a:spcPts val="0"/>
              </a:spcAft>
              <a:buSzPts val="1500"/>
              <a:buNone/>
              <a:defRPr b="1" sz="1500"/>
            </a:lvl2pPr>
            <a:lvl3pPr indent="-228600" lvl="2" marL="1371600" rtl="0" algn="l">
              <a:lnSpc>
                <a:spcPct val="90000"/>
              </a:lnSpc>
              <a:spcBef>
                <a:spcPts val="600"/>
              </a:spcBef>
              <a:spcAft>
                <a:spcPts val="0"/>
              </a:spcAft>
              <a:buSzPts val="1400"/>
              <a:buNone/>
              <a:defRPr b="1" sz="1400"/>
            </a:lvl3pPr>
            <a:lvl4pPr indent="-228600" lvl="3" marL="1828800" rtl="0" algn="l">
              <a:lnSpc>
                <a:spcPct val="90000"/>
              </a:lnSpc>
              <a:spcBef>
                <a:spcPts val="600"/>
              </a:spcBef>
              <a:spcAft>
                <a:spcPts val="0"/>
              </a:spcAft>
              <a:buSzPts val="1200"/>
              <a:buNone/>
              <a:defRPr b="1" sz="1200"/>
            </a:lvl4pPr>
            <a:lvl5pPr indent="-228600" lvl="4" marL="2286000" rtl="0" algn="l">
              <a:lnSpc>
                <a:spcPct val="90000"/>
              </a:lnSpc>
              <a:spcBef>
                <a:spcPts val="600"/>
              </a:spcBef>
              <a:spcAft>
                <a:spcPts val="0"/>
              </a:spcAft>
              <a:buSzPts val="1200"/>
              <a:buNone/>
              <a:defRPr b="1" sz="1200"/>
            </a:lvl5pPr>
            <a:lvl6pPr indent="-228600" lvl="5" marL="2743200" rtl="0" algn="l">
              <a:lnSpc>
                <a:spcPct val="90000"/>
              </a:lnSpc>
              <a:spcBef>
                <a:spcPts val="600"/>
              </a:spcBef>
              <a:spcAft>
                <a:spcPts val="0"/>
              </a:spcAft>
              <a:buSzPts val="1200"/>
              <a:buNone/>
              <a:defRPr b="1" sz="1200"/>
            </a:lvl6pPr>
            <a:lvl7pPr indent="-228600" lvl="6" marL="3200400" rtl="0" algn="l">
              <a:lnSpc>
                <a:spcPct val="90000"/>
              </a:lnSpc>
              <a:spcBef>
                <a:spcPts val="600"/>
              </a:spcBef>
              <a:spcAft>
                <a:spcPts val="0"/>
              </a:spcAft>
              <a:buSzPts val="1200"/>
              <a:buNone/>
              <a:defRPr b="1" sz="1200"/>
            </a:lvl7pPr>
            <a:lvl8pPr indent="-228600" lvl="7" marL="3657600" rtl="0" algn="l">
              <a:lnSpc>
                <a:spcPct val="90000"/>
              </a:lnSpc>
              <a:spcBef>
                <a:spcPts val="600"/>
              </a:spcBef>
              <a:spcAft>
                <a:spcPts val="0"/>
              </a:spcAft>
              <a:buSzPts val="1200"/>
              <a:buNone/>
              <a:defRPr b="1" sz="1200"/>
            </a:lvl8pPr>
            <a:lvl9pPr indent="-228600" lvl="8" marL="4114800" rtl="0" algn="l">
              <a:lnSpc>
                <a:spcPct val="90000"/>
              </a:lnSpc>
              <a:spcBef>
                <a:spcPts val="600"/>
              </a:spcBef>
              <a:spcAft>
                <a:spcPts val="0"/>
              </a:spcAft>
              <a:buSzPts val="1200"/>
              <a:buNone/>
              <a:defRPr b="1" sz="1200"/>
            </a:lvl9pPr>
          </a:lstStyle>
          <a:p/>
        </p:txBody>
      </p:sp>
      <p:sp>
        <p:nvSpPr>
          <p:cNvPr id="86" name="Google Shape;86;p19"/>
          <p:cNvSpPr txBox="1"/>
          <p:nvPr>
            <p:ph idx="2" type="body"/>
          </p:nvPr>
        </p:nvSpPr>
        <p:spPr>
          <a:xfrm>
            <a:off x="1145286" y="1885950"/>
            <a:ext cx="3257700" cy="2686200"/>
          </a:xfrm>
          <a:prstGeom prst="rect">
            <a:avLst/>
          </a:prstGeom>
          <a:noFill/>
          <a:ln>
            <a:noFill/>
          </a:ln>
        </p:spPr>
        <p:txBody>
          <a:bodyPr anchorCtr="0" anchor="t" bIns="34275" lIns="68575" spcFirstLastPara="1" rIns="68575" wrap="square" tIns="34275">
            <a:noAutofit/>
          </a:bodyPr>
          <a:lstStyle>
            <a:lvl1pPr indent="-323850" lvl="0" marL="457200" rtl="0" algn="l">
              <a:lnSpc>
                <a:spcPct val="90000"/>
              </a:lnSpc>
              <a:spcBef>
                <a:spcPts val="1400"/>
              </a:spcBef>
              <a:spcAft>
                <a:spcPts val="0"/>
              </a:spcAft>
              <a:buSzPts val="1500"/>
              <a:buChar char="•"/>
              <a:defRPr sz="1500"/>
            </a:lvl1pPr>
            <a:lvl2pPr indent="-317500" lvl="1" marL="914400" rtl="0" algn="l">
              <a:lnSpc>
                <a:spcPct val="90000"/>
              </a:lnSpc>
              <a:spcBef>
                <a:spcPts val="800"/>
              </a:spcBef>
              <a:spcAft>
                <a:spcPts val="0"/>
              </a:spcAft>
              <a:buSzPts val="1400"/>
              <a:buChar char="•"/>
              <a:defRPr sz="1400"/>
            </a:lvl2pPr>
            <a:lvl3pPr indent="-304800" lvl="2" marL="1371600" rtl="0" algn="l">
              <a:lnSpc>
                <a:spcPct val="90000"/>
              </a:lnSpc>
              <a:spcBef>
                <a:spcPts val="600"/>
              </a:spcBef>
              <a:spcAft>
                <a:spcPts val="0"/>
              </a:spcAft>
              <a:buSzPts val="1200"/>
              <a:buChar char="•"/>
              <a:defRPr sz="1200"/>
            </a:lvl3pPr>
            <a:lvl4pPr indent="-298450" lvl="3" marL="1828800" rtl="0" algn="l">
              <a:lnSpc>
                <a:spcPct val="90000"/>
              </a:lnSpc>
              <a:spcBef>
                <a:spcPts val="600"/>
              </a:spcBef>
              <a:spcAft>
                <a:spcPts val="0"/>
              </a:spcAft>
              <a:buSzPts val="1100"/>
              <a:buChar char="•"/>
              <a:defRPr sz="1100"/>
            </a:lvl4pPr>
            <a:lvl5pPr indent="-298450" lvl="4" marL="2286000" rtl="0" algn="l">
              <a:lnSpc>
                <a:spcPct val="90000"/>
              </a:lnSpc>
              <a:spcBef>
                <a:spcPts val="600"/>
              </a:spcBef>
              <a:spcAft>
                <a:spcPts val="0"/>
              </a:spcAft>
              <a:buSzPts val="1100"/>
              <a:buChar char="•"/>
              <a:defRPr sz="1100"/>
            </a:lvl5pPr>
            <a:lvl6pPr indent="-298450" lvl="5" marL="2743200" rtl="0" algn="l">
              <a:lnSpc>
                <a:spcPct val="90000"/>
              </a:lnSpc>
              <a:spcBef>
                <a:spcPts val="600"/>
              </a:spcBef>
              <a:spcAft>
                <a:spcPts val="0"/>
              </a:spcAft>
              <a:buSzPts val="1100"/>
              <a:buChar char="•"/>
              <a:defRPr sz="1100"/>
            </a:lvl6pPr>
            <a:lvl7pPr indent="-298450" lvl="6" marL="3200400" rtl="0" algn="l">
              <a:lnSpc>
                <a:spcPct val="90000"/>
              </a:lnSpc>
              <a:spcBef>
                <a:spcPts val="600"/>
              </a:spcBef>
              <a:spcAft>
                <a:spcPts val="0"/>
              </a:spcAft>
              <a:buSzPts val="1100"/>
              <a:buChar char="•"/>
              <a:defRPr sz="1100"/>
            </a:lvl7pPr>
            <a:lvl8pPr indent="-298450" lvl="7" marL="3657600" rtl="0" algn="l">
              <a:lnSpc>
                <a:spcPct val="90000"/>
              </a:lnSpc>
              <a:spcBef>
                <a:spcPts val="600"/>
              </a:spcBef>
              <a:spcAft>
                <a:spcPts val="0"/>
              </a:spcAft>
              <a:buSzPts val="1100"/>
              <a:buChar char="•"/>
              <a:defRPr sz="1100"/>
            </a:lvl8pPr>
            <a:lvl9pPr indent="-298450" lvl="8" marL="4114800" rtl="0" algn="l">
              <a:lnSpc>
                <a:spcPct val="90000"/>
              </a:lnSpc>
              <a:spcBef>
                <a:spcPts val="600"/>
              </a:spcBef>
              <a:spcAft>
                <a:spcPts val="0"/>
              </a:spcAft>
              <a:buSzPts val="1100"/>
              <a:buChar char="•"/>
              <a:defRPr sz="1100"/>
            </a:lvl9pPr>
          </a:lstStyle>
          <a:p/>
        </p:txBody>
      </p:sp>
      <p:sp>
        <p:nvSpPr>
          <p:cNvPr id="87" name="Google Shape;87;p19"/>
          <p:cNvSpPr txBox="1"/>
          <p:nvPr>
            <p:ph idx="3" type="body"/>
          </p:nvPr>
        </p:nvSpPr>
        <p:spPr>
          <a:xfrm>
            <a:off x="4745736" y="1371600"/>
            <a:ext cx="3257700" cy="514500"/>
          </a:xfrm>
          <a:prstGeom prst="rect">
            <a:avLst/>
          </a:prstGeom>
          <a:noFill/>
          <a:ln>
            <a:noFill/>
          </a:ln>
        </p:spPr>
        <p:txBody>
          <a:bodyPr anchorCtr="0" anchor="ctr" bIns="34275" lIns="68575" spcFirstLastPara="1" rIns="68575" wrap="square" tIns="34275">
            <a:noAutofit/>
          </a:bodyPr>
          <a:lstStyle>
            <a:lvl1pPr indent="-228600" lvl="0" marL="457200" rtl="0" algn="l">
              <a:lnSpc>
                <a:spcPct val="90000"/>
              </a:lnSpc>
              <a:spcBef>
                <a:spcPts val="0"/>
              </a:spcBef>
              <a:spcAft>
                <a:spcPts val="0"/>
              </a:spcAft>
              <a:buSzPts val="1700"/>
              <a:buNone/>
              <a:defRPr b="0" sz="1700">
                <a:solidFill>
                  <a:schemeClr val="lt1"/>
                </a:solidFill>
              </a:defRPr>
            </a:lvl1pPr>
            <a:lvl2pPr indent="-228600" lvl="1" marL="914400" rtl="0" algn="l">
              <a:lnSpc>
                <a:spcPct val="90000"/>
              </a:lnSpc>
              <a:spcBef>
                <a:spcPts val="800"/>
              </a:spcBef>
              <a:spcAft>
                <a:spcPts val="0"/>
              </a:spcAft>
              <a:buSzPts val="1500"/>
              <a:buNone/>
              <a:defRPr b="1" sz="1500"/>
            </a:lvl2pPr>
            <a:lvl3pPr indent="-228600" lvl="2" marL="1371600" rtl="0" algn="l">
              <a:lnSpc>
                <a:spcPct val="90000"/>
              </a:lnSpc>
              <a:spcBef>
                <a:spcPts val="600"/>
              </a:spcBef>
              <a:spcAft>
                <a:spcPts val="0"/>
              </a:spcAft>
              <a:buSzPts val="1400"/>
              <a:buNone/>
              <a:defRPr b="1" sz="1400"/>
            </a:lvl3pPr>
            <a:lvl4pPr indent="-228600" lvl="3" marL="1828800" rtl="0" algn="l">
              <a:lnSpc>
                <a:spcPct val="90000"/>
              </a:lnSpc>
              <a:spcBef>
                <a:spcPts val="600"/>
              </a:spcBef>
              <a:spcAft>
                <a:spcPts val="0"/>
              </a:spcAft>
              <a:buSzPts val="1200"/>
              <a:buNone/>
              <a:defRPr b="1" sz="1200"/>
            </a:lvl4pPr>
            <a:lvl5pPr indent="-228600" lvl="4" marL="2286000" rtl="0" algn="l">
              <a:lnSpc>
                <a:spcPct val="90000"/>
              </a:lnSpc>
              <a:spcBef>
                <a:spcPts val="600"/>
              </a:spcBef>
              <a:spcAft>
                <a:spcPts val="0"/>
              </a:spcAft>
              <a:buSzPts val="1200"/>
              <a:buNone/>
              <a:defRPr b="1" sz="1200"/>
            </a:lvl5pPr>
            <a:lvl6pPr indent="-228600" lvl="5" marL="2743200" rtl="0" algn="l">
              <a:lnSpc>
                <a:spcPct val="90000"/>
              </a:lnSpc>
              <a:spcBef>
                <a:spcPts val="600"/>
              </a:spcBef>
              <a:spcAft>
                <a:spcPts val="0"/>
              </a:spcAft>
              <a:buSzPts val="1200"/>
              <a:buNone/>
              <a:defRPr b="1" sz="1200"/>
            </a:lvl6pPr>
            <a:lvl7pPr indent="-228600" lvl="6" marL="3200400" rtl="0" algn="l">
              <a:lnSpc>
                <a:spcPct val="90000"/>
              </a:lnSpc>
              <a:spcBef>
                <a:spcPts val="600"/>
              </a:spcBef>
              <a:spcAft>
                <a:spcPts val="0"/>
              </a:spcAft>
              <a:buSzPts val="1200"/>
              <a:buNone/>
              <a:defRPr b="1" sz="1200"/>
            </a:lvl7pPr>
            <a:lvl8pPr indent="-228600" lvl="7" marL="3657600" rtl="0" algn="l">
              <a:lnSpc>
                <a:spcPct val="90000"/>
              </a:lnSpc>
              <a:spcBef>
                <a:spcPts val="600"/>
              </a:spcBef>
              <a:spcAft>
                <a:spcPts val="0"/>
              </a:spcAft>
              <a:buSzPts val="1200"/>
              <a:buNone/>
              <a:defRPr b="1" sz="1200"/>
            </a:lvl8pPr>
            <a:lvl9pPr indent="-228600" lvl="8" marL="4114800" rtl="0" algn="l">
              <a:lnSpc>
                <a:spcPct val="90000"/>
              </a:lnSpc>
              <a:spcBef>
                <a:spcPts val="600"/>
              </a:spcBef>
              <a:spcAft>
                <a:spcPts val="0"/>
              </a:spcAft>
              <a:buSzPts val="1200"/>
              <a:buNone/>
              <a:defRPr b="1" sz="1200"/>
            </a:lvl9pPr>
          </a:lstStyle>
          <a:p/>
        </p:txBody>
      </p:sp>
      <p:sp>
        <p:nvSpPr>
          <p:cNvPr id="88" name="Google Shape;88;p19"/>
          <p:cNvSpPr txBox="1"/>
          <p:nvPr>
            <p:ph idx="4" type="body"/>
          </p:nvPr>
        </p:nvSpPr>
        <p:spPr>
          <a:xfrm>
            <a:off x="4745736" y="1885950"/>
            <a:ext cx="3257700" cy="2686200"/>
          </a:xfrm>
          <a:prstGeom prst="rect">
            <a:avLst/>
          </a:prstGeom>
          <a:noFill/>
          <a:ln>
            <a:noFill/>
          </a:ln>
        </p:spPr>
        <p:txBody>
          <a:bodyPr anchorCtr="0" anchor="t" bIns="34275" lIns="68575" spcFirstLastPara="1" rIns="68575" wrap="square" tIns="34275">
            <a:noAutofit/>
          </a:bodyPr>
          <a:lstStyle>
            <a:lvl1pPr indent="-323850" lvl="0" marL="457200" rtl="0" algn="l">
              <a:lnSpc>
                <a:spcPct val="90000"/>
              </a:lnSpc>
              <a:spcBef>
                <a:spcPts val="1400"/>
              </a:spcBef>
              <a:spcAft>
                <a:spcPts val="0"/>
              </a:spcAft>
              <a:buSzPts val="1500"/>
              <a:buChar char="•"/>
              <a:defRPr sz="1500"/>
            </a:lvl1pPr>
            <a:lvl2pPr indent="-317500" lvl="1" marL="914400" rtl="0" algn="l">
              <a:lnSpc>
                <a:spcPct val="90000"/>
              </a:lnSpc>
              <a:spcBef>
                <a:spcPts val="800"/>
              </a:spcBef>
              <a:spcAft>
                <a:spcPts val="0"/>
              </a:spcAft>
              <a:buSzPts val="1400"/>
              <a:buChar char="•"/>
              <a:defRPr sz="1400"/>
            </a:lvl2pPr>
            <a:lvl3pPr indent="-304800" lvl="2" marL="1371600" rtl="0" algn="l">
              <a:lnSpc>
                <a:spcPct val="90000"/>
              </a:lnSpc>
              <a:spcBef>
                <a:spcPts val="600"/>
              </a:spcBef>
              <a:spcAft>
                <a:spcPts val="0"/>
              </a:spcAft>
              <a:buSzPts val="1200"/>
              <a:buChar char="•"/>
              <a:defRPr sz="1200"/>
            </a:lvl3pPr>
            <a:lvl4pPr indent="-298450" lvl="3" marL="1828800" rtl="0" algn="l">
              <a:lnSpc>
                <a:spcPct val="90000"/>
              </a:lnSpc>
              <a:spcBef>
                <a:spcPts val="600"/>
              </a:spcBef>
              <a:spcAft>
                <a:spcPts val="0"/>
              </a:spcAft>
              <a:buSzPts val="1100"/>
              <a:buChar char="•"/>
              <a:defRPr sz="1100"/>
            </a:lvl4pPr>
            <a:lvl5pPr indent="-298450" lvl="4" marL="2286000" rtl="0" algn="l">
              <a:lnSpc>
                <a:spcPct val="90000"/>
              </a:lnSpc>
              <a:spcBef>
                <a:spcPts val="600"/>
              </a:spcBef>
              <a:spcAft>
                <a:spcPts val="0"/>
              </a:spcAft>
              <a:buSzPts val="1100"/>
              <a:buChar char="•"/>
              <a:defRPr sz="1100"/>
            </a:lvl5pPr>
            <a:lvl6pPr indent="-298450" lvl="5" marL="2743200" rtl="0" algn="l">
              <a:lnSpc>
                <a:spcPct val="90000"/>
              </a:lnSpc>
              <a:spcBef>
                <a:spcPts val="600"/>
              </a:spcBef>
              <a:spcAft>
                <a:spcPts val="0"/>
              </a:spcAft>
              <a:buSzPts val="1100"/>
              <a:buChar char="•"/>
              <a:defRPr sz="1100"/>
            </a:lvl6pPr>
            <a:lvl7pPr indent="-298450" lvl="6" marL="3200400" rtl="0" algn="l">
              <a:lnSpc>
                <a:spcPct val="90000"/>
              </a:lnSpc>
              <a:spcBef>
                <a:spcPts val="600"/>
              </a:spcBef>
              <a:spcAft>
                <a:spcPts val="0"/>
              </a:spcAft>
              <a:buSzPts val="1100"/>
              <a:buChar char="•"/>
              <a:defRPr sz="1100"/>
            </a:lvl7pPr>
            <a:lvl8pPr indent="-298450" lvl="7" marL="3657600" rtl="0" algn="l">
              <a:lnSpc>
                <a:spcPct val="90000"/>
              </a:lnSpc>
              <a:spcBef>
                <a:spcPts val="600"/>
              </a:spcBef>
              <a:spcAft>
                <a:spcPts val="0"/>
              </a:spcAft>
              <a:buSzPts val="1100"/>
              <a:buChar char="•"/>
              <a:defRPr sz="1100"/>
            </a:lvl8pPr>
            <a:lvl9pPr indent="-298450" lvl="8" marL="4114800" rtl="0" algn="l">
              <a:lnSpc>
                <a:spcPct val="90000"/>
              </a:lnSpc>
              <a:spcBef>
                <a:spcPts val="600"/>
              </a:spcBef>
              <a:spcAft>
                <a:spcPts val="0"/>
              </a:spcAft>
              <a:buSzPts val="1100"/>
              <a:buChar char="•"/>
              <a:defRPr sz="1100"/>
            </a:lvl9pPr>
          </a:lstStyle>
          <a:p/>
        </p:txBody>
      </p:sp>
      <p:sp>
        <p:nvSpPr>
          <p:cNvPr id="89" name="Google Shape;89;p19"/>
          <p:cNvSpPr txBox="1"/>
          <p:nvPr>
            <p:ph idx="11" type="ftr"/>
          </p:nvPr>
        </p:nvSpPr>
        <p:spPr>
          <a:xfrm>
            <a:off x="1143000" y="4772025"/>
            <a:ext cx="5161200" cy="192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0" name="Google Shape;90;p19"/>
          <p:cNvSpPr txBox="1"/>
          <p:nvPr>
            <p:ph idx="10" type="dt"/>
          </p:nvPr>
        </p:nvSpPr>
        <p:spPr>
          <a:xfrm>
            <a:off x="6457950" y="4772025"/>
            <a:ext cx="743100" cy="192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1" name="Google Shape;91;p19"/>
          <p:cNvSpPr txBox="1"/>
          <p:nvPr>
            <p:ph idx="12" type="sldNum"/>
          </p:nvPr>
        </p:nvSpPr>
        <p:spPr>
          <a:xfrm>
            <a:off x="7372350" y="4772025"/>
            <a:ext cx="628800" cy="192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2" name="Shape 92"/>
        <p:cNvGrpSpPr/>
        <p:nvPr/>
      </p:nvGrpSpPr>
      <p:grpSpPr>
        <a:xfrm>
          <a:off x="0" y="0"/>
          <a:ext cx="0" cy="0"/>
          <a:chOff x="0" y="0"/>
          <a:chExt cx="0" cy="0"/>
        </a:xfrm>
      </p:grpSpPr>
      <p:sp>
        <p:nvSpPr>
          <p:cNvPr id="93" name="Google Shape;93;p20"/>
          <p:cNvSpPr txBox="1"/>
          <p:nvPr>
            <p:ph type="title"/>
          </p:nvPr>
        </p:nvSpPr>
        <p:spPr>
          <a:xfrm>
            <a:off x="1143000" y="342900"/>
            <a:ext cx="6858000" cy="8574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accent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4" name="Google Shape;94;p20"/>
          <p:cNvSpPr txBox="1"/>
          <p:nvPr>
            <p:ph idx="11" type="ftr"/>
          </p:nvPr>
        </p:nvSpPr>
        <p:spPr>
          <a:xfrm>
            <a:off x="1143000" y="4772025"/>
            <a:ext cx="5161200" cy="192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5" name="Google Shape;95;p20"/>
          <p:cNvSpPr txBox="1"/>
          <p:nvPr>
            <p:ph idx="10" type="dt"/>
          </p:nvPr>
        </p:nvSpPr>
        <p:spPr>
          <a:xfrm>
            <a:off x="6457950" y="4772025"/>
            <a:ext cx="743100" cy="192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6" name="Google Shape;96;p20"/>
          <p:cNvSpPr txBox="1"/>
          <p:nvPr>
            <p:ph idx="12" type="sldNum"/>
          </p:nvPr>
        </p:nvSpPr>
        <p:spPr>
          <a:xfrm>
            <a:off x="7372350" y="4772025"/>
            <a:ext cx="628800" cy="192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97" name="Shape 97"/>
        <p:cNvGrpSpPr/>
        <p:nvPr/>
      </p:nvGrpSpPr>
      <p:grpSpPr>
        <a:xfrm>
          <a:off x="0" y="0"/>
          <a:ext cx="0" cy="0"/>
          <a:chOff x="0" y="0"/>
          <a:chExt cx="0" cy="0"/>
        </a:xfrm>
      </p:grpSpPr>
      <p:sp>
        <p:nvSpPr>
          <p:cNvPr id="98" name="Google Shape;98;p21"/>
          <p:cNvSpPr txBox="1"/>
          <p:nvPr>
            <p:ph type="title"/>
          </p:nvPr>
        </p:nvSpPr>
        <p:spPr>
          <a:xfrm>
            <a:off x="6001940" y="1200150"/>
            <a:ext cx="2342100" cy="13716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accent1"/>
              </a:buClr>
              <a:buSzPts val="2600"/>
              <a:buFont typeface="Consolas"/>
              <a:buNone/>
              <a:defRPr sz="26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9" name="Google Shape;99;p21"/>
          <p:cNvSpPr txBox="1"/>
          <p:nvPr>
            <p:ph idx="1" type="body"/>
          </p:nvPr>
        </p:nvSpPr>
        <p:spPr>
          <a:xfrm>
            <a:off x="570309" y="571500"/>
            <a:ext cx="4800600" cy="4000500"/>
          </a:xfrm>
          <a:prstGeom prst="rect">
            <a:avLst/>
          </a:prstGeom>
          <a:noFill/>
          <a:ln>
            <a:noFill/>
          </a:ln>
        </p:spPr>
        <p:txBody>
          <a:bodyPr anchorCtr="0" anchor="t" bIns="34275" lIns="68575" spcFirstLastPara="1" rIns="68575" wrap="square" tIns="34275">
            <a:noAutofit/>
          </a:bodyPr>
          <a:lstStyle>
            <a:lvl1pPr indent="-323850" lvl="0" marL="457200" rtl="0" algn="l">
              <a:lnSpc>
                <a:spcPct val="90000"/>
              </a:lnSpc>
              <a:spcBef>
                <a:spcPts val="1400"/>
              </a:spcBef>
              <a:spcAft>
                <a:spcPts val="0"/>
              </a:spcAft>
              <a:buSzPts val="1500"/>
              <a:buChar char="•"/>
              <a:defRPr sz="1500"/>
            </a:lvl1pPr>
            <a:lvl2pPr indent="-317500" lvl="1" marL="914400" rtl="0" algn="l">
              <a:lnSpc>
                <a:spcPct val="90000"/>
              </a:lnSpc>
              <a:spcBef>
                <a:spcPts val="800"/>
              </a:spcBef>
              <a:spcAft>
                <a:spcPts val="0"/>
              </a:spcAft>
              <a:buSzPts val="1400"/>
              <a:buChar char="•"/>
              <a:defRPr sz="1400"/>
            </a:lvl2pPr>
            <a:lvl3pPr indent="-304800" lvl="2" marL="1371600" rtl="0" algn="l">
              <a:lnSpc>
                <a:spcPct val="90000"/>
              </a:lnSpc>
              <a:spcBef>
                <a:spcPts val="600"/>
              </a:spcBef>
              <a:spcAft>
                <a:spcPts val="0"/>
              </a:spcAft>
              <a:buSzPts val="1200"/>
              <a:buChar char="•"/>
              <a:defRPr sz="1200"/>
            </a:lvl3pPr>
            <a:lvl4pPr indent="-298450" lvl="3" marL="1828800" rtl="0" algn="l">
              <a:lnSpc>
                <a:spcPct val="90000"/>
              </a:lnSpc>
              <a:spcBef>
                <a:spcPts val="600"/>
              </a:spcBef>
              <a:spcAft>
                <a:spcPts val="0"/>
              </a:spcAft>
              <a:buSzPts val="1100"/>
              <a:buChar char="•"/>
              <a:defRPr sz="1100"/>
            </a:lvl4pPr>
            <a:lvl5pPr indent="-298450" lvl="4" marL="2286000" rtl="0" algn="l">
              <a:lnSpc>
                <a:spcPct val="90000"/>
              </a:lnSpc>
              <a:spcBef>
                <a:spcPts val="600"/>
              </a:spcBef>
              <a:spcAft>
                <a:spcPts val="0"/>
              </a:spcAft>
              <a:buSzPts val="1100"/>
              <a:buChar char="•"/>
              <a:defRPr sz="1100"/>
            </a:lvl5pPr>
            <a:lvl6pPr indent="-298450" lvl="5" marL="2743200" rtl="0" algn="l">
              <a:lnSpc>
                <a:spcPct val="90000"/>
              </a:lnSpc>
              <a:spcBef>
                <a:spcPts val="600"/>
              </a:spcBef>
              <a:spcAft>
                <a:spcPts val="0"/>
              </a:spcAft>
              <a:buSzPts val="1100"/>
              <a:buChar char="•"/>
              <a:defRPr sz="1100"/>
            </a:lvl6pPr>
            <a:lvl7pPr indent="-298450" lvl="6" marL="3200400" rtl="0" algn="l">
              <a:lnSpc>
                <a:spcPct val="90000"/>
              </a:lnSpc>
              <a:spcBef>
                <a:spcPts val="600"/>
              </a:spcBef>
              <a:spcAft>
                <a:spcPts val="0"/>
              </a:spcAft>
              <a:buSzPts val="1100"/>
              <a:buChar char="•"/>
              <a:defRPr sz="1100"/>
            </a:lvl7pPr>
            <a:lvl8pPr indent="-298450" lvl="7" marL="3657600" rtl="0" algn="l">
              <a:lnSpc>
                <a:spcPct val="90000"/>
              </a:lnSpc>
              <a:spcBef>
                <a:spcPts val="600"/>
              </a:spcBef>
              <a:spcAft>
                <a:spcPts val="0"/>
              </a:spcAft>
              <a:buSzPts val="1100"/>
              <a:buChar char="•"/>
              <a:defRPr sz="1100"/>
            </a:lvl8pPr>
            <a:lvl9pPr indent="-298450" lvl="8" marL="4114800" rtl="0" algn="l">
              <a:lnSpc>
                <a:spcPct val="90000"/>
              </a:lnSpc>
              <a:spcBef>
                <a:spcPts val="600"/>
              </a:spcBef>
              <a:spcAft>
                <a:spcPts val="0"/>
              </a:spcAft>
              <a:buSzPts val="1100"/>
              <a:buChar char="•"/>
              <a:defRPr sz="1100"/>
            </a:lvl9pPr>
          </a:lstStyle>
          <a:p/>
        </p:txBody>
      </p:sp>
      <p:sp>
        <p:nvSpPr>
          <p:cNvPr id="100" name="Google Shape;100;p21"/>
          <p:cNvSpPr txBox="1"/>
          <p:nvPr>
            <p:ph idx="2" type="body"/>
          </p:nvPr>
        </p:nvSpPr>
        <p:spPr>
          <a:xfrm>
            <a:off x="6000779" y="2571750"/>
            <a:ext cx="2343300" cy="13716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0"/>
              </a:spcBef>
              <a:spcAft>
                <a:spcPts val="0"/>
              </a:spcAft>
              <a:buSzPts val="1200"/>
              <a:buNone/>
              <a:defRPr sz="1200"/>
            </a:lvl1pPr>
            <a:lvl2pPr indent="-228600" lvl="1" marL="914400" rtl="0" algn="l">
              <a:lnSpc>
                <a:spcPct val="90000"/>
              </a:lnSpc>
              <a:spcBef>
                <a:spcPts val="800"/>
              </a:spcBef>
              <a:spcAft>
                <a:spcPts val="0"/>
              </a:spcAft>
              <a:buSzPts val="1100"/>
              <a:buNone/>
              <a:defRPr sz="1100"/>
            </a:lvl2pPr>
            <a:lvl3pPr indent="-228600" lvl="2" marL="1371600" rtl="0" algn="l">
              <a:lnSpc>
                <a:spcPct val="90000"/>
              </a:lnSpc>
              <a:spcBef>
                <a:spcPts val="600"/>
              </a:spcBef>
              <a:spcAft>
                <a:spcPts val="0"/>
              </a:spcAft>
              <a:buSzPts val="900"/>
              <a:buNone/>
              <a:defRPr sz="900"/>
            </a:lvl3pPr>
            <a:lvl4pPr indent="-228600" lvl="3" marL="1828800" rtl="0" algn="l">
              <a:lnSpc>
                <a:spcPct val="90000"/>
              </a:lnSpc>
              <a:spcBef>
                <a:spcPts val="600"/>
              </a:spcBef>
              <a:spcAft>
                <a:spcPts val="0"/>
              </a:spcAft>
              <a:buSzPts val="800"/>
              <a:buNone/>
              <a:defRPr sz="800"/>
            </a:lvl4pPr>
            <a:lvl5pPr indent="-228600" lvl="4" marL="2286000" rtl="0" algn="l">
              <a:lnSpc>
                <a:spcPct val="90000"/>
              </a:lnSpc>
              <a:spcBef>
                <a:spcPts val="600"/>
              </a:spcBef>
              <a:spcAft>
                <a:spcPts val="0"/>
              </a:spcAft>
              <a:buSzPts val="800"/>
              <a:buNone/>
              <a:defRPr sz="800"/>
            </a:lvl5pPr>
            <a:lvl6pPr indent="-228600" lvl="5" marL="2743200" rtl="0" algn="l">
              <a:lnSpc>
                <a:spcPct val="90000"/>
              </a:lnSpc>
              <a:spcBef>
                <a:spcPts val="600"/>
              </a:spcBef>
              <a:spcAft>
                <a:spcPts val="0"/>
              </a:spcAft>
              <a:buSzPts val="800"/>
              <a:buNone/>
              <a:defRPr sz="800"/>
            </a:lvl6pPr>
            <a:lvl7pPr indent="-228600" lvl="6" marL="3200400" rtl="0" algn="l">
              <a:lnSpc>
                <a:spcPct val="90000"/>
              </a:lnSpc>
              <a:spcBef>
                <a:spcPts val="600"/>
              </a:spcBef>
              <a:spcAft>
                <a:spcPts val="0"/>
              </a:spcAft>
              <a:buSzPts val="800"/>
              <a:buNone/>
              <a:defRPr sz="800"/>
            </a:lvl7pPr>
            <a:lvl8pPr indent="-228600" lvl="7" marL="3657600" rtl="0" algn="l">
              <a:lnSpc>
                <a:spcPct val="90000"/>
              </a:lnSpc>
              <a:spcBef>
                <a:spcPts val="600"/>
              </a:spcBef>
              <a:spcAft>
                <a:spcPts val="0"/>
              </a:spcAft>
              <a:buSzPts val="800"/>
              <a:buNone/>
              <a:defRPr sz="800"/>
            </a:lvl8pPr>
            <a:lvl9pPr indent="-228600" lvl="8" marL="4114800" rtl="0" algn="l">
              <a:lnSpc>
                <a:spcPct val="90000"/>
              </a:lnSpc>
              <a:spcBef>
                <a:spcPts val="600"/>
              </a:spcBef>
              <a:spcAft>
                <a:spcPts val="0"/>
              </a:spcAft>
              <a:buSzPts val="800"/>
              <a:buNone/>
              <a:defRPr sz="800"/>
            </a:lvl9pPr>
          </a:lstStyle>
          <a:p/>
        </p:txBody>
      </p:sp>
      <p:sp>
        <p:nvSpPr>
          <p:cNvPr id="101" name="Google Shape;101;p21"/>
          <p:cNvSpPr txBox="1"/>
          <p:nvPr>
            <p:ph idx="11" type="ftr"/>
          </p:nvPr>
        </p:nvSpPr>
        <p:spPr>
          <a:xfrm>
            <a:off x="1143000" y="4772025"/>
            <a:ext cx="5161200" cy="192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2" name="Google Shape;102;p21"/>
          <p:cNvSpPr txBox="1"/>
          <p:nvPr>
            <p:ph idx="10" type="dt"/>
          </p:nvPr>
        </p:nvSpPr>
        <p:spPr>
          <a:xfrm>
            <a:off x="6457950" y="4772025"/>
            <a:ext cx="743100" cy="192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3" name="Google Shape;103;p21"/>
          <p:cNvSpPr txBox="1"/>
          <p:nvPr>
            <p:ph idx="12" type="sldNum"/>
          </p:nvPr>
        </p:nvSpPr>
        <p:spPr>
          <a:xfrm>
            <a:off x="7372350" y="4772025"/>
            <a:ext cx="628800" cy="192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4" name="Shape 104"/>
        <p:cNvGrpSpPr/>
        <p:nvPr/>
      </p:nvGrpSpPr>
      <p:grpSpPr>
        <a:xfrm>
          <a:off x="0" y="0"/>
          <a:ext cx="0" cy="0"/>
          <a:chOff x="0" y="0"/>
          <a:chExt cx="0" cy="0"/>
        </a:xfrm>
      </p:grpSpPr>
      <p:sp>
        <p:nvSpPr>
          <p:cNvPr id="105" name="Google Shape;105;p22"/>
          <p:cNvSpPr txBox="1"/>
          <p:nvPr>
            <p:ph idx="11" type="ftr"/>
          </p:nvPr>
        </p:nvSpPr>
        <p:spPr>
          <a:xfrm>
            <a:off x="1143000" y="4772025"/>
            <a:ext cx="5161200" cy="192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6" name="Google Shape;106;p22"/>
          <p:cNvSpPr txBox="1"/>
          <p:nvPr>
            <p:ph idx="10" type="dt"/>
          </p:nvPr>
        </p:nvSpPr>
        <p:spPr>
          <a:xfrm>
            <a:off x="6457950" y="4772025"/>
            <a:ext cx="743100" cy="192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7" name="Google Shape;107;p22"/>
          <p:cNvSpPr txBox="1"/>
          <p:nvPr>
            <p:ph idx="12" type="sldNum"/>
          </p:nvPr>
        </p:nvSpPr>
        <p:spPr>
          <a:xfrm>
            <a:off x="7372350" y="4772025"/>
            <a:ext cx="628800" cy="192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8" name="Shape 108"/>
        <p:cNvGrpSpPr/>
        <p:nvPr/>
      </p:nvGrpSpPr>
      <p:grpSpPr>
        <a:xfrm>
          <a:off x="0" y="0"/>
          <a:ext cx="0" cy="0"/>
          <a:chOff x="0" y="0"/>
          <a:chExt cx="0" cy="0"/>
        </a:xfrm>
      </p:grpSpPr>
      <p:sp>
        <p:nvSpPr>
          <p:cNvPr id="109" name="Google Shape;109;p23"/>
          <p:cNvSpPr txBox="1"/>
          <p:nvPr>
            <p:ph type="title"/>
          </p:nvPr>
        </p:nvSpPr>
        <p:spPr>
          <a:xfrm>
            <a:off x="5998464" y="1200150"/>
            <a:ext cx="2345400" cy="13716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accent1"/>
              </a:buClr>
              <a:buSzPts val="2600"/>
              <a:buFont typeface="Consolas"/>
              <a:buNone/>
              <a:defRPr sz="26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0" name="Google Shape;110;p23"/>
          <p:cNvSpPr/>
          <p:nvPr>
            <p:ph idx="2" type="pic"/>
          </p:nvPr>
        </p:nvSpPr>
        <p:spPr>
          <a:xfrm>
            <a:off x="585938" y="582930"/>
            <a:ext cx="4800600" cy="3977700"/>
          </a:xfrm>
          <a:prstGeom prst="rect">
            <a:avLst/>
          </a:prstGeom>
          <a:noFill/>
          <a:ln>
            <a:noFill/>
          </a:ln>
        </p:spPr>
        <p:txBody>
          <a:bodyPr anchorCtr="0" anchor="t" bIns="34275" lIns="68575" spcFirstLastPara="1" rIns="68575" wrap="square" tIns="342900">
            <a:noAutofit/>
          </a:bodyPr>
          <a:lstStyle>
            <a:lvl1pPr lvl="0" marR="0" rtl="0" algn="ctr">
              <a:lnSpc>
                <a:spcPct val="90000"/>
              </a:lnSpc>
              <a:spcBef>
                <a:spcPts val="1400"/>
              </a:spcBef>
              <a:spcAft>
                <a:spcPts val="0"/>
              </a:spcAft>
              <a:buClr>
                <a:schemeClr val="accent1"/>
              </a:buClr>
              <a:buSzPts val="1500"/>
              <a:buFont typeface="Arial"/>
              <a:buNone/>
              <a:defRPr b="0" i="0" sz="1500" u="none" cap="none" strike="noStrike">
                <a:solidFill>
                  <a:srgbClr val="D8D8D8"/>
                </a:solidFill>
                <a:latin typeface="Candara"/>
                <a:ea typeface="Candara"/>
                <a:cs typeface="Candara"/>
                <a:sym typeface="Candara"/>
              </a:defRPr>
            </a:lvl1pPr>
            <a:lvl2pPr lvl="1" marR="0" rtl="0" algn="l">
              <a:lnSpc>
                <a:spcPct val="90000"/>
              </a:lnSpc>
              <a:spcBef>
                <a:spcPts val="800"/>
              </a:spcBef>
              <a:spcAft>
                <a:spcPts val="0"/>
              </a:spcAft>
              <a:buClr>
                <a:schemeClr val="accent1"/>
              </a:buClr>
              <a:buSzPts val="2100"/>
              <a:buFont typeface="Arial"/>
              <a:buNone/>
              <a:defRPr b="0" i="0" sz="2100" u="none" cap="none" strike="noStrike">
                <a:solidFill>
                  <a:srgbClr val="D8D8D8"/>
                </a:solidFill>
                <a:latin typeface="Candara"/>
                <a:ea typeface="Candara"/>
                <a:cs typeface="Candara"/>
                <a:sym typeface="Candara"/>
              </a:defRPr>
            </a:lvl2pPr>
            <a:lvl3pPr lvl="2" marR="0" rtl="0" algn="l">
              <a:lnSpc>
                <a:spcPct val="90000"/>
              </a:lnSpc>
              <a:spcBef>
                <a:spcPts val="600"/>
              </a:spcBef>
              <a:spcAft>
                <a:spcPts val="0"/>
              </a:spcAft>
              <a:buClr>
                <a:schemeClr val="accent1"/>
              </a:buClr>
              <a:buSzPts val="1800"/>
              <a:buFont typeface="Arial"/>
              <a:buNone/>
              <a:defRPr b="0" i="0" sz="1800" u="none" cap="none" strike="noStrike">
                <a:solidFill>
                  <a:srgbClr val="D8D8D8"/>
                </a:solidFill>
                <a:latin typeface="Candara"/>
                <a:ea typeface="Candara"/>
                <a:cs typeface="Candara"/>
                <a:sym typeface="Candara"/>
              </a:defRPr>
            </a:lvl3pPr>
            <a:lvl4pPr lvl="3" marR="0" rtl="0" algn="l">
              <a:lnSpc>
                <a:spcPct val="90000"/>
              </a:lnSpc>
              <a:spcBef>
                <a:spcPts val="600"/>
              </a:spcBef>
              <a:spcAft>
                <a:spcPts val="0"/>
              </a:spcAft>
              <a:buClr>
                <a:schemeClr val="accent1"/>
              </a:buClr>
              <a:buSzPts val="1500"/>
              <a:buFont typeface="Arial"/>
              <a:buNone/>
              <a:defRPr b="0" i="0" sz="1500" u="none" cap="none" strike="noStrike">
                <a:solidFill>
                  <a:srgbClr val="D8D8D8"/>
                </a:solidFill>
                <a:latin typeface="Candara"/>
                <a:ea typeface="Candara"/>
                <a:cs typeface="Candara"/>
                <a:sym typeface="Candara"/>
              </a:defRPr>
            </a:lvl4pPr>
            <a:lvl5pPr lvl="4" marR="0" rtl="0" algn="l">
              <a:lnSpc>
                <a:spcPct val="90000"/>
              </a:lnSpc>
              <a:spcBef>
                <a:spcPts val="600"/>
              </a:spcBef>
              <a:spcAft>
                <a:spcPts val="0"/>
              </a:spcAft>
              <a:buClr>
                <a:schemeClr val="accent1"/>
              </a:buClr>
              <a:buSzPts val="1500"/>
              <a:buFont typeface="Arial"/>
              <a:buNone/>
              <a:defRPr b="0" i="0" sz="1500" u="none" cap="none" strike="noStrike">
                <a:solidFill>
                  <a:srgbClr val="D8D8D8"/>
                </a:solidFill>
                <a:latin typeface="Candara"/>
                <a:ea typeface="Candara"/>
                <a:cs typeface="Candara"/>
                <a:sym typeface="Candara"/>
              </a:defRPr>
            </a:lvl5pPr>
            <a:lvl6pPr lvl="5" marR="0" rtl="0" algn="l">
              <a:lnSpc>
                <a:spcPct val="90000"/>
              </a:lnSpc>
              <a:spcBef>
                <a:spcPts val="600"/>
              </a:spcBef>
              <a:spcAft>
                <a:spcPts val="0"/>
              </a:spcAft>
              <a:buClr>
                <a:schemeClr val="accent1"/>
              </a:buClr>
              <a:buSzPts val="1500"/>
              <a:buFont typeface="Arial"/>
              <a:buNone/>
              <a:defRPr b="0" i="0" sz="1500" u="none" cap="none" strike="noStrike">
                <a:solidFill>
                  <a:schemeClr val="lt1"/>
                </a:solidFill>
                <a:latin typeface="Candara"/>
                <a:ea typeface="Candara"/>
                <a:cs typeface="Candara"/>
                <a:sym typeface="Candara"/>
              </a:defRPr>
            </a:lvl6pPr>
            <a:lvl7pPr lvl="6" marR="0" rtl="0" algn="l">
              <a:lnSpc>
                <a:spcPct val="90000"/>
              </a:lnSpc>
              <a:spcBef>
                <a:spcPts val="600"/>
              </a:spcBef>
              <a:spcAft>
                <a:spcPts val="0"/>
              </a:spcAft>
              <a:buClr>
                <a:schemeClr val="accent1"/>
              </a:buClr>
              <a:buSzPts val="1500"/>
              <a:buFont typeface="Arial"/>
              <a:buNone/>
              <a:defRPr b="0" i="0" sz="1500" u="none" cap="none" strike="noStrike">
                <a:solidFill>
                  <a:schemeClr val="lt1"/>
                </a:solidFill>
                <a:latin typeface="Candara"/>
                <a:ea typeface="Candara"/>
                <a:cs typeface="Candara"/>
                <a:sym typeface="Candara"/>
              </a:defRPr>
            </a:lvl7pPr>
            <a:lvl8pPr lvl="7" marR="0" rtl="0" algn="l">
              <a:lnSpc>
                <a:spcPct val="90000"/>
              </a:lnSpc>
              <a:spcBef>
                <a:spcPts val="600"/>
              </a:spcBef>
              <a:spcAft>
                <a:spcPts val="0"/>
              </a:spcAft>
              <a:buClr>
                <a:schemeClr val="accent1"/>
              </a:buClr>
              <a:buSzPts val="1500"/>
              <a:buFont typeface="Arial"/>
              <a:buNone/>
              <a:defRPr b="0" i="0" sz="1500" u="none" cap="none" strike="noStrike">
                <a:solidFill>
                  <a:schemeClr val="lt1"/>
                </a:solidFill>
                <a:latin typeface="Candara"/>
                <a:ea typeface="Candara"/>
                <a:cs typeface="Candara"/>
                <a:sym typeface="Candara"/>
              </a:defRPr>
            </a:lvl8pPr>
            <a:lvl9pPr lvl="8" marR="0" rtl="0" algn="l">
              <a:lnSpc>
                <a:spcPct val="90000"/>
              </a:lnSpc>
              <a:spcBef>
                <a:spcPts val="600"/>
              </a:spcBef>
              <a:spcAft>
                <a:spcPts val="0"/>
              </a:spcAft>
              <a:buClr>
                <a:schemeClr val="accent1"/>
              </a:buClr>
              <a:buSzPts val="1500"/>
              <a:buFont typeface="Arial"/>
              <a:buNone/>
              <a:defRPr b="0" i="0" sz="1500" u="none" cap="none" strike="noStrike">
                <a:solidFill>
                  <a:schemeClr val="lt1"/>
                </a:solidFill>
                <a:latin typeface="Candara"/>
                <a:ea typeface="Candara"/>
                <a:cs typeface="Candara"/>
                <a:sym typeface="Candara"/>
              </a:defRPr>
            </a:lvl9pPr>
          </a:lstStyle>
          <a:p/>
        </p:txBody>
      </p:sp>
      <p:sp>
        <p:nvSpPr>
          <p:cNvPr id="111" name="Google Shape;111;p23"/>
          <p:cNvSpPr txBox="1"/>
          <p:nvPr>
            <p:ph idx="1" type="body"/>
          </p:nvPr>
        </p:nvSpPr>
        <p:spPr>
          <a:xfrm>
            <a:off x="5998464" y="2571750"/>
            <a:ext cx="2345400" cy="13716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0"/>
              </a:spcBef>
              <a:spcAft>
                <a:spcPts val="0"/>
              </a:spcAft>
              <a:buSzPts val="1200"/>
              <a:buNone/>
              <a:defRPr sz="1200"/>
            </a:lvl1pPr>
            <a:lvl2pPr indent="-228600" lvl="1" marL="914400" rtl="0" algn="l">
              <a:lnSpc>
                <a:spcPct val="90000"/>
              </a:lnSpc>
              <a:spcBef>
                <a:spcPts val="800"/>
              </a:spcBef>
              <a:spcAft>
                <a:spcPts val="0"/>
              </a:spcAft>
              <a:buSzPts val="1100"/>
              <a:buNone/>
              <a:defRPr sz="1100"/>
            </a:lvl2pPr>
            <a:lvl3pPr indent="-228600" lvl="2" marL="1371600" rtl="0" algn="l">
              <a:lnSpc>
                <a:spcPct val="90000"/>
              </a:lnSpc>
              <a:spcBef>
                <a:spcPts val="600"/>
              </a:spcBef>
              <a:spcAft>
                <a:spcPts val="0"/>
              </a:spcAft>
              <a:buSzPts val="900"/>
              <a:buNone/>
              <a:defRPr sz="900"/>
            </a:lvl3pPr>
            <a:lvl4pPr indent="-228600" lvl="3" marL="1828800" rtl="0" algn="l">
              <a:lnSpc>
                <a:spcPct val="90000"/>
              </a:lnSpc>
              <a:spcBef>
                <a:spcPts val="600"/>
              </a:spcBef>
              <a:spcAft>
                <a:spcPts val="0"/>
              </a:spcAft>
              <a:buSzPts val="800"/>
              <a:buNone/>
              <a:defRPr sz="800"/>
            </a:lvl4pPr>
            <a:lvl5pPr indent="-228600" lvl="4" marL="2286000" rtl="0" algn="l">
              <a:lnSpc>
                <a:spcPct val="90000"/>
              </a:lnSpc>
              <a:spcBef>
                <a:spcPts val="600"/>
              </a:spcBef>
              <a:spcAft>
                <a:spcPts val="0"/>
              </a:spcAft>
              <a:buSzPts val="800"/>
              <a:buNone/>
              <a:defRPr sz="800"/>
            </a:lvl5pPr>
            <a:lvl6pPr indent="-228600" lvl="5" marL="2743200" rtl="0" algn="l">
              <a:lnSpc>
                <a:spcPct val="90000"/>
              </a:lnSpc>
              <a:spcBef>
                <a:spcPts val="600"/>
              </a:spcBef>
              <a:spcAft>
                <a:spcPts val="0"/>
              </a:spcAft>
              <a:buSzPts val="800"/>
              <a:buNone/>
              <a:defRPr sz="800"/>
            </a:lvl6pPr>
            <a:lvl7pPr indent="-228600" lvl="6" marL="3200400" rtl="0" algn="l">
              <a:lnSpc>
                <a:spcPct val="90000"/>
              </a:lnSpc>
              <a:spcBef>
                <a:spcPts val="600"/>
              </a:spcBef>
              <a:spcAft>
                <a:spcPts val="0"/>
              </a:spcAft>
              <a:buSzPts val="800"/>
              <a:buNone/>
              <a:defRPr sz="800"/>
            </a:lvl7pPr>
            <a:lvl8pPr indent="-228600" lvl="7" marL="3657600" rtl="0" algn="l">
              <a:lnSpc>
                <a:spcPct val="90000"/>
              </a:lnSpc>
              <a:spcBef>
                <a:spcPts val="600"/>
              </a:spcBef>
              <a:spcAft>
                <a:spcPts val="0"/>
              </a:spcAft>
              <a:buSzPts val="800"/>
              <a:buNone/>
              <a:defRPr sz="800"/>
            </a:lvl8pPr>
            <a:lvl9pPr indent="-228600" lvl="8" marL="4114800" rtl="0" algn="l">
              <a:lnSpc>
                <a:spcPct val="90000"/>
              </a:lnSpc>
              <a:spcBef>
                <a:spcPts val="600"/>
              </a:spcBef>
              <a:spcAft>
                <a:spcPts val="0"/>
              </a:spcAft>
              <a:buSzPts val="800"/>
              <a:buNone/>
              <a:defRPr sz="800"/>
            </a:lvl9pPr>
          </a:lstStyle>
          <a:p/>
        </p:txBody>
      </p:sp>
      <p:sp>
        <p:nvSpPr>
          <p:cNvPr descr="An empty placeholder to add an image. Click on the placeholder and select the image that you wish to add." id="112" name="Google Shape;112;p23"/>
          <p:cNvSpPr/>
          <p:nvPr/>
        </p:nvSpPr>
        <p:spPr>
          <a:xfrm>
            <a:off x="483068" y="480060"/>
            <a:ext cx="5006400" cy="4183500"/>
          </a:xfrm>
          <a:prstGeom prst="rect">
            <a:avLst/>
          </a:prstGeom>
          <a:solidFill>
            <a:srgbClr val="000000"/>
          </a:solidFill>
          <a:ln cap="flat" cmpd="sng" w="1016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200" u="none" cap="none" strike="noStrike">
              <a:solidFill>
                <a:schemeClr val="lt1"/>
              </a:solidFill>
              <a:latin typeface="Candara"/>
              <a:ea typeface="Candara"/>
              <a:cs typeface="Candara"/>
              <a:sym typeface="Candara"/>
            </a:endParaRPr>
          </a:p>
        </p:txBody>
      </p:sp>
      <p:sp>
        <p:nvSpPr>
          <p:cNvPr id="113" name="Google Shape;113;p23"/>
          <p:cNvSpPr txBox="1"/>
          <p:nvPr>
            <p:ph idx="11" type="ftr"/>
          </p:nvPr>
        </p:nvSpPr>
        <p:spPr>
          <a:xfrm>
            <a:off x="1143000" y="4772025"/>
            <a:ext cx="5161200" cy="192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4" name="Google Shape;114;p23"/>
          <p:cNvSpPr txBox="1"/>
          <p:nvPr>
            <p:ph idx="10" type="dt"/>
          </p:nvPr>
        </p:nvSpPr>
        <p:spPr>
          <a:xfrm>
            <a:off x="6457950" y="4772025"/>
            <a:ext cx="743100" cy="192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5" name="Google Shape;115;p23"/>
          <p:cNvSpPr txBox="1"/>
          <p:nvPr>
            <p:ph idx="12" type="sldNum"/>
          </p:nvPr>
        </p:nvSpPr>
        <p:spPr>
          <a:xfrm>
            <a:off x="7372350" y="4772025"/>
            <a:ext cx="628800" cy="192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6" name="Shape 116"/>
        <p:cNvGrpSpPr/>
        <p:nvPr/>
      </p:nvGrpSpPr>
      <p:grpSpPr>
        <a:xfrm>
          <a:off x="0" y="0"/>
          <a:ext cx="0" cy="0"/>
          <a:chOff x="0" y="0"/>
          <a:chExt cx="0" cy="0"/>
        </a:xfrm>
      </p:grpSpPr>
      <p:sp>
        <p:nvSpPr>
          <p:cNvPr id="117" name="Google Shape;117;p24"/>
          <p:cNvSpPr txBox="1"/>
          <p:nvPr>
            <p:ph type="title"/>
          </p:nvPr>
        </p:nvSpPr>
        <p:spPr>
          <a:xfrm>
            <a:off x="1143000" y="342900"/>
            <a:ext cx="6858000" cy="8574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accent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8" name="Google Shape;118;p24"/>
          <p:cNvSpPr txBox="1"/>
          <p:nvPr>
            <p:ph idx="1" type="body"/>
          </p:nvPr>
        </p:nvSpPr>
        <p:spPr>
          <a:xfrm rot="5400000">
            <a:off x="2971800" y="-457200"/>
            <a:ext cx="3200400" cy="68580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1400"/>
              </a:spcBef>
              <a:spcAft>
                <a:spcPts val="0"/>
              </a:spcAft>
              <a:buSzPts val="1400"/>
              <a:buChar char="•"/>
              <a:defRPr/>
            </a:lvl1pPr>
            <a:lvl2pPr indent="-317500" lvl="1" marL="914400" rtl="0" algn="l">
              <a:lnSpc>
                <a:spcPct val="90000"/>
              </a:lnSpc>
              <a:spcBef>
                <a:spcPts val="800"/>
              </a:spcBef>
              <a:spcAft>
                <a:spcPts val="0"/>
              </a:spcAft>
              <a:buSzPts val="1400"/>
              <a:buChar char="•"/>
              <a:defRPr/>
            </a:lvl2pPr>
            <a:lvl3pPr indent="-317500" lvl="2" marL="1371600" rtl="0" algn="l">
              <a:lnSpc>
                <a:spcPct val="90000"/>
              </a:lnSpc>
              <a:spcBef>
                <a:spcPts val="600"/>
              </a:spcBef>
              <a:spcAft>
                <a:spcPts val="0"/>
              </a:spcAft>
              <a:buSzPts val="1400"/>
              <a:buChar char="•"/>
              <a:defRPr/>
            </a:lvl3pPr>
            <a:lvl4pPr indent="-317500" lvl="3" marL="1828800" rtl="0" algn="l">
              <a:lnSpc>
                <a:spcPct val="90000"/>
              </a:lnSpc>
              <a:spcBef>
                <a:spcPts val="600"/>
              </a:spcBef>
              <a:spcAft>
                <a:spcPts val="0"/>
              </a:spcAft>
              <a:buSzPts val="1400"/>
              <a:buChar char="•"/>
              <a:defRPr/>
            </a:lvl4pPr>
            <a:lvl5pPr indent="-317500" lvl="4" marL="2286000" rtl="0" algn="l">
              <a:lnSpc>
                <a:spcPct val="90000"/>
              </a:lnSpc>
              <a:spcBef>
                <a:spcPts val="600"/>
              </a:spcBef>
              <a:spcAft>
                <a:spcPts val="0"/>
              </a:spcAft>
              <a:buSzPts val="1400"/>
              <a:buChar char="•"/>
              <a:defRPr/>
            </a:lvl5pPr>
            <a:lvl6pPr indent="-317500" lvl="5" marL="2743200" rtl="0" algn="l">
              <a:lnSpc>
                <a:spcPct val="90000"/>
              </a:lnSpc>
              <a:spcBef>
                <a:spcPts val="600"/>
              </a:spcBef>
              <a:spcAft>
                <a:spcPts val="0"/>
              </a:spcAft>
              <a:buSzPts val="1400"/>
              <a:buChar char="•"/>
              <a:defRPr/>
            </a:lvl6pPr>
            <a:lvl7pPr indent="-317500" lvl="6" marL="3200400" rtl="0" algn="l">
              <a:lnSpc>
                <a:spcPct val="90000"/>
              </a:lnSpc>
              <a:spcBef>
                <a:spcPts val="600"/>
              </a:spcBef>
              <a:spcAft>
                <a:spcPts val="0"/>
              </a:spcAft>
              <a:buSzPts val="1400"/>
              <a:buChar char="•"/>
              <a:defRPr/>
            </a:lvl7pPr>
            <a:lvl8pPr indent="-317500" lvl="7" marL="3657600" rtl="0" algn="l">
              <a:lnSpc>
                <a:spcPct val="90000"/>
              </a:lnSpc>
              <a:spcBef>
                <a:spcPts val="600"/>
              </a:spcBef>
              <a:spcAft>
                <a:spcPts val="0"/>
              </a:spcAft>
              <a:buSzPts val="1400"/>
              <a:buChar char="•"/>
              <a:defRPr/>
            </a:lvl8pPr>
            <a:lvl9pPr indent="-317500" lvl="8" marL="4114800" rtl="0" algn="l">
              <a:lnSpc>
                <a:spcPct val="90000"/>
              </a:lnSpc>
              <a:spcBef>
                <a:spcPts val="600"/>
              </a:spcBef>
              <a:spcAft>
                <a:spcPts val="0"/>
              </a:spcAft>
              <a:buSzPts val="1400"/>
              <a:buChar char="•"/>
              <a:defRPr/>
            </a:lvl9pPr>
          </a:lstStyle>
          <a:p/>
        </p:txBody>
      </p:sp>
      <p:sp>
        <p:nvSpPr>
          <p:cNvPr id="119" name="Google Shape;119;p24"/>
          <p:cNvSpPr txBox="1"/>
          <p:nvPr>
            <p:ph idx="11" type="ftr"/>
          </p:nvPr>
        </p:nvSpPr>
        <p:spPr>
          <a:xfrm>
            <a:off x="1143000" y="4772025"/>
            <a:ext cx="5161200" cy="192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0" name="Google Shape;120;p24"/>
          <p:cNvSpPr txBox="1"/>
          <p:nvPr>
            <p:ph idx="10" type="dt"/>
          </p:nvPr>
        </p:nvSpPr>
        <p:spPr>
          <a:xfrm>
            <a:off x="6457950" y="4772025"/>
            <a:ext cx="743100" cy="192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1" name="Google Shape;121;p24"/>
          <p:cNvSpPr txBox="1"/>
          <p:nvPr>
            <p:ph idx="12" type="sldNum"/>
          </p:nvPr>
        </p:nvSpPr>
        <p:spPr>
          <a:xfrm>
            <a:off x="7372350" y="4772025"/>
            <a:ext cx="628800" cy="192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2" name="Shape 122"/>
        <p:cNvGrpSpPr/>
        <p:nvPr/>
      </p:nvGrpSpPr>
      <p:grpSpPr>
        <a:xfrm>
          <a:off x="0" y="0"/>
          <a:ext cx="0" cy="0"/>
          <a:chOff x="0" y="0"/>
          <a:chExt cx="0" cy="0"/>
        </a:xfrm>
      </p:grpSpPr>
      <p:sp>
        <p:nvSpPr>
          <p:cNvPr id="123" name="Google Shape;123;p25"/>
          <p:cNvSpPr txBox="1"/>
          <p:nvPr>
            <p:ph type="title"/>
          </p:nvPr>
        </p:nvSpPr>
        <p:spPr>
          <a:xfrm rot="5400000">
            <a:off x="5157750" y="1728749"/>
            <a:ext cx="4229100" cy="14574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accent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4" name="Google Shape;124;p25"/>
          <p:cNvSpPr txBox="1"/>
          <p:nvPr>
            <p:ph idx="1" type="body"/>
          </p:nvPr>
        </p:nvSpPr>
        <p:spPr>
          <a:xfrm rot="5400000">
            <a:off x="1671675" y="-185701"/>
            <a:ext cx="4229100" cy="5286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1400"/>
              </a:spcBef>
              <a:spcAft>
                <a:spcPts val="0"/>
              </a:spcAft>
              <a:buSzPts val="1400"/>
              <a:buChar char="•"/>
              <a:defRPr/>
            </a:lvl1pPr>
            <a:lvl2pPr indent="-317500" lvl="1" marL="914400" rtl="0" algn="l">
              <a:lnSpc>
                <a:spcPct val="90000"/>
              </a:lnSpc>
              <a:spcBef>
                <a:spcPts val="800"/>
              </a:spcBef>
              <a:spcAft>
                <a:spcPts val="0"/>
              </a:spcAft>
              <a:buSzPts val="1400"/>
              <a:buChar char="•"/>
              <a:defRPr/>
            </a:lvl2pPr>
            <a:lvl3pPr indent="-317500" lvl="2" marL="1371600" rtl="0" algn="l">
              <a:lnSpc>
                <a:spcPct val="90000"/>
              </a:lnSpc>
              <a:spcBef>
                <a:spcPts val="600"/>
              </a:spcBef>
              <a:spcAft>
                <a:spcPts val="0"/>
              </a:spcAft>
              <a:buSzPts val="1400"/>
              <a:buChar char="•"/>
              <a:defRPr/>
            </a:lvl3pPr>
            <a:lvl4pPr indent="-317500" lvl="3" marL="1828800" rtl="0" algn="l">
              <a:lnSpc>
                <a:spcPct val="90000"/>
              </a:lnSpc>
              <a:spcBef>
                <a:spcPts val="600"/>
              </a:spcBef>
              <a:spcAft>
                <a:spcPts val="0"/>
              </a:spcAft>
              <a:buSzPts val="1400"/>
              <a:buChar char="•"/>
              <a:defRPr/>
            </a:lvl4pPr>
            <a:lvl5pPr indent="-317500" lvl="4" marL="2286000" rtl="0" algn="l">
              <a:lnSpc>
                <a:spcPct val="90000"/>
              </a:lnSpc>
              <a:spcBef>
                <a:spcPts val="600"/>
              </a:spcBef>
              <a:spcAft>
                <a:spcPts val="0"/>
              </a:spcAft>
              <a:buSzPts val="1400"/>
              <a:buChar char="•"/>
              <a:defRPr/>
            </a:lvl5pPr>
            <a:lvl6pPr indent="-317500" lvl="5" marL="2743200" rtl="0" algn="l">
              <a:lnSpc>
                <a:spcPct val="90000"/>
              </a:lnSpc>
              <a:spcBef>
                <a:spcPts val="600"/>
              </a:spcBef>
              <a:spcAft>
                <a:spcPts val="0"/>
              </a:spcAft>
              <a:buSzPts val="1400"/>
              <a:buChar char="•"/>
              <a:defRPr/>
            </a:lvl6pPr>
            <a:lvl7pPr indent="-317500" lvl="6" marL="3200400" rtl="0" algn="l">
              <a:lnSpc>
                <a:spcPct val="90000"/>
              </a:lnSpc>
              <a:spcBef>
                <a:spcPts val="600"/>
              </a:spcBef>
              <a:spcAft>
                <a:spcPts val="0"/>
              </a:spcAft>
              <a:buSzPts val="1400"/>
              <a:buChar char="•"/>
              <a:defRPr/>
            </a:lvl7pPr>
            <a:lvl8pPr indent="-317500" lvl="7" marL="3657600" rtl="0" algn="l">
              <a:lnSpc>
                <a:spcPct val="90000"/>
              </a:lnSpc>
              <a:spcBef>
                <a:spcPts val="600"/>
              </a:spcBef>
              <a:spcAft>
                <a:spcPts val="0"/>
              </a:spcAft>
              <a:buSzPts val="1400"/>
              <a:buChar char="•"/>
              <a:defRPr/>
            </a:lvl8pPr>
            <a:lvl9pPr indent="-317500" lvl="8" marL="4114800" rtl="0" algn="l">
              <a:lnSpc>
                <a:spcPct val="90000"/>
              </a:lnSpc>
              <a:spcBef>
                <a:spcPts val="600"/>
              </a:spcBef>
              <a:spcAft>
                <a:spcPts val="0"/>
              </a:spcAft>
              <a:buSzPts val="1400"/>
              <a:buChar char="•"/>
              <a:defRPr/>
            </a:lvl9pPr>
          </a:lstStyle>
          <a:p/>
        </p:txBody>
      </p:sp>
      <p:sp>
        <p:nvSpPr>
          <p:cNvPr id="125" name="Google Shape;125;p25"/>
          <p:cNvSpPr txBox="1"/>
          <p:nvPr>
            <p:ph idx="11" type="ftr"/>
          </p:nvPr>
        </p:nvSpPr>
        <p:spPr>
          <a:xfrm>
            <a:off x="1143000" y="4772025"/>
            <a:ext cx="5161200" cy="192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6" name="Google Shape;126;p25"/>
          <p:cNvSpPr txBox="1"/>
          <p:nvPr>
            <p:ph idx="10" type="dt"/>
          </p:nvPr>
        </p:nvSpPr>
        <p:spPr>
          <a:xfrm>
            <a:off x="6457950" y="4772025"/>
            <a:ext cx="743100" cy="192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7" name="Google Shape;127;p25"/>
          <p:cNvSpPr txBox="1"/>
          <p:nvPr>
            <p:ph idx="12" type="sldNum"/>
          </p:nvPr>
        </p:nvSpPr>
        <p:spPr>
          <a:xfrm>
            <a:off x="7372350" y="4772025"/>
            <a:ext cx="628800" cy="192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8" name="Shape 128"/>
        <p:cNvGrpSpPr/>
        <p:nvPr/>
      </p:nvGrpSpPr>
      <p:grpSpPr>
        <a:xfrm>
          <a:off x="0" y="0"/>
          <a:ext cx="0" cy="0"/>
          <a:chOff x="0" y="0"/>
          <a:chExt cx="0" cy="0"/>
        </a:xfrm>
      </p:grpSpPr>
      <p:sp>
        <p:nvSpPr>
          <p:cNvPr id="129" name="Google Shape;129;p26"/>
          <p:cNvSpPr txBox="1"/>
          <p:nvPr>
            <p:ph type="title"/>
          </p:nvPr>
        </p:nvSpPr>
        <p:spPr>
          <a:xfrm>
            <a:off x="311700" y="445025"/>
            <a:ext cx="8520600" cy="572700"/>
          </a:xfrm>
          <a:prstGeom prst="rect">
            <a:avLst/>
          </a:prstGeom>
        </p:spPr>
        <p:txBody>
          <a:bodyPr anchorCtr="0" anchor="b" bIns="34275" lIns="68575" spcFirstLastPara="1" rIns="68575" wrap="square" tIns="34275">
            <a:noAutofit/>
          </a:bodyPr>
          <a:lstStyle>
            <a:lvl1pPr lvl="0" rtl="0">
              <a:spcBef>
                <a:spcPts val="0"/>
              </a:spcBef>
              <a:spcAft>
                <a:spcPts val="0"/>
              </a:spcAft>
              <a:buSzPts val="26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30" name="Google Shape;130;p26"/>
          <p:cNvSpPr txBox="1"/>
          <p:nvPr>
            <p:ph idx="1" type="body"/>
          </p:nvPr>
        </p:nvSpPr>
        <p:spPr>
          <a:xfrm>
            <a:off x="311700" y="1152475"/>
            <a:ext cx="8520600" cy="3416400"/>
          </a:xfrm>
          <a:prstGeom prst="rect">
            <a:avLst/>
          </a:prstGeom>
        </p:spPr>
        <p:txBody>
          <a:bodyPr anchorCtr="0" anchor="t" bIns="34275" lIns="68575" spcFirstLastPara="1" rIns="68575" wrap="square" tIns="34275">
            <a:noAutofit/>
          </a:bodyPr>
          <a:lstStyle>
            <a:lvl1pPr indent="-323850" lvl="0" marL="457200" rtl="0">
              <a:spcBef>
                <a:spcPts val="1400"/>
              </a:spcBef>
              <a:spcAft>
                <a:spcPts val="0"/>
              </a:spcAft>
              <a:buSzPts val="1500"/>
              <a:buChar char="•"/>
              <a:defRPr/>
            </a:lvl1pPr>
            <a:lvl2pPr indent="-317500" lvl="1" marL="914400" rtl="0">
              <a:spcBef>
                <a:spcPts val="800"/>
              </a:spcBef>
              <a:spcAft>
                <a:spcPts val="0"/>
              </a:spcAft>
              <a:buSzPts val="1400"/>
              <a:buChar char="•"/>
              <a:defRPr/>
            </a:lvl2pPr>
            <a:lvl3pPr indent="-304800" lvl="2" marL="1371600" rtl="0">
              <a:spcBef>
                <a:spcPts val="600"/>
              </a:spcBef>
              <a:spcAft>
                <a:spcPts val="0"/>
              </a:spcAft>
              <a:buSzPts val="1200"/>
              <a:buChar char="•"/>
              <a:defRPr/>
            </a:lvl3pPr>
            <a:lvl4pPr indent="-298450" lvl="3" marL="1828800" rtl="0">
              <a:spcBef>
                <a:spcPts val="600"/>
              </a:spcBef>
              <a:spcAft>
                <a:spcPts val="0"/>
              </a:spcAft>
              <a:buSzPts val="1100"/>
              <a:buChar char="•"/>
              <a:defRPr/>
            </a:lvl4pPr>
            <a:lvl5pPr indent="-298450" lvl="4" marL="2286000" rtl="0">
              <a:spcBef>
                <a:spcPts val="600"/>
              </a:spcBef>
              <a:spcAft>
                <a:spcPts val="0"/>
              </a:spcAft>
              <a:buSzPts val="1100"/>
              <a:buChar char="•"/>
              <a:defRPr/>
            </a:lvl5pPr>
            <a:lvl6pPr indent="-298450" lvl="5" marL="2743200" rtl="0">
              <a:spcBef>
                <a:spcPts val="600"/>
              </a:spcBef>
              <a:spcAft>
                <a:spcPts val="0"/>
              </a:spcAft>
              <a:buSzPts val="1100"/>
              <a:buChar char="•"/>
              <a:defRPr/>
            </a:lvl6pPr>
            <a:lvl7pPr indent="-298450" lvl="6" marL="3200400" rtl="0">
              <a:spcBef>
                <a:spcPts val="600"/>
              </a:spcBef>
              <a:spcAft>
                <a:spcPts val="0"/>
              </a:spcAft>
              <a:buSzPts val="1100"/>
              <a:buChar char="•"/>
              <a:defRPr/>
            </a:lvl7pPr>
            <a:lvl8pPr indent="-298450" lvl="7" marL="3657600" rtl="0">
              <a:spcBef>
                <a:spcPts val="600"/>
              </a:spcBef>
              <a:spcAft>
                <a:spcPts val="0"/>
              </a:spcAft>
              <a:buSzPts val="1100"/>
              <a:buChar char="•"/>
              <a:defRPr/>
            </a:lvl8pPr>
            <a:lvl9pPr indent="-298450" lvl="8" marL="4114800" rtl="0">
              <a:spcBef>
                <a:spcPts val="600"/>
              </a:spcBef>
              <a:spcAft>
                <a:spcPts val="0"/>
              </a:spcAft>
              <a:buSzPts val="1100"/>
              <a:buChar char="•"/>
              <a:defRPr/>
            </a:lvl9pPr>
          </a:lstStyle>
          <a:p/>
        </p:txBody>
      </p:sp>
      <p:sp>
        <p:nvSpPr>
          <p:cNvPr id="131" name="Google Shape;131;p26"/>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3.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6" name="Shape 56"/>
        <p:cNvGrpSpPr/>
        <p:nvPr/>
      </p:nvGrpSpPr>
      <p:grpSpPr>
        <a:xfrm>
          <a:off x="0" y="0"/>
          <a:ext cx="0" cy="0"/>
          <a:chOff x="0" y="0"/>
          <a:chExt cx="0" cy="0"/>
        </a:xfrm>
      </p:grpSpPr>
      <p:sp>
        <p:nvSpPr>
          <p:cNvPr id="57" name="Google Shape;57;p14"/>
          <p:cNvSpPr txBox="1"/>
          <p:nvPr>
            <p:ph type="title"/>
          </p:nvPr>
        </p:nvSpPr>
        <p:spPr>
          <a:xfrm>
            <a:off x="1143000" y="342900"/>
            <a:ext cx="6858000" cy="857400"/>
          </a:xfrm>
          <a:prstGeom prst="rect">
            <a:avLst/>
          </a:prstGeom>
          <a:noFill/>
          <a:ln>
            <a:noFill/>
          </a:ln>
        </p:spPr>
        <p:txBody>
          <a:bodyPr anchorCtr="0" anchor="b" bIns="34275" lIns="68575" spcFirstLastPara="1" rIns="68575" wrap="square" tIns="34275">
            <a:noAutofit/>
          </a:bodyPr>
          <a:lstStyle>
            <a:lvl1pPr lvl="0" marR="0" rtl="0" algn="l">
              <a:lnSpc>
                <a:spcPct val="90000"/>
              </a:lnSpc>
              <a:spcBef>
                <a:spcPts val="0"/>
              </a:spcBef>
              <a:spcAft>
                <a:spcPts val="0"/>
              </a:spcAft>
              <a:buClr>
                <a:schemeClr val="accent1"/>
              </a:buClr>
              <a:buSzPts val="2600"/>
              <a:buFont typeface="Consolas"/>
              <a:buNone/>
              <a:defRPr b="0" i="0" sz="2600" u="none" cap="none" strike="noStrike">
                <a:solidFill>
                  <a:schemeClr val="accent1"/>
                </a:solidFill>
                <a:latin typeface="Consolas"/>
                <a:ea typeface="Consolas"/>
                <a:cs typeface="Consolas"/>
                <a:sym typeface="Consolas"/>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8" name="Google Shape;58;p14"/>
          <p:cNvSpPr txBox="1"/>
          <p:nvPr>
            <p:ph idx="1" type="body"/>
          </p:nvPr>
        </p:nvSpPr>
        <p:spPr>
          <a:xfrm>
            <a:off x="1143000" y="1371600"/>
            <a:ext cx="6858000" cy="3200400"/>
          </a:xfrm>
          <a:prstGeom prst="rect">
            <a:avLst/>
          </a:prstGeom>
          <a:noFill/>
          <a:ln>
            <a:noFill/>
          </a:ln>
        </p:spPr>
        <p:txBody>
          <a:bodyPr anchorCtr="0" anchor="t" bIns="34275" lIns="68575" spcFirstLastPara="1" rIns="68575" wrap="square" tIns="34275">
            <a:noAutofit/>
          </a:bodyPr>
          <a:lstStyle>
            <a:lvl1pPr indent="-323850" lvl="0" marL="457200" marR="0" rtl="0" algn="l">
              <a:lnSpc>
                <a:spcPct val="90000"/>
              </a:lnSpc>
              <a:spcBef>
                <a:spcPts val="1400"/>
              </a:spcBef>
              <a:spcAft>
                <a:spcPts val="0"/>
              </a:spcAft>
              <a:buClr>
                <a:schemeClr val="accent1"/>
              </a:buClr>
              <a:buSzPts val="1500"/>
              <a:buFont typeface="Arial"/>
              <a:buChar char="•"/>
              <a:defRPr b="0" i="0" sz="1500" u="none" cap="none" strike="noStrike">
                <a:solidFill>
                  <a:srgbClr val="D8D8D8"/>
                </a:solidFill>
                <a:latin typeface="Candara"/>
                <a:ea typeface="Candara"/>
                <a:cs typeface="Candara"/>
                <a:sym typeface="Candara"/>
              </a:defRPr>
            </a:lvl1pPr>
            <a:lvl2pPr indent="-317500" lvl="1" marL="914400" marR="0" rtl="0" algn="l">
              <a:lnSpc>
                <a:spcPct val="90000"/>
              </a:lnSpc>
              <a:spcBef>
                <a:spcPts val="800"/>
              </a:spcBef>
              <a:spcAft>
                <a:spcPts val="0"/>
              </a:spcAft>
              <a:buClr>
                <a:schemeClr val="accent1"/>
              </a:buClr>
              <a:buSzPts val="1400"/>
              <a:buFont typeface="Arial"/>
              <a:buChar char="•"/>
              <a:defRPr b="0" i="0" sz="1400" u="none" cap="none" strike="noStrike">
                <a:solidFill>
                  <a:srgbClr val="D8D8D8"/>
                </a:solidFill>
                <a:latin typeface="Candara"/>
                <a:ea typeface="Candara"/>
                <a:cs typeface="Candara"/>
                <a:sym typeface="Candara"/>
              </a:defRPr>
            </a:lvl2pPr>
            <a:lvl3pPr indent="-304800" lvl="2" marL="1371600" marR="0" rtl="0" algn="l">
              <a:lnSpc>
                <a:spcPct val="90000"/>
              </a:lnSpc>
              <a:spcBef>
                <a:spcPts val="600"/>
              </a:spcBef>
              <a:spcAft>
                <a:spcPts val="0"/>
              </a:spcAft>
              <a:buClr>
                <a:schemeClr val="accent1"/>
              </a:buClr>
              <a:buSzPts val="1200"/>
              <a:buFont typeface="Arial"/>
              <a:buChar char="•"/>
              <a:defRPr b="0" i="0" sz="1200" u="none" cap="none" strike="noStrike">
                <a:solidFill>
                  <a:srgbClr val="D8D8D8"/>
                </a:solidFill>
                <a:latin typeface="Candara"/>
                <a:ea typeface="Candara"/>
                <a:cs typeface="Candara"/>
                <a:sym typeface="Candara"/>
              </a:defRPr>
            </a:lvl3pPr>
            <a:lvl4pPr indent="-298450" lvl="3" marL="1828800" marR="0" rtl="0" algn="l">
              <a:lnSpc>
                <a:spcPct val="90000"/>
              </a:lnSpc>
              <a:spcBef>
                <a:spcPts val="600"/>
              </a:spcBef>
              <a:spcAft>
                <a:spcPts val="0"/>
              </a:spcAft>
              <a:buClr>
                <a:schemeClr val="accent1"/>
              </a:buClr>
              <a:buSzPts val="1100"/>
              <a:buFont typeface="Arial"/>
              <a:buChar char="•"/>
              <a:defRPr b="0" i="0" sz="1100" u="none" cap="none" strike="noStrike">
                <a:solidFill>
                  <a:srgbClr val="D8D8D8"/>
                </a:solidFill>
                <a:latin typeface="Candara"/>
                <a:ea typeface="Candara"/>
                <a:cs typeface="Candara"/>
                <a:sym typeface="Candara"/>
              </a:defRPr>
            </a:lvl4pPr>
            <a:lvl5pPr indent="-298450" lvl="4" marL="2286000" marR="0" rtl="0" algn="l">
              <a:lnSpc>
                <a:spcPct val="90000"/>
              </a:lnSpc>
              <a:spcBef>
                <a:spcPts val="600"/>
              </a:spcBef>
              <a:spcAft>
                <a:spcPts val="0"/>
              </a:spcAft>
              <a:buClr>
                <a:schemeClr val="accent1"/>
              </a:buClr>
              <a:buSzPts val="1100"/>
              <a:buFont typeface="Arial"/>
              <a:buChar char="•"/>
              <a:defRPr b="0" i="0" sz="1100" u="none" cap="none" strike="noStrike">
                <a:solidFill>
                  <a:srgbClr val="D8D8D8"/>
                </a:solidFill>
                <a:latin typeface="Candara"/>
                <a:ea typeface="Candara"/>
                <a:cs typeface="Candara"/>
                <a:sym typeface="Candara"/>
              </a:defRPr>
            </a:lvl5pPr>
            <a:lvl6pPr indent="-298450" lvl="5" marL="2743200" marR="0" rtl="0" algn="l">
              <a:lnSpc>
                <a:spcPct val="90000"/>
              </a:lnSpc>
              <a:spcBef>
                <a:spcPts val="600"/>
              </a:spcBef>
              <a:spcAft>
                <a:spcPts val="0"/>
              </a:spcAft>
              <a:buClr>
                <a:schemeClr val="accent1"/>
              </a:buClr>
              <a:buSzPts val="1100"/>
              <a:buFont typeface="Arial"/>
              <a:buChar char="•"/>
              <a:defRPr b="0" i="0" sz="1100" u="none" cap="none" strike="noStrike">
                <a:solidFill>
                  <a:schemeClr val="lt1"/>
                </a:solidFill>
                <a:latin typeface="Candara"/>
                <a:ea typeface="Candara"/>
                <a:cs typeface="Candara"/>
                <a:sym typeface="Candara"/>
              </a:defRPr>
            </a:lvl6pPr>
            <a:lvl7pPr indent="-298450" lvl="6" marL="3200400" marR="0" rtl="0" algn="l">
              <a:lnSpc>
                <a:spcPct val="90000"/>
              </a:lnSpc>
              <a:spcBef>
                <a:spcPts val="600"/>
              </a:spcBef>
              <a:spcAft>
                <a:spcPts val="0"/>
              </a:spcAft>
              <a:buClr>
                <a:schemeClr val="accent1"/>
              </a:buClr>
              <a:buSzPts val="1100"/>
              <a:buFont typeface="Arial"/>
              <a:buChar char="•"/>
              <a:defRPr b="0" i="0" sz="1100" u="none" cap="none" strike="noStrike">
                <a:solidFill>
                  <a:schemeClr val="lt1"/>
                </a:solidFill>
                <a:latin typeface="Candara"/>
                <a:ea typeface="Candara"/>
                <a:cs typeface="Candara"/>
                <a:sym typeface="Candara"/>
              </a:defRPr>
            </a:lvl7pPr>
            <a:lvl8pPr indent="-298450" lvl="7" marL="3657600" marR="0" rtl="0" algn="l">
              <a:lnSpc>
                <a:spcPct val="90000"/>
              </a:lnSpc>
              <a:spcBef>
                <a:spcPts val="600"/>
              </a:spcBef>
              <a:spcAft>
                <a:spcPts val="0"/>
              </a:spcAft>
              <a:buClr>
                <a:schemeClr val="accent1"/>
              </a:buClr>
              <a:buSzPts val="1100"/>
              <a:buFont typeface="Arial"/>
              <a:buChar char="•"/>
              <a:defRPr b="0" i="0" sz="1100" u="none" cap="none" strike="noStrike">
                <a:solidFill>
                  <a:schemeClr val="lt1"/>
                </a:solidFill>
                <a:latin typeface="Candara"/>
                <a:ea typeface="Candara"/>
                <a:cs typeface="Candara"/>
                <a:sym typeface="Candara"/>
              </a:defRPr>
            </a:lvl8pPr>
            <a:lvl9pPr indent="-298450" lvl="8" marL="4114800" marR="0" rtl="0" algn="l">
              <a:lnSpc>
                <a:spcPct val="90000"/>
              </a:lnSpc>
              <a:spcBef>
                <a:spcPts val="600"/>
              </a:spcBef>
              <a:spcAft>
                <a:spcPts val="0"/>
              </a:spcAft>
              <a:buClr>
                <a:schemeClr val="accent1"/>
              </a:buClr>
              <a:buSzPts val="1100"/>
              <a:buFont typeface="Arial"/>
              <a:buChar char="•"/>
              <a:defRPr b="0" i="0" sz="1100" u="none" cap="none" strike="noStrike">
                <a:solidFill>
                  <a:schemeClr val="lt1"/>
                </a:solidFill>
                <a:latin typeface="Candara"/>
                <a:ea typeface="Candara"/>
                <a:cs typeface="Candara"/>
                <a:sym typeface="Candara"/>
              </a:defRPr>
            </a:lvl9pPr>
          </a:lstStyle>
          <a:p/>
        </p:txBody>
      </p:sp>
      <p:sp>
        <p:nvSpPr>
          <p:cNvPr id="59" name="Google Shape;59;p14"/>
          <p:cNvSpPr txBox="1"/>
          <p:nvPr>
            <p:ph idx="11" type="ftr"/>
          </p:nvPr>
        </p:nvSpPr>
        <p:spPr>
          <a:xfrm>
            <a:off x="1143000" y="4772025"/>
            <a:ext cx="5161200" cy="192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800" u="none" cap="none" strike="noStrike">
                <a:solidFill>
                  <a:srgbClr val="D8D8D8"/>
                </a:solidFill>
                <a:latin typeface="Candara"/>
                <a:ea typeface="Candara"/>
                <a:cs typeface="Candara"/>
                <a:sym typeface="Candara"/>
              </a:defRPr>
            </a:lvl1pPr>
            <a:lvl2pPr lvl="1" marR="0" rtl="0" algn="l">
              <a:spcBef>
                <a:spcPts val="0"/>
              </a:spcBef>
              <a:spcAft>
                <a:spcPts val="0"/>
              </a:spcAft>
              <a:buSzPts val="1100"/>
              <a:buNone/>
              <a:defRPr b="0" i="0" sz="1400" u="none" cap="none" strike="noStrike">
                <a:solidFill>
                  <a:schemeClr val="lt1"/>
                </a:solidFill>
                <a:latin typeface="Candara"/>
                <a:ea typeface="Candara"/>
                <a:cs typeface="Candara"/>
                <a:sym typeface="Candara"/>
              </a:defRPr>
            </a:lvl2pPr>
            <a:lvl3pPr lvl="2" marR="0" rtl="0" algn="l">
              <a:spcBef>
                <a:spcPts val="0"/>
              </a:spcBef>
              <a:spcAft>
                <a:spcPts val="0"/>
              </a:spcAft>
              <a:buSzPts val="1100"/>
              <a:buNone/>
              <a:defRPr b="0" i="0" sz="1400" u="none" cap="none" strike="noStrike">
                <a:solidFill>
                  <a:schemeClr val="lt1"/>
                </a:solidFill>
                <a:latin typeface="Candara"/>
                <a:ea typeface="Candara"/>
                <a:cs typeface="Candara"/>
                <a:sym typeface="Candara"/>
              </a:defRPr>
            </a:lvl3pPr>
            <a:lvl4pPr lvl="3" marR="0" rtl="0" algn="l">
              <a:spcBef>
                <a:spcPts val="0"/>
              </a:spcBef>
              <a:spcAft>
                <a:spcPts val="0"/>
              </a:spcAft>
              <a:buSzPts val="1100"/>
              <a:buNone/>
              <a:defRPr b="0" i="0" sz="1400" u="none" cap="none" strike="noStrike">
                <a:solidFill>
                  <a:schemeClr val="lt1"/>
                </a:solidFill>
                <a:latin typeface="Candara"/>
                <a:ea typeface="Candara"/>
                <a:cs typeface="Candara"/>
                <a:sym typeface="Candara"/>
              </a:defRPr>
            </a:lvl4pPr>
            <a:lvl5pPr lvl="4" marR="0" rtl="0" algn="l">
              <a:spcBef>
                <a:spcPts val="0"/>
              </a:spcBef>
              <a:spcAft>
                <a:spcPts val="0"/>
              </a:spcAft>
              <a:buSzPts val="1100"/>
              <a:buNone/>
              <a:defRPr b="0" i="0" sz="1400" u="none" cap="none" strike="noStrike">
                <a:solidFill>
                  <a:schemeClr val="lt1"/>
                </a:solidFill>
                <a:latin typeface="Candara"/>
                <a:ea typeface="Candara"/>
                <a:cs typeface="Candara"/>
                <a:sym typeface="Candara"/>
              </a:defRPr>
            </a:lvl5pPr>
            <a:lvl6pPr lvl="5" marR="0" rtl="0" algn="l">
              <a:spcBef>
                <a:spcPts val="0"/>
              </a:spcBef>
              <a:spcAft>
                <a:spcPts val="0"/>
              </a:spcAft>
              <a:buSzPts val="1100"/>
              <a:buNone/>
              <a:defRPr b="0" i="0" sz="1400" u="none" cap="none" strike="noStrike">
                <a:solidFill>
                  <a:schemeClr val="lt1"/>
                </a:solidFill>
                <a:latin typeface="Candara"/>
                <a:ea typeface="Candara"/>
                <a:cs typeface="Candara"/>
                <a:sym typeface="Candara"/>
              </a:defRPr>
            </a:lvl6pPr>
            <a:lvl7pPr lvl="6" marR="0" rtl="0" algn="l">
              <a:spcBef>
                <a:spcPts val="0"/>
              </a:spcBef>
              <a:spcAft>
                <a:spcPts val="0"/>
              </a:spcAft>
              <a:buSzPts val="1100"/>
              <a:buNone/>
              <a:defRPr b="0" i="0" sz="1400" u="none" cap="none" strike="noStrike">
                <a:solidFill>
                  <a:schemeClr val="lt1"/>
                </a:solidFill>
                <a:latin typeface="Candara"/>
                <a:ea typeface="Candara"/>
                <a:cs typeface="Candara"/>
                <a:sym typeface="Candara"/>
              </a:defRPr>
            </a:lvl7pPr>
            <a:lvl8pPr lvl="7" marR="0" rtl="0" algn="l">
              <a:spcBef>
                <a:spcPts val="0"/>
              </a:spcBef>
              <a:spcAft>
                <a:spcPts val="0"/>
              </a:spcAft>
              <a:buSzPts val="1100"/>
              <a:buNone/>
              <a:defRPr b="0" i="0" sz="1400" u="none" cap="none" strike="noStrike">
                <a:solidFill>
                  <a:schemeClr val="lt1"/>
                </a:solidFill>
                <a:latin typeface="Candara"/>
                <a:ea typeface="Candara"/>
                <a:cs typeface="Candara"/>
                <a:sym typeface="Candara"/>
              </a:defRPr>
            </a:lvl8pPr>
            <a:lvl9pPr lvl="8" marR="0" rtl="0" algn="l">
              <a:spcBef>
                <a:spcPts val="0"/>
              </a:spcBef>
              <a:spcAft>
                <a:spcPts val="0"/>
              </a:spcAft>
              <a:buSzPts val="1100"/>
              <a:buNone/>
              <a:defRPr b="0" i="0" sz="1400" u="none" cap="none" strike="noStrike">
                <a:solidFill>
                  <a:schemeClr val="lt1"/>
                </a:solidFill>
                <a:latin typeface="Candara"/>
                <a:ea typeface="Candara"/>
                <a:cs typeface="Candara"/>
                <a:sym typeface="Candara"/>
              </a:defRPr>
            </a:lvl9pPr>
          </a:lstStyle>
          <a:p/>
        </p:txBody>
      </p:sp>
      <p:sp>
        <p:nvSpPr>
          <p:cNvPr id="60" name="Google Shape;60;p14"/>
          <p:cNvSpPr txBox="1"/>
          <p:nvPr>
            <p:ph idx="10" type="dt"/>
          </p:nvPr>
        </p:nvSpPr>
        <p:spPr>
          <a:xfrm>
            <a:off x="6457950" y="4772025"/>
            <a:ext cx="743100" cy="192900"/>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800" u="none" cap="none" strike="noStrike">
                <a:solidFill>
                  <a:srgbClr val="D8D8D8"/>
                </a:solidFill>
                <a:latin typeface="Candara"/>
                <a:ea typeface="Candara"/>
                <a:cs typeface="Candara"/>
                <a:sym typeface="Candara"/>
              </a:defRPr>
            </a:lvl1pPr>
            <a:lvl2pPr lvl="1" marR="0" rtl="0" algn="l">
              <a:spcBef>
                <a:spcPts val="0"/>
              </a:spcBef>
              <a:spcAft>
                <a:spcPts val="0"/>
              </a:spcAft>
              <a:buSzPts val="1100"/>
              <a:buNone/>
              <a:defRPr b="0" i="0" sz="1400" u="none" cap="none" strike="noStrike">
                <a:solidFill>
                  <a:schemeClr val="lt1"/>
                </a:solidFill>
                <a:latin typeface="Candara"/>
                <a:ea typeface="Candara"/>
                <a:cs typeface="Candara"/>
                <a:sym typeface="Candara"/>
              </a:defRPr>
            </a:lvl2pPr>
            <a:lvl3pPr lvl="2" marR="0" rtl="0" algn="l">
              <a:spcBef>
                <a:spcPts val="0"/>
              </a:spcBef>
              <a:spcAft>
                <a:spcPts val="0"/>
              </a:spcAft>
              <a:buSzPts val="1100"/>
              <a:buNone/>
              <a:defRPr b="0" i="0" sz="1400" u="none" cap="none" strike="noStrike">
                <a:solidFill>
                  <a:schemeClr val="lt1"/>
                </a:solidFill>
                <a:latin typeface="Candara"/>
                <a:ea typeface="Candara"/>
                <a:cs typeface="Candara"/>
                <a:sym typeface="Candara"/>
              </a:defRPr>
            </a:lvl3pPr>
            <a:lvl4pPr lvl="3" marR="0" rtl="0" algn="l">
              <a:spcBef>
                <a:spcPts val="0"/>
              </a:spcBef>
              <a:spcAft>
                <a:spcPts val="0"/>
              </a:spcAft>
              <a:buSzPts val="1100"/>
              <a:buNone/>
              <a:defRPr b="0" i="0" sz="1400" u="none" cap="none" strike="noStrike">
                <a:solidFill>
                  <a:schemeClr val="lt1"/>
                </a:solidFill>
                <a:latin typeface="Candara"/>
                <a:ea typeface="Candara"/>
                <a:cs typeface="Candara"/>
                <a:sym typeface="Candara"/>
              </a:defRPr>
            </a:lvl4pPr>
            <a:lvl5pPr lvl="4" marR="0" rtl="0" algn="l">
              <a:spcBef>
                <a:spcPts val="0"/>
              </a:spcBef>
              <a:spcAft>
                <a:spcPts val="0"/>
              </a:spcAft>
              <a:buSzPts val="1100"/>
              <a:buNone/>
              <a:defRPr b="0" i="0" sz="1400" u="none" cap="none" strike="noStrike">
                <a:solidFill>
                  <a:schemeClr val="lt1"/>
                </a:solidFill>
                <a:latin typeface="Candara"/>
                <a:ea typeface="Candara"/>
                <a:cs typeface="Candara"/>
                <a:sym typeface="Candara"/>
              </a:defRPr>
            </a:lvl5pPr>
            <a:lvl6pPr lvl="5" marR="0" rtl="0" algn="l">
              <a:spcBef>
                <a:spcPts val="0"/>
              </a:spcBef>
              <a:spcAft>
                <a:spcPts val="0"/>
              </a:spcAft>
              <a:buSzPts val="1100"/>
              <a:buNone/>
              <a:defRPr b="0" i="0" sz="1400" u="none" cap="none" strike="noStrike">
                <a:solidFill>
                  <a:schemeClr val="lt1"/>
                </a:solidFill>
                <a:latin typeface="Candara"/>
                <a:ea typeface="Candara"/>
                <a:cs typeface="Candara"/>
                <a:sym typeface="Candara"/>
              </a:defRPr>
            </a:lvl6pPr>
            <a:lvl7pPr lvl="6" marR="0" rtl="0" algn="l">
              <a:spcBef>
                <a:spcPts val="0"/>
              </a:spcBef>
              <a:spcAft>
                <a:spcPts val="0"/>
              </a:spcAft>
              <a:buSzPts val="1100"/>
              <a:buNone/>
              <a:defRPr b="0" i="0" sz="1400" u="none" cap="none" strike="noStrike">
                <a:solidFill>
                  <a:schemeClr val="lt1"/>
                </a:solidFill>
                <a:latin typeface="Candara"/>
                <a:ea typeface="Candara"/>
                <a:cs typeface="Candara"/>
                <a:sym typeface="Candara"/>
              </a:defRPr>
            </a:lvl7pPr>
            <a:lvl8pPr lvl="7" marR="0" rtl="0" algn="l">
              <a:spcBef>
                <a:spcPts val="0"/>
              </a:spcBef>
              <a:spcAft>
                <a:spcPts val="0"/>
              </a:spcAft>
              <a:buSzPts val="1100"/>
              <a:buNone/>
              <a:defRPr b="0" i="0" sz="1400" u="none" cap="none" strike="noStrike">
                <a:solidFill>
                  <a:schemeClr val="lt1"/>
                </a:solidFill>
                <a:latin typeface="Candara"/>
                <a:ea typeface="Candara"/>
                <a:cs typeface="Candara"/>
                <a:sym typeface="Candara"/>
              </a:defRPr>
            </a:lvl8pPr>
            <a:lvl9pPr lvl="8" marR="0" rtl="0" algn="l">
              <a:spcBef>
                <a:spcPts val="0"/>
              </a:spcBef>
              <a:spcAft>
                <a:spcPts val="0"/>
              </a:spcAft>
              <a:buSzPts val="1100"/>
              <a:buNone/>
              <a:defRPr b="0" i="0" sz="1400" u="none" cap="none" strike="noStrike">
                <a:solidFill>
                  <a:schemeClr val="lt1"/>
                </a:solidFill>
                <a:latin typeface="Candara"/>
                <a:ea typeface="Candara"/>
                <a:cs typeface="Candara"/>
                <a:sym typeface="Candara"/>
              </a:defRPr>
            </a:lvl9pPr>
          </a:lstStyle>
          <a:p/>
        </p:txBody>
      </p:sp>
      <p:sp>
        <p:nvSpPr>
          <p:cNvPr id="61" name="Google Shape;61;p14"/>
          <p:cNvSpPr txBox="1"/>
          <p:nvPr>
            <p:ph idx="12" type="sldNum"/>
          </p:nvPr>
        </p:nvSpPr>
        <p:spPr>
          <a:xfrm>
            <a:off x="7372350" y="4772025"/>
            <a:ext cx="628800" cy="192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u="none" cap="none" strike="noStrike">
                <a:solidFill>
                  <a:srgbClr val="D8D8D8"/>
                </a:solidFill>
                <a:latin typeface="Candara"/>
                <a:ea typeface="Candara"/>
                <a:cs typeface="Candara"/>
                <a:sym typeface="Candara"/>
              </a:defRPr>
            </a:lvl1pPr>
            <a:lvl2pPr indent="0" lvl="1" marL="0" marR="0" rtl="0" algn="r">
              <a:spcBef>
                <a:spcPts val="0"/>
              </a:spcBef>
              <a:buNone/>
              <a:defRPr b="0" i="0" sz="800" u="none" cap="none" strike="noStrike">
                <a:solidFill>
                  <a:srgbClr val="D8D8D8"/>
                </a:solidFill>
                <a:latin typeface="Candara"/>
                <a:ea typeface="Candara"/>
                <a:cs typeface="Candara"/>
                <a:sym typeface="Candara"/>
              </a:defRPr>
            </a:lvl2pPr>
            <a:lvl3pPr indent="0" lvl="2" marL="0" marR="0" rtl="0" algn="r">
              <a:spcBef>
                <a:spcPts val="0"/>
              </a:spcBef>
              <a:buNone/>
              <a:defRPr b="0" i="0" sz="800" u="none" cap="none" strike="noStrike">
                <a:solidFill>
                  <a:srgbClr val="D8D8D8"/>
                </a:solidFill>
                <a:latin typeface="Candara"/>
                <a:ea typeface="Candara"/>
                <a:cs typeface="Candara"/>
                <a:sym typeface="Candara"/>
              </a:defRPr>
            </a:lvl3pPr>
            <a:lvl4pPr indent="0" lvl="3" marL="0" marR="0" rtl="0" algn="r">
              <a:spcBef>
                <a:spcPts val="0"/>
              </a:spcBef>
              <a:buNone/>
              <a:defRPr b="0" i="0" sz="800" u="none" cap="none" strike="noStrike">
                <a:solidFill>
                  <a:srgbClr val="D8D8D8"/>
                </a:solidFill>
                <a:latin typeface="Candara"/>
                <a:ea typeface="Candara"/>
                <a:cs typeface="Candara"/>
                <a:sym typeface="Candara"/>
              </a:defRPr>
            </a:lvl4pPr>
            <a:lvl5pPr indent="0" lvl="4" marL="0" marR="0" rtl="0" algn="r">
              <a:spcBef>
                <a:spcPts val="0"/>
              </a:spcBef>
              <a:buNone/>
              <a:defRPr b="0" i="0" sz="800" u="none" cap="none" strike="noStrike">
                <a:solidFill>
                  <a:srgbClr val="D8D8D8"/>
                </a:solidFill>
                <a:latin typeface="Candara"/>
                <a:ea typeface="Candara"/>
                <a:cs typeface="Candara"/>
                <a:sym typeface="Candara"/>
              </a:defRPr>
            </a:lvl5pPr>
            <a:lvl6pPr indent="0" lvl="5" marL="0" marR="0" rtl="0" algn="r">
              <a:spcBef>
                <a:spcPts val="0"/>
              </a:spcBef>
              <a:buNone/>
              <a:defRPr b="0" i="0" sz="800" u="none" cap="none" strike="noStrike">
                <a:solidFill>
                  <a:srgbClr val="D8D8D8"/>
                </a:solidFill>
                <a:latin typeface="Candara"/>
                <a:ea typeface="Candara"/>
                <a:cs typeface="Candara"/>
                <a:sym typeface="Candara"/>
              </a:defRPr>
            </a:lvl6pPr>
            <a:lvl7pPr indent="0" lvl="6" marL="0" marR="0" rtl="0" algn="r">
              <a:spcBef>
                <a:spcPts val="0"/>
              </a:spcBef>
              <a:buNone/>
              <a:defRPr b="0" i="0" sz="800" u="none" cap="none" strike="noStrike">
                <a:solidFill>
                  <a:srgbClr val="D8D8D8"/>
                </a:solidFill>
                <a:latin typeface="Candara"/>
                <a:ea typeface="Candara"/>
                <a:cs typeface="Candara"/>
                <a:sym typeface="Candara"/>
              </a:defRPr>
            </a:lvl7pPr>
            <a:lvl8pPr indent="0" lvl="7" marL="0" marR="0" rtl="0" algn="r">
              <a:spcBef>
                <a:spcPts val="0"/>
              </a:spcBef>
              <a:buNone/>
              <a:defRPr b="0" i="0" sz="800" u="none" cap="none" strike="noStrike">
                <a:solidFill>
                  <a:srgbClr val="D8D8D8"/>
                </a:solidFill>
                <a:latin typeface="Candara"/>
                <a:ea typeface="Candara"/>
                <a:cs typeface="Candara"/>
                <a:sym typeface="Candara"/>
              </a:defRPr>
            </a:lvl8pPr>
            <a:lvl9pPr indent="0" lvl="8" marL="0" marR="0" rtl="0" algn="r">
              <a:spcBef>
                <a:spcPts val="0"/>
              </a:spcBef>
              <a:buNone/>
              <a:defRPr b="0" i="0" sz="800" u="none" cap="none" strike="noStrike">
                <a:solidFill>
                  <a:srgbClr val="D8D8D8"/>
                </a:solidFill>
                <a:latin typeface="Candara"/>
                <a:ea typeface="Candara"/>
                <a:cs typeface="Candara"/>
                <a:sym typeface="Candar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40.png"/><Relationship Id="rId5" Type="http://schemas.openxmlformats.org/officeDocument/2006/relationships/image" Target="../media/image29.png"/><Relationship Id="rId6"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image" Target="../media/image2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 Id="rId3" Type="http://schemas.openxmlformats.org/officeDocument/2006/relationships/image" Target="../media/image1.jpg"/><Relationship Id="rId4" Type="http://schemas.openxmlformats.org/officeDocument/2006/relationships/image" Target="../media/image22.png"/><Relationship Id="rId5" Type="http://schemas.openxmlformats.org/officeDocument/2006/relationships/image" Target="../media/image3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 Id="rId3" Type="http://schemas.openxmlformats.org/officeDocument/2006/relationships/image" Target="../media/image27.png"/><Relationship Id="rId4" Type="http://schemas.openxmlformats.org/officeDocument/2006/relationships/image" Target="../media/image34.png"/><Relationship Id="rId5" Type="http://schemas.openxmlformats.org/officeDocument/2006/relationships/image" Target="../media/image3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 Id="rId3" Type="http://schemas.openxmlformats.org/officeDocument/2006/relationships/image" Target="../media/image1.jpg"/><Relationship Id="rId4" Type="http://schemas.openxmlformats.org/officeDocument/2006/relationships/image" Target="../media/image37.png"/><Relationship Id="rId5" Type="http://schemas.openxmlformats.org/officeDocument/2006/relationships/image" Target="../media/image42.jpg"/><Relationship Id="rId6" Type="http://schemas.openxmlformats.org/officeDocument/2006/relationships/image" Target="../media/image38.png"/><Relationship Id="rId7" Type="http://schemas.openxmlformats.org/officeDocument/2006/relationships/image" Target="../media/image3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jpg"/><Relationship Id="rId4" Type="http://schemas.openxmlformats.org/officeDocument/2006/relationships/image" Target="../media/image31.png"/><Relationship Id="rId5" Type="http://schemas.openxmlformats.org/officeDocument/2006/relationships/image" Target="../media/image36.png"/><Relationship Id="rId6" Type="http://schemas.openxmlformats.org/officeDocument/2006/relationships/image" Target="../media/image3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8.png"/><Relationship Id="rId5" Type="http://schemas.openxmlformats.org/officeDocument/2006/relationships/image" Target="../media/image6.png"/><Relationship Id="rId6" Type="http://schemas.openxmlformats.org/officeDocument/2006/relationships/image" Target="../media/image4.png"/><Relationship Id="rId7" Type="http://schemas.openxmlformats.org/officeDocument/2006/relationships/image" Target="../media/image7.png"/><Relationship Id="rId8"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12.png"/><Relationship Id="rId5" Type="http://schemas.openxmlformats.org/officeDocument/2006/relationships/image" Target="../media/image11.png"/><Relationship Id="rId6" Type="http://schemas.openxmlformats.org/officeDocument/2006/relationships/image" Target="../media/image10.png"/><Relationship Id="rId7" Type="http://schemas.openxmlformats.org/officeDocument/2006/relationships/image" Target="../media/image15.png"/><Relationship Id="rId8"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13.png"/><Relationship Id="rId5" Type="http://schemas.openxmlformats.org/officeDocument/2006/relationships/image" Target="../media/image14.png"/></Relationships>
</file>

<file path=ppt/slides/_rels/slide8.xml.rels><?xml version="1.0" encoding="UTF-8" standalone="yes"?><Relationships xmlns="http://schemas.openxmlformats.org/package/2006/relationships"><Relationship Id="rId10" Type="http://schemas.openxmlformats.org/officeDocument/2006/relationships/image" Target="../media/image19.png"/><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22.png"/><Relationship Id="rId9" Type="http://schemas.openxmlformats.org/officeDocument/2006/relationships/image" Target="../media/image33.png"/><Relationship Id="rId5" Type="http://schemas.openxmlformats.org/officeDocument/2006/relationships/image" Target="../media/image25.png"/><Relationship Id="rId6" Type="http://schemas.openxmlformats.org/officeDocument/2006/relationships/image" Target="../media/image23.png"/><Relationship Id="rId7" Type="http://schemas.openxmlformats.org/officeDocument/2006/relationships/image" Target="../media/image18.png"/><Relationship Id="rId8"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22.png"/><Relationship Id="rId5" Type="http://schemas.openxmlformats.org/officeDocument/2006/relationships/image" Target="../media/image28.png"/><Relationship Id="rId6"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27"/>
          <p:cNvPicPr preferRelativeResize="0"/>
          <p:nvPr/>
        </p:nvPicPr>
        <p:blipFill>
          <a:blip r:embed="rId3">
            <a:alphaModFix/>
          </a:blip>
          <a:stretch>
            <a:fillRect/>
          </a:stretch>
        </p:blipFill>
        <p:spPr>
          <a:xfrm>
            <a:off x="0" y="0"/>
            <a:ext cx="9136311"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286" name="Shape 286"/>
        <p:cNvGrpSpPr/>
        <p:nvPr/>
      </p:nvGrpSpPr>
      <p:grpSpPr>
        <a:xfrm>
          <a:off x="0" y="0"/>
          <a:ext cx="0" cy="0"/>
          <a:chOff x="0" y="0"/>
          <a:chExt cx="0" cy="0"/>
        </a:xfrm>
      </p:grpSpPr>
      <p:sp>
        <p:nvSpPr>
          <p:cNvPr id="287" name="Google Shape;287;p36"/>
          <p:cNvSpPr/>
          <p:nvPr/>
        </p:nvSpPr>
        <p:spPr>
          <a:xfrm>
            <a:off x="210100" y="248575"/>
            <a:ext cx="8641200" cy="522000"/>
          </a:xfrm>
          <a:prstGeom prst="roundRect">
            <a:avLst>
              <a:gd fmla="val 16667" name="adj"/>
            </a:avLst>
          </a:prstGeom>
          <a:solidFill>
            <a:srgbClr val="0C0C0C"/>
          </a:solidFill>
          <a:ln cap="flat" cmpd="sng" w="12700">
            <a:solidFill>
              <a:srgbClr val="6A973A"/>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ndara"/>
              <a:ea typeface="Candara"/>
              <a:cs typeface="Candara"/>
              <a:sym typeface="Candara"/>
            </a:endParaRPr>
          </a:p>
        </p:txBody>
      </p:sp>
      <p:sp>
        <p:nvSpPr>
          <p:cNvPr id="288" name="Google Shape;288;p36"/>
          <p:cNvSpPr txBox="1"/>
          <p:nvPr>
            <p:ph type="title"/>
          </p:nvPr>
        </p:nvSpPr>
        <p:spPr>
          <a:xfrm>
            <a:off x="267250" y="248575"/>
            <a:ext cx="2343300" cy="4572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chemeClr val="accent1"/>
              </a:buClr>
              <a:buSzPts val="2600"/>
              <a:buFont typeface="Consolas"/>
              <a:buNone/>
            </a:pPr>
            <a:r>
              <a:rPr lang="en"/>
              <a:t>Design:</a:t>
            </a:r>
            <a:endParaRPr/>
          </a:p>
        </p:txBody>
      </p:sp>
      <p:sp>
        <p:nvSpPr>
          <p:cNvPr id="289" name="Google Shape;289;p36"/>
          <p:cNvSpPr txBox="1"/>
          <p:nvPr/>
        </p:nvSpPr>
        <p:spPr>
          <a:xfrm>
            <a:off x="2380000" y="286675"/>
            <a:ext cx="5150700" cy="381000"/>
          </a:xfrm>
          <a:prstGeom prst="rect">
            <a:avLst/>
          </a:prstGeom>
          <a:noFill/>
          <a:ln>
            <a:noFill/>
          </a:ln>
        </p:spPr>
        <p:txBody>
          <a:bodyPr anchorCtr="0" anchor="b" bIns="34275" lIns="68575" spcFirstLastPara="1" rIns="68575" wrap="square" tIns="34275">
            <a:noAutofit/>
          </a:bodyPr>
          <a:lstStyle/>
          <a:p>
            <a:pPr indent="0" lvl="0" marL="0" marR="0" rtl="0" algn="l">
              <a:lnSpc>
                <a:spcPct val="90000"/>
              </a:lnSpc>
              <a:spcBef>
                <a:spcPts val="0"/>
              </a:spcBef>
              <a:spcAft>
                <a:spcPts val="0"/>
              </a:spcAft>
              <a:buClr>
                <a:schemeClr val="accent1"/>
              </a:buClr>
              <a:buSzPts val="1500"/>
              <a:buFont typeface="Consolas"/>
              <a:buNone/>
            </a:pPr>
            <a:r>
              <a:rPr lang="en" sz="1500">
                <a:solidFill>
                  <a:schemeClr val="accent1"/>
                </a:solidFill>
                <a:latin typeface="Consolas"/>
                <a:ea typeface="Consolas"/>
                <a:cs typeface="Consolas"/>
                <a:sym typeface="Consolas"/>
              </a:rPr>
              <a:t>Constraints  -  Challenges  -  Process</a:t>
            </a:r>
            <a:endParaRPr sz="1500">
              <a:solidFill>
                <a:schemeClr val="accent1"/>
              </a:solidFill>
              <a:latin typeface="Consolas"/>
              <a:ea typeface="Consolas"/>
              <a:cs typeface="Consolas"/>
              <a:sym typeface="Consolas"/>
            </a:endParaRPr>
          </a:p>
        </p:txBody>
      </p:sp>
      <p:sp>
        <p:nvSpPr>
          <p:cNvPr id="290" name="Google Shape;290;p36"/>
          <p:cNvSpPr/>
          <p:nvPr/>
        </p:nvSpPr>
        <p:spPr>
          <a:xfrm>
            <a:off x="2875800" y="982225"/>
            <a:ext cx="3251400" cy="714000"/>
          </a:xfrm>
          <a:prstGeom prst="roundRect">
            <a:avLst>
              <a:gd fmla="val 16667" name="adj"/>
            </a:avLst>
          </a:prstGeom>
          <a:solidFill>
            <a:schemeClr val="dk1"/>
          </a:solidFill>
          <a:ln cap="flat" cmpd="sng" w="19050">
            <a:solidFill>
              <a:srgbClr val="85CC6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a:solidFill>
                  <a:srgbClr val="85CC67"/>
                </a:solidFill>
                <a:latin typeface="Times New Roman"/>
                <a:ea typeface="Times New Roman"/>
                <a:cs typeface="Times New Roman"/>
                <a:sym typeface="Times New Roman"/>
              </a:rPr>
              <a:t>N</a:t>
            </a:r>
            <a:r>
              <a:rPr lang="en">
                <a:solidFill>
                  <a:srgbClr val="85CC67"/>
                </a:solidFill>
                <a:latin typeface="Times New Roman"/>
                <a:ea typeface="Times New Roman"/>
                <a:cs typeface="Times New Roman"/>
                <a:sym typeface="Times New Roman"/>
              </a:rPr>
              <a:t>o commercial tools or services </a:t>
            </a:r>
            <a:r>
              <a:rPr i="1" lang="en">
                <a:solidFill>
                  <a:srgbClr val="85CC67"/>
                </a:solidFill>
                <a:latin typeface="Times New Roman"/>
                <a:ea typeface="Times New Roman"/>
                <a:cs typeface="Times New Roman"/>
                <a:sym typeface="Times New Roman"/>
              </a:rPr>
              <a:t>required</a:t>
            </a:r>
            <a:r>
              <a:rPr lang="en">
                <a:solidFill>
                  <a:srgbClr val="85CC67"/>
                </a:solidFill>
                <a:latin typeface="Times New Roman"/>
                <a:ea typeface="Times New Roman"/>
                <a:cs typeface="Times New Roman"/>
                <a:sym typeface="Times New Roman"/>
              </a:rPr>
              <a:t> for the system to work</a:t>
            </a:r>
            <a:endParaRPr sz="1700"/>
          </a:p>
        </p:txBody>
      </p:sp>
      <p:sp>
        <p:nvSpPr>
          <p:cNvPr id="291" name="Google Shape;291;p36"/>
          <p:cNvSpPr/>
          <p:nvPr/>
        </p:nvSpPr>
        <p:spPr>
          <a:xfrm>
            <a:off x="797700" y="2041150"/>
            <a:ext cx="1726200" cy="904200"/>
          </a:xfrm>
          <a:prstGeom prst="roundRect">
            <a:avLst>
              <a:gd fmla="val 16667" name="adj"/>
            </a:avLst>
          </a:prstGeom>
          <a:solidFill>
            <a:schemeClr val="dk1"/>
          </a:solidFill>
          <a:ln cap="flat" cmpd="sng" w="19050">
            <a:solidFill>
              <a:srgbClr val="85CC6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600"/>
              </a:spcAft>
              <a:buClr>
                <a:schemeClr val="dk1"/>
              </a:buClr>
              <a:buSzPts val="1100"/>
              <a:buFont typeface="Arial"/>
              <a:buNone/>
            </a:pPr>
            <a:r>
              <a:rPr lang="en">
                <a:solidFill>
                  <a:srgbClr val="85CC67"/>
                </a:solidFill>
                <a:latin typeface="Times New Roman"/>
                <a:ea typeface="Times New Roman"/>
                <a:cs typeface="Times New Roman"/>
                <a:sym typeface="Times New Roman"/>
              </a:rPr>
              <a:t>O</a:t>
            </a:r>
            <a:r>
              <a:rPr lang="en">
                <a:solidFill>
                  <a:srgbClr val="85CC67"/>
                </a:solidFill>
                <a:latin typeface="Times New Roman"/>
                <a:ea typeface="Times New Roman"/>
                <a:cs typeface="Times New Roman"/>
                <a:sym typeface="Times New Roman"/>
              </a:rPr>
              <a:t>pen source voice recognition, such as CMU Sphinx</a:t>
            </a:r>
            <a:endParaRPr/>
          </a:p>
        </p:txBody>
      </p:sp>
      <p:sp>
        <p:nvSpPr>
          <p:cNvPr id="292" name="Google Shape;292;p36"/>
          <p:cNvSpPr/>
          <p:nvPr/>
        </p:nvSpPr>
        <p:spPr>
          <a:xfrm>
            <a:off x="3555700" y="2546775"/>
            <a:ext cx="1815300" cy="756300"/>
          </a:xfrm>
          <a:prstGeom prst="roundRect">
            <a:avLst>
              <a:gd fmla="val 16667" name="adj"/>
            </a:avLst>
          </a:prstGeom>
          <a:solidFill>
            <a:schemeClr val="dk1"/>
          </a:solidFill>
          <a:ln cap="flat" cmpd="sng" w="19050">
            <a:solidFill>
              <a:srgbClr val="85CC6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600"/>
              </a:spcAft>
              <a:buClr>
                <a:schemeClr val="dk1"/>
              </a:buClr>
              <a:buSzPts val="1100"/>
              <a:buFont typeface="Arial"/>
              <a:buNone/>
            </a:pPr>
            <a:r>
              <a:rPr lang="en">
                <a:solidFill>
                  <a:srgbClr val="85CC67"/>
                </a:solidFill>
                <a:latin typeface="Times New Roman"/>
                <a:ea typeface="Times New Roman"/>
                <a:cs typeface="Times New Roman"/>
                <a:sym typeface="Times New Roman"/>
              </a:rPr>
              <a:t>M</a:t>
            </a:r>
            <a:r>
              <a:rPr lang="en">
                <a:solidFill>
                  <a:srgbClr val="85CC67"/>
                </a:solidFill>
                <a:latin typeface="Times New Roman"/>
                <a:ea typeface="Times New Roman"/>
                <a:cs typeface="Times New Roman"/>
                <a:sym typeface="Times New Roman"/>
              </a:rPr>
              <a:t>achine learning to increase the accuracy</a:t>
            </a:r>
            <a:endParaRPr/>
          </a:p>
        </p:txBody>
      </p:sp>
      <p:sp>
        <p:nvSpPr>
          <p:cNvPr id="293" name="Google Shape;293;p36"/>
          <p:cNvSpPr/>
          <p:nvPr/>
        </p:nvSpPr>
        <p:spPr>
          <a:xfrm>
            <a:off x="6450850" y="1723675"/>
            <a:ext cx="1617600" cy="983100"/>
          </a:xfrm>
          <a:prstGeom prst="roundRect">
            <a:avLst>
              <a:gd fmla="val 16667" name="adj"/>
            </a:avLst>
          </a:prstGeom>
          <a:solidFill>
            <a:schemeClr val="dk1"/>
          </a:solidFill>
          <a:ln cap="flat" cmpd="sng" w="19050">
            <a:solidFill>
              <a:srgbClr val="85CC6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600"/>
              </a:spcAft>
              <a:buClr>
                <a:schemeClr val="dk1"/>
              </a:buClr>
              <a:buSzPts val="1100"/>
              <a:buFont typeface="Arial"/>
              <a:buNone/>
            </a:pPr>
            <a:r>
              <a:rPr lang="en">
                <a:solidFill>
                  <a:srgbClr val="85CC67"/>
                </a:solidFill>
                <a:latin typeface="Times New Roman"/>
                <a:ea typeface="Times New Roman"/>
                <a:cs typeface="Times New Roman"/>
                <a:sym typeface="Times New Roman"/>
              </a:rPr>
              <a:t>P</a:t>
            </a:r>
            <a:r>
              <a:rPr lang="en">
                <a:solidFill>
                  <a:srgbClr val="85CC67"/>
                </a:solidFill>
                <a:latin typeface="Times New Roman"/>
                <a:ea typeface="Times New Roman"/>
                <a:cs typeface="Times New Roman"/>
                <a:sym typeface="Times New Roman"/>
              </a:rPr>
              <a:t>re-programmed commands for comparison</a:t>
            </a:r>
            <a:endParaRPr/>
          </a:p>
        </p:txBody>
      </p:sp>
      <p:cxnSp>
        <p:nvCxnSpPr>
          <p:cNvPr id="294" name="Google Shape;294;p36"/>
          <p:cNvCxnSpPr>
            <a:stCxn id="290" idx="2"/>
            <a:endCxn id="291" idx="3"/>
          </p:cNvCxnSpPr>
          <p:nvPr/>
        </p:nvCxnSpPr>
        <p:spPr>
          <a:xfrm flipH="1">
            <a:off x="2523900" y="1696225"/>
            <a:ext cx="1977600" cy="797100"/>
          </a:xfrm>
          <a:prstGeom prst="straightConnector1">
            <a:avLst/>
          </a:prstGeom>
          <a:noFill/>
          <a:ln cap="flat" cmpd="sng" w="28575">
            <a:solidFill>
              <a:srgbClr val="BCE295"/>
            </a:solidFill>
            <a:prstDash val="solid"/>
            <a:round/>
            <a:headEnd len="med" w="med" type="none"/>
            <a:tailEnd len="med" w="med" type="stealth"/>
          </a:ln>
        </p:spPr>
      </p:cxnSp>
      <p:cxnSp>
        <p:nvCxnSpPr>
          <p:cNvPr id="295" name="Google Shape;295;p36"/>
          <p:cNvCxnSpPr>
            <a:stCxn id="290" idx="2"/>
            <a:endCxn id="292" idx="0"/>
          </p:cNvCxnSpPr>
          <p:nvPr/>
        </p:nvCxnSpPr>
        <p:spPr>
          <a:xfrm flipH="1">
            <a:off x="4463400" y="1696225"/>
            <a:ext cx="38100" cy="850500"/>
          </a:xfrm>
          <a:prstGeom prst="straightConnector1">
            <a:avLst/>
          </a:prstGeom>
          <a:noFill/>
          <a:ln cap="flat" cmpd="sng" w="28575">
            <a:solidFill>
              <a:srgbClr val="BCE295"/>
            </a:solidFill>
            <a:prstDash val="solid"/>
            <a:round/>
            <a:headEnd len="med" w="med" type="none"/>
            <a:tailEnd len="med" w="med" type="stealth"/>
          </a:ln>
        </p:spPr>
      </p:cxnSp>
      <p:cxnSp>
        <p:nvCxnSpPr>
          <p:cNvPr id="296" name="Google Shape;296;p36"/>
          <p:cNvCxnSpPr>
            <a:stCxn id="290" idx="2"/>
            <a:endCxn id="293" idx="1"/>
          </p:cNvCxnSpPr>
          <p:nvPr/>
        </p:nvCxnSpPr>
        <p:spPr>
          <a:xfrm>
            <a:off x="4501500" y="1696225"/>
            <a:ext cx="1949400" cy="519000"/>
          </a:xfrm>
          <a:prstGeom prst="straightConnector1">
            <a:avLst/>
          </a:prstGeom>
          <a:noFill/>
          <a:ln cap="flat" cmpd="sng" w="28575">
            <a:solidFill>
              <a:srgbClr val="BCE295"/>
            </a:solidFill>
            <a:prstDash val="solid"/>
            <a:round/>
            <a:headEnd len="med" w="med" type="none"/>
            <a:tailEnd len="med" w="med" type="stealth"/>
          </a:ln>
        </p:spPr>
      </p:cxnSp>
      <p:sp>
        <p:nvSpPr>
          <p:cNvPr id="297" name="Google Shape;297;p36"/>
          <p:cNvSpPr/>
          <p:nvPr/>
        </p:nvSpPr>
        <p:spPr>
          <a:xfrm>
            <a:off x="928050" y="3158775"/>
            <a:ext cx="1465500" cy="8037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8" name="Google Shape;298;p36"/>
          <p:cNvPicPr preferRelativeResize="0"/>
          <p:nvPr/>
        </p:nvPicPr>
        <p:blipFill>
          <a:blip r:embed="rId4">
            <a:alphaModFix/>
          </a:blip>
          <a:stretch>
            <a:fillRect/>
          </a:stretch>
        </p:blipFill>
        <p:spPr>
          <a:xfrm>
            <a:off x="994313" y="3238963"/>
            <a:ext cx="1332975" cy="643325"/>
          </a:xfrm>
          <a:prstGeom prst="rect">
            <a:avLst/>
          </a:prstGeom>
          <a:noFill/>
          <a:ln>
            <a:noFill/>
          </a:ln>
        </p:spPr>
      </p:pic>
      <p:sp>
        <p:nvSpPr>
          <p:cNvPr id="299" name="Google Shape;299;p36"/>
          <p:cNvSpPr/>
          <p:nvPr/>
        </p:nvSpPr>
        <p:spPr>
          <a:xfrm>
            <a:off x="3943300" y="3472375"/>
            <a:ext cx="1040100" cy="10212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0" name="Google Shape;300;p36"/>
          <p:cNvPicPr preferRelativeResize="0"/>
          <p:nvPr/>
        </p:nvPicPr>
        <p:blipFill>
          <a:blip r:embed="rId5">
            <a:alphaModFix/>
          </a:blip>
          <a:stretch>
            <a:fillRect/>
          </a:stretch>
        </p:blipFill>
        <p:spPr>
          <a:xfrm>
            <a:off x="3990567" y="3528267"/>
            <a:ext cx="849650" cy="849675"/>
          </a:xfrm>
          <a:prstGeom prst="rect">
            <a:avLst/>
          </a:prstGeom>
          <a:noFill/>
          <a:ln>
            <a:noFill/>
          </a:ln>
        </p:spPr>
      </p:pic>
      <p:sp>
        <p:nvSpPr>
          <p:cNvPr id="301" name="Google Shape;301;p36"/>
          <p:cNvSpPr/>
          <p:nvPr/>
        </p:nvSpPr>
        <p:spPr>
          <a:xfrm>
            <a:off x="6186550" y="2945350"/>
            <a:ext cx="2146200" cy="15030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2" name="Google Shape;302;p36"/>
          <p:cNvPicPr preferRelativeResize="0"/>
          <p:nvPr/>
        </p:nvPicPr>
        <p:blipFill>
          <a:blip r:embed="rId6">
            <a:alphaModFix/>
          </a:blip>
          <a:stretch>
            <a:fillRect/>
          </a:stretch>
        </p:blipFill>
        <p:spPr>
          <a:xfrm>
            <a:off x="6292125" y="3084150"/>
            <a:ext cx="1920693" cy="1233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306" name="Shape 306"/>
        <p:cNvGrpSpPr/>
        <p:nvPr/>
      </p:nvGrpSpPr>
      <p:grpSpPr>
        <a:xfrm>
          <a:off x="0" y="0"/>
          <a:ext cx="0" cy="0"/>
          <a:chOff x="0" y="0"/>
          <a:chExt cx="0" cy="0"/>
        </a:xfrm>
      </p:grpSpPr>
      <p:sp>
        <p:nvSpPr>
          <p:cNvPr id="307" name="Google Shape;307;p37"/>
          <p:cNvSpPr/>
          <p:nvPr/>
        </p:nvSpPr>
        <p:spPr>
          <a:xfrm>
            <a:off x="285750" y="1657350"/>
            <a:ext cx="1748700" cy="975900"/>
          </a:xfrm>
          <a:prstGeom prst="roundRect">
            <a:avLst>
              <a:gd fmla="val 16667" name="adj"/>
            </a:avLst>
          </a:prstGeom>
          <a:solidFill>
            <a:srgbClr val="0C0C0C"/>
          </a:solidFill>
          <a:ln cap="flat" cmpd="sng" w="12700">
            <a:solidFill>
              <a:srgbClr val="6A973A"/>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ndara"/>
              <a:ea typeface="Candara"/>
              <a:cs typeface="Candara"/>
              <a:sym typeface="Candara"/>
            </a:endParaRPr>
          </a:p>
        </p:txBody>
      </p:sp>
      <p:sp>
        <p:nvSpPr>
          <p:cNvPr id="308" name="Google Shape;308;p37"/>
          <p:cNvSpPr txBox="1"/>
          <p:nvPr>
            <p:ph type="title"/>
          </p:nvPr>
        </p:nvSpPr>
        <p:spPr>
          <a:xfrm>
            <a:off x="342900" y="1657350"/>
            <a:ext cx="2343300" cy="4572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chemeClr val="accent1"/>
              </a:buClr>
              <a:buSzPts val="2600"/>
              <a:buFont typeface="Consolas"/>
              <a:buNone/>
            </a:pPr>
            <a:r>
              <a:rPr lang="en"/>
              <a:t>Design</a:t>
            </a:r>
            <a:endParaRPr/>
          </a:p>
        </p:txBody>
      </p:sp>
      <p:sp>
        <p:nvSpPr>
          <p:cNvPr id="309" name="Google Shape;309;p37"/>
          <p:cNvSpPr txBox="1"/>
          <p:nvPr/>
        </p:nvSpPr>
        <p:spPr>
          <a:xfrm>
            <a:off x="401075" y="2143500"/>
            <a:ext cx="1885800" cy="363000"/>
          </a:xfrm>
          <a:prstGeom prst="rect">
            <a:avLst/>
          </a:prstGeom>
          <a:noFill/>
          <a:ln>
            <a:noFill/>
          </a:ln>
        </p:spPr>
        <p:txBody>
          <a:bodyPr anchorCtr="0" anchor="b" bIns="34275" lIns="68575" spcFirstLastPara="1" rIns="68575" wrap="square" tIns="34275">
            <a:noAutofit/>
          </a:bodyPr>
          <a:lstStyle/>
          <a:p>
            <a:pPr indent="0" lvl="0" marL="0" marR="0" rtl="0" algn="l">
              <a:lnSpc>
                <a:spcPct val="90000"/>
              </a:lnSpc>
              <a:spcBef>
                <a:spcPts val="0"/>
              </a:spcBef>
              <a:spcAft>
                <a:spcPts val="0"/>
              </a:spcAft>
              <a:buClr>
                <a:schemeClr val="accent1"/>
              </a:buClr>
              <a:buSzPts val="1500"/>
              <a:buFont typeface="Consolas"/>
              <a:buNone/>
            </a:pPr>
            <a:r>
              <a:rPr lang="en" sz="1500">
                <a:solidFill>
                  <a:schemeClr val="accent1"/>
                </a:solidFill>
                <a:latin typeface="Consolas"/>
                <a:ea typeface="Consolas"/>
                <a:cs typeface="Consolas"/>
                <a:sym typeface="Consolas"/>
              </a:rPr>
              <a:t>User Interface</a:t>
            </a:r>
            <a:endParaRPr sz="1500">
              <a:solidFill>
                <a:schemeClr val="accent1"/>
              </a:solidFill>
              <a:latin typeface="Consolas"/>
              <a:ea typeface="Consolas"/>
              <a:cs typeface="Consolas"/>
              <a:sym typeface="Consolas"/>
            </a:endParaRPr>
          </a:p>
        </p:txBody>
      </p:sp>
      <p:sp>
        <p:nvSpPr>
          <p:cNvPr id="310" name="Google Shape;310;p37"/>
          <p:cNvSpPr/>
          <p:nvPr/>
        </p:nvSpPr>
        <p:spPr>
          <a:xfrm>
            <a:off x="2242400" y="174925"/>
            <a:ext cx="6486000" cy="4532400"/>
          </a:xfrm>
          <a:prstGeom prst="rect">
            <a:avLst/>
          </a:prstGeom>
          <a:solidFill>
            <a:srgbClr val="6DAA2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1" name="Google Shape;311;p37"/>
          <p:cNvPicPr preferRelativeResize="0"/>
          <p:nvPr/>
        </p:nvPicPr>
        <p:blipFill>
          <a:blip r:embed="rId4">
            <a:alphaModFix/>
          </a:blip>
          <a:stretch>
            <a:fillRect/>
          </a:stretch>
        </p:blipFill>
        <p:spPr>
          <a:xfrm>
            <a:off x="2286875" y="214299"/>
            <a:ext cx="6629076" cy="471491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315" name="Shape 315"/>
        <p:cNvGrpSpPr/>
        <p:nvPr/>
      </p:nvGrpSpPr>
      <p:grpSpPr>
        <a:xfrm>
          <a:off x="0" y="0"/>
          <a:ext cx="0" cy="0"/>
          <a:chOff x="0" y="0"/>
          <a:chExt cx="0" cy="0"/>
        </a:xfrm>
      </p:grpSpPr>
      <p:sp>
        <p:nvSpPr>
          <p:cNvPr id="316" name="Google Shape;316;p38"/>
          <p:cNvSpPr/>
          <p:nvPr/>
        </p:nvSpPr>
        <p:spPr>
          <a:xfrm>
            <a:off x="1912439" y="80924"/>
            <a:ext cx="2400300" cy="681300"/>
          </a:xfrm>
          <a:prstGeom prst="roundRect">
            <a:avLst>
              <a:gd fmla="val 16667" name="adj"/>
            </a:avLst>
          </a:prstGeom>
          <a:solidFill>
            <a:schemeClr val="dk1"/>
          </a:solidFill>
          <a:ln cap="flat" cmpd="sng" w="12700">
            <a:solidFill>
              <a:srgbClr val="6A973A"/>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ndara"/>
              <a:ea typeface="Candara"/>
              <a:cs typeface="Candara"/>
              <a:sym typeface="Candara"/>
            </a:endParaRPr>
          </a:p>
        </p:txBody>
      </p:sp>
      <p:sp>
        <p:nvSpPr>
          <p:cNvPr id="317" name="Google Shape;317;p38"/>
          <p:cNvSpPr txBox="1"/>
          <p:nvPr/>
        </p:nvSpPr>
        <p:spPr>
          <a:xfrm>
            <a:off x="2072354" y="455966"/>
            <a:ext cx="2171700" cy="294000"/>
          </a:xfrm>
          <a:prstGeom prst="rect">
            <a:avLst/>
          </a:prstGeom>
          <a:noFill/>
          <a:ln>
            <a:noFill/>
          </a:ln>
        </p:spPr>
        <p:txBody>
          <a:bodyPr anchorCtr="0" anchor="b" bIns="34275" lIns="68575" spcFirstLastPara="1" rIns="68575" wrap="square" tIns="34275">
            <a:noAutofit/>
          </a:bodyPr>
          <a:lstStyle/>
          <a:p>
            <a:pPr indent="0" lvl="0" marL="0" marR="0" rtl="0" algn="l">
              <a:lnSpc>
                <a:spcPct val="90000"/>
              </a:lnSpc>
              <a:spcBef>
                <a:spcPts val="0"/>
              </a:spcBef>
              <a:spcAft>
                <a:spcPts val="0"/>
              </a:spcAft>
              <a:buClr>
                <a:schemeClr val="accent1"/>
              </a:buClr>
              <a:buSzPts val="1400"/>
              <a:buFont typeface="Consolas"/>
              <a:buNone/>
            </a:pPr>
            <a:r>
              <a:rPr b="0" i="0" lang="en" sz="1400" u="none" cap="none" strike="noStrike">
                <a:solidFill>
                  <a:schemeClr val="accent1"/>
                </a:solidFill>
                <a:latin typeface="Consolas"/>
                <a:ea typeface="Consolas"/>
                <a:cs typeface="Consolas"/>
                <a:sym typeface="Consolas"/>
              </a:rPr>
              <a:t>Architecture Diagram</a:t>
            </a:r>
            <a:endParaRPr sz="1100"/>
          </a:p>
        </p:txBody>
      </p:sp>
      <p:pic>
        <p:nvPicPr>
          <p:cNvPr id="318" name="Google Shape;318;p38"/>
          <p:cNvPicPr preferRelativeResize="0"/>
          <p:nvPr/>
        </p:nvPicPr>
        <p:blipFill rotWithShape="1">
          <a:blip r:embed="rId4">
            <a:alphaModFix/>
          </a:blip>
          <a:srcRect b="0" l="0" r="0" t="0"/>
          <a:stretch/>
        </p:blipFill>
        <p:spPr>
          <a:xfrm>
            <a:off x="1843754" y="-25226"/>
            <a:ext cx="2537679" cy="681287"/>
          </a:xfrm>
          <a:prstGeom prst="rect">
            <a:avLst/>
          </a:prstGeom>
          <a:noFill/>
          <a:ln>
            <a:noFill/>
          </a:ln>
        </p:spPr>
      </p:pic>
      <p:sp>
        <p:nvSpPr>
          <p:cNvPr id="319" name="Google Shape;319;p38"/>
          <p:cNvSpPr/>
          <p:nvPr/>
        </p:nvSpPr>
        <p:spPr>
          <a:xfrm>
            <a:off x="4754985" y="49477"/>
            <a:ext cx="2286000" cy="740400"/>
          </a:xfrm>
          <a:prstGeom prst="roundRect">
            <a:avLst>
              <a:gd fmla="val 16667" name="adj"/>
            </a:avLst>
          </a:prstGeom>
          <a:solidFill>
            <a:srgbClr val="0C0C0C"/>
          </a:solidFill>
          <a:ln cap="flat" cmpd="sng" w="12700">
            <a:solidFill>
              <a:srgbClr val="6A973A"/>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ndara"/>
              <a:ea typeface="Candara"/>
              <a:cs typeface="Candara"/>
              <a:sym typeface="Candara"/>
            </a:endParaRPr>
          </a:p>
        </p:txBody>
      </p:sp>
      <p:sp>
        <p:nvSpPr>
          <p:cNvPr id="320" name="Google Shape;320;p38"/>
          <p:cNvSpPr txBox="1"/>
          <p:nvPr/>
        </p:nvSpPr>
        <p:spPr>
          <a:xfrm>
            <a:off x="4762567" y="36123"/>
            <a:ext cx="2278500" cy="740400"/>
          </a:xfrm>
          <a:prstGeom prst="rect">
            <a:avLst/>
          </a:prstGeom>
          <a:noFill/>
          <a:ln>
            <a:noFill/>
          </a:ln>
        </p:spPr>
        <p:txBody>
          <a:bodyPr anchorCtr="0" anchor="b" bIns="34275" lIns="68575" spcFirstLastPara="1" rIns="68575" wrap="square" tIns="34275">
            <a:noAutofit/>
          </a:bodyPr>
          <a:lstStyle/>
          <a:p>
            <a:pPr indent="0" lvl="0" marL="0" marR="0" rtl="0" algn="l">
              <a:lnSpc>
                <a:spcPct val="90000"/>
              </a:lnSpc>
              <a:spcBef>
                <a:spcPts val="0"/>
              </a:spcBef>
              <a:spcAft>
                <a:spcPts val="0"/>
              </a:spcAft>
              <a:buClr>
                <a:schemeClr val="accent1"/>
              </a:buClr>
              <a:buSzPts val="1200"/>
              <a:buFont typeface="Consolas"/>
              <a:buNone/>
            </a:pPr>
            <a:r>
              <a:rPr b="0" i="0" lang="en" sz="1200" u="none" cap="none" strike="noStrike">
                <a:solidFill>
                  <a:schemeClr val="accent1"/>
                </a:solidFill>
                <a:latin typeface="Consolas"/>
                <a:ea typeface="Consolas"/>
                <a:cs typeface="Consolas"/>
                <a:sym typeface="Consolas"/>
              </a:rPr>
              <a:t>Process:</a:t>
            </a:r>
            <a:endParaRPr sz="1100"/>
          </a:p>
          <a:p>
            <a:pPr indent="0" lvl="0" marL="0" marR="0" rtl="0" algn="l">
              <a:lnSpc>
                <a:spcPct val="90000"/>
              </a:lnSpc>
              <a:spcBef>
                <a:spcPts val="0"/>
              </a:spcBef>
              <a:spcAft>
                <a:spcPts val="0"/>
              </a:spcAft>
              <a:buClr>
                <a:schemeClr val="accent1"/>
              </a:buClr>
              <a:buSzPts val="1200"/>
              <a:buFont typeface="Consolas"/>
              <a:buNone/>
            </a:pPr>
            <a:r>
              <a:rPr b="0" i="0" lang="en" sz="1200" u="none" cap="none" strike="noStrike">
                <a:solidFill>
                  <a:schemeClr val="accent1"/>
                </a:solidFill>
                <a:latin typeface="Consolas"/>
                <a:ea typeface="Consolas"/>
                <a:cs typeface="Consolas"/>
                <a:sym typeface="Consolas"/>
              </a:rPr>
              <a:t> - combination of layered </a:t>
            </a:r>
            <a:br>
              <a:rPr b="0" i="0" lang="en" sz="1200" u="none" cap="none" strike="noStrike">
                <a:solidFill>
                  <a:schemeClr val="accent1"/>
                </a:solidFill>
                <a:latin typeface="Consolas"/>
                <a:ea typeface="Consolas"/>
                <a:cs typeface="Consolas"/>
                <a:sym typeface="Consolas"/>
              </a:rPr>
            </a:br>
            <a:r>
              <a:rPr b="0" i="0" lang="en" sz="1200" u="none" cap="none" strike="noStrike">
                <a:solidFill>
                  <a:schemeClr val="accent1"/>
                </a:solidFill>
                <a:latin typeface="Consolas"/>
                <a:ea typeface="Consolas"/>
                <a:cs typeface="Consolas"/>
                <a:sym typeface="Consolas"/>
              </a:rPr>
              <a:t> architecture and event-</a:t>
            </a:r>
            <a:br>
              <a:rPr b="0" i="0" lang="en" sz="1200" u="none" cap="none" strike="noStrike">
                <a:solidFill>
                  <a:schemeClr val="accent1"/>
                </a:solidFill>
                <a:latin typeface="Consolas"/>
                <a:ea typeface="Consolas"/>
                <a:cs typeface="Consolas"/>
                <a:sym typeface="Consolas"/>
              </a:rPr>
            </a:br>
            <a:r>
              <a:rPr b="0" i="0" lang="en" sz="1200" u="none" cap="none" strike="noStrike">
                <a:solidFill>
                  <a:schemeClr val="accent1"/>
                </a:solidFill>
                <a:latin typeface="Consolas"/>
                <a:ea typeface="Consolas"/>
                <a:cs typeface="Consolas"/>
                <a:sym typeface="Consolas"/>
              </a:rPr>
              <a:t> driven architecture</a:t>
            </a:r>
            <a:endParaRPr sz="1100"/>
          </a:p>
        </p:txBody>
      </p:sp>
      <p:pic>
        <p:nvPicPr>
          <p:cNvPr id="321" name="Google Shape;321;p38"/>
          <p:cNvPicPr preferRelativeResize="0"/>
          <p:nvPr/>
        </p:nvPicPr>
        <p:blipFill>
          <a:blip r:embed="rId5">
            <a:alphaModFix/>
          </a:blip>
          <a:stretch>
            <a:fillRect/>
          </a:stretch>
        </p:blipFill>
        <p:spPr>
          <a:xfrm>
            <a:off x="1160513" y="899188"/>
            <a:ext cx="6918224" cy="3900470"/>
          </a:xfrm>
          <a:prstGeom prst="rect">
            <a:avLst/>
          </a:prstGeom>
          <a:noFill/>
          <a:ln cap="flat" cmpd="sng" w="19050">
            <a:solidFill>
              <a:srgbClr val="85CC67"/>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pic>
        <p:nvPicPr>
          <p:cNvPr id="326" name="Google Shape;326;p39"/>
          <p:cNvPicPr preferRelativeResize="0"/>
          <p:nvPr/>
        </p:nvPicPr>
        <p:blipFill>
          <a:blip r:embed="rId3">
            <a:alphaModFix/>
          </a:blip>
          <a:stretch>
            <a:fillRect/>
          </a:stretch>
        </p:blipFill>
        <p:spPr>
          <a:xfrm>
            <a:off x="6280" y="-23725"/>
            <a:ext cx="9131440" cy="5143500"/>
          </a:xfrm>
          <a:prstGeom prst="rect">
            <a:avLst/>
          </a:prstGeom>
          <a:noFill/>
          <a:ln>
            <a:noFill/>
          </a:ln>
        </p:spPr>
      </p:pic>
      <p:sp>
        <p:nvSpPr>
          <p:cNvPr id="327" name="Google Shape;327;p39"/>
          <p:cNvSpPr txBox="1"/>
          <p:nvPr>
            <p:ph type="title"/>
          </p:nvPr>
        </p:nvSpPr>
        <p:spPr>
          <a:xfrm>
            <a:off x="262175" y="76200"/>
            <a:ext cx="4863900" cy="5727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solidFill>
                  <a:srgbClr val="FFFFFF"/>
                </a:solidFill>
              </a:rPr>
              <a:t>Implementation</a:t>
            </a:r>
            <a:endParaRPr>
              <a:solidFill>
                <a:srgbClr val="FFFFFF"/>
              </a:solidFill>
            </a:endParaRPr>
          </a:p>
        </p:txBody>
      </p:sp>
      <p:sp>
        <p:nvSpPr>
          <p:cNvPr id="328" name="Google Shape;328;p39"/>
          <p:cNvSpPr txBox="1"/>
          <p:nvPr>
            <p:ph idx="1" type="body"/>
          </p:nvPr>
        </p:nvSpPr>
        <p:spPr>
          <a:xfrm>
            <a:off x="671750" y="2421613"/>
            <a:ext cx="8517900" cy="1938600"/>
          </a:xfrm>
          <a:prstGeom prst="rect">
            <a:avLst/>
          </a:prstGeom>
        </p:spPr>
        <p:txBody>
          <a:bodyPr anchorCtr="0" anchor="t" bIns="34275" lIns="68575" spcFirstLastPara="1" rIns="68575" wrap="square" tIns="34275">
            <a:noAutofit/>
          </a:bodyPr>
          <a:lstStyle/>
          <a:p>
            <a:pPr indent="0" lvl="0" marL="0" rtl="0" algn="l">
              <a:spcBef>
                <a:spcPts val="1400"/>
              </a:spcBef>
              <a:spcAft>
                <a:spcPts val="0"/>
              </a:spcAft>
              <a:buNone/>
            </a:pPr>
            <a:r>
              <a:rPr lang="en" sz="1400">
                <a:solidFill>
                  <a:srgbClr val="6D9EEB"/>
                </a:solidFill>
              </a:rPr>
              <a:t>phraseMatch(audioToText):</a:t>
            </a:r>
            <a:br>
              <a:rPr lang="en" sz="1400">
                <a:solidFill>
                  <a:srgbClr val="6D9EEB"/>
                </a:solidFill>
              </a:rPr>
            </a:br>
            <a:r>
              <a:rPr lang="en" sz="1400">
                <a:solidFill>
                  <a:srgbClr val="6D9EEB"/>
                </a:solidFill>
              </a:rPr>
              <a:t>	closestString = command string best matched to audioToText</a:t>
            </a:r>
            <a:endParaRPr sz="1400">
              <a:solidFill>
                <a:srgbClr val="6D9EEB"/>
              </a:solidFill>
            </a:endParaRPr>
          </a:p>
          <a:p>
            <a:pPr indent="0" lvl="0" marL="0" rtl="0" algn="l">
              <a:spcBef>
                <a:spcPts val="1400"/>
              </a:spcBef>
              <a:spcAft>
                <a:spcPts val="0"/>
              </a:spcAft>
              <a:buNone/>
            </a:pPr>
            <a:r>
              <a:rPr lang="en" sz="1400">
                <a:solidFill>
                  <a:srgbClr val="6D9EEB"/>
                </a:solidFill>
              </a:rPr>
              <a:t>	if closest string == “command 1”</a:t>
            </a:r>
            <a:br>
              <a:rPr lang="en" sz="1400">
                <a:solidFill>
                  <a:srgbClr val="6D9EEB"/>
                </a:solidFill>
              </a:rPr>
            </a:br>
            <a:r>
              <a:rPr lang="en" sz="1400">
                <a:solidFill>
                  <a:srgbClr val="6D9EEB"/>
                </a:solidFill>
              </a:rPr>
              <a:t>		stringP = command1()</a:t>
            </a:r>
            <a:br>
              <a:rPr lang="en" sz="1400">
                <a:solidFill>
                  <a:srgbClr val="6D9EEB"/>
                </a:solidFill>
              </a:rPr>
            </a:br>
            <a:r>
              <a:rPr lang="en" sz="1400">
                <a:solidFill>
                  <a:srgbClr val="6D9EEB"/>
                </a:solidFill>
              </a:rPr>
              <a:t>	</a:t>
            </a:r>
            <a:r>
              <a:rPr lang="en" sz="1400">
                <a:solidFill>
                  <a:srgbClr val="6D9EEB"/>
                </a:solidFill>
              </a:rPr>
              <a:t>e</a:t>
            </a:r>
            <a:r>
              <a:rPr lang="en" sz="1400">
                <a:solidFill>
                  <a:srgbClr val="6D9EEB"/>
                </a:solidFill>
              </a:rPr>
              <a:t>lif closest string == “command 2”</a:t>
            </a:r>
            <a:br>
              <a:rPr lang="en" sz="1400">
                <a:solidFill>
                  <a:srgbClr val="6D9EEB"/>
                </a:solidFill>
              </a:rPr>
            </a:br>
            <a:r>
              <a:rPr lang="en" sz="1400">
                <a:solidFill>
                  <a:srgbClr val="6D9EEB"/>
                </a:solidFill>
              </a:rPr>
              <a:t>		stringP = command2()</a:t>
            </a:r>
            <a:br>
              <a:rPr lang="en" sz="1400">
                <a:solidFill>
                  <a:srgbClr val="6D9EEB"/>
                </a:solidFill>
              </a:rPr>
            </a:br>
            <a:r>
              <a:rPr lang="en" sz="1400">
                <a:solidFill>
                  <a:srgbClr val="6D9EEB"/>
                </a:solidFill>
              </a:rPr>
              <a:t>	…</a:t>
            </a:r>
            <a:endParaRPr sz="1200">
              <a:solidFill>
                <a:srgbClr val="6D9EEB"/>
              </a:solidFill>
            </a:endParaRPr>
          </a:p>
        </p:txBody>
      </p:sp>
      <p:pic>
        <p:nvPicPr>
          <p:cNvPr id="329" name="Google Shape;329;p39"/>
          <p:cNvPicPr preferRelativeResize="0"/>
          <p:nvPr/>
        </p:nvPicPr>
        <p:blipFill>
          <a:blip r:embed="rId4">
            <a:alphaModFix/>
          </a:blip>
          <a:stretch>
            <a:fillRect/>
          </a:stretch>
        </p:blipFill>
        <p:spPr>
          <a:xfrm>
            <a:off x="6243650" y="2722850"/>
            <a:ext cx="1438275" cy="1183750"/>
          </a:xfrm>
          <a:prstGeom prst="rect">
            <a:avLst/>
          </a:prstGeom>
          <a:noFill/>
          <a:ln>
            <a:noFill/>
          </a:ln>
        </p:spPr>
      </p:pic>
      <p:pic>
        <p:nvPicPr>
          <p:cNvPr id="330" name="Google Shape;330;p39"/>
          <p:cNvPicPr preferRelativeResize="0"/>
          <p:nvPr/>
        </p:nvPicPr>
        <p:blipFill>
          <a:blip r:embed="rId5">
            <a:alphaModFix/>
          </a:blip>
          <a:stretch>
            <a:fillRect/>
          </a:stretch>
        </p:blipFill>
        <p:spPr>
          <a:xfrm flipH="1">
            <a:off x="776300" y="1071275"/>
            <a:ext cx="1354450" cy="1114725"/>
          </a:xfrm>
          <a:prstGeom prst="rect">
            <a:avLst/>
          </a:prstGeom>
          <a:noFill/>
          <a:ln>
            <a:noFill/>
          </a:ln>
        </p:spPr>
      </p:pic>
      <p:sp>
        <p:nvSpPr>
          <p:cNvPr id="331" name="Google Shape;331;p39"/>
          <p:cNvSpPr txBox="1"/>
          <p:nvPr>
            <p:ph idx="1" type="body"/>
          </p:nvPr>
        </p:nvSpPr>
        <p:spPr>
          <a:xfrm>
            <a:off x="2567300" y="477450"/>
            <a:ext cx="6181200" cy="1832400"/>
          </a:xfrm>
          <a:prstGeom prst="rect">
            <a:avLst/>
          </a:prstGeom>
        </p:spPr>
        <p:txBody>
          <a:bodyPr anchorCtr="0" anchor="t" bIns="34275" lIns="68575" spcFirstLastPara="1" rIns="68575" wrap="square" tIns="34275">
            <a:noAutofit/>
          </a:bodyPr>
          <a:lstStyle/>
          <a:p>
            <a:pPr indent="0" lvl="0" marL="0" rtl="0" algn="l">
              <a:spcBef>
                <a:spcPts val="1400"/>
              </a:spcBef>
              <a:spcAft>
                <a:spcPts val="0"/>
              </a:spcAft>
              <a:buNone/>
            </a:pPr>
            <a:r>
              <a:rPr lang="en" sz="1700">
                <a:solidFill>
                  <a:srgbClr val="6AA84F"/>
                </a:solidFill>
              </a:rPr>
              <a:t>    </a:t>
            </a:r>
            <a:r>
              <a:rPr lang="en" sz="1700">
                <a:solidFill>
                  <a:srgbClr val="6AA84F"/>
                </a:solidFill>
              </a:rPr>
              <a:t>Critical functionalities - pseudo code</a:t>
            </a:r>
            <a:endParaRPr sz="1700">
              <a:solidFill>
                <a:srgbClr val="6AA84F"/>
              </a:solidFill>
            </a:endParaRPr>
          </a:p>
          <a:p>
            <a:pPr indent="0" lvl="0" marL="0" rtl="0" algn="l">
              <a:spcBef>
                <a:spcPts val="1400"/>
              </a:spcBef>
              <a:spcAft>
                <a:spcPts val="0"/>
              </a:spcAft>
              <a:buNone/>
            </a:pPr>
            <a:r>
              <a:rPr lang="en" sz="1400">
                <a:solidFill>
                  <a:srgbClr val="6D9EEB"/>
                </a:solidFill>
              </a:rPr>
              <a:t>getVoiceInput():</a:t>
            </a:r>
            <a:br>
              <a:rPr lang="en" sz="1400">
                <a:solidFill>
                  <a:srgbClr val="6D9EEB"/>
                </a:solidFill>
              </a:rPr>
            </a:br>
            <a:r>
              <a:rPr lang="en" sz="1400">
                <a:solidFill>
                  <a:srgbClr val="6D9EEB"/>
                </a:solidFill>
              </a:rPr>
              <a:t>	r = speech recognizer</a:t>
            </a:r>
            <a:br>
              <a:rPr lang="en" sz="1400">
                <a:solidFill>
                  <a:srgbClr val="6D9EEB"/>
                </a:solidFill>
              </a:rPr>
            </a:br>
            <a:r>
              <a:rPr lang="en" sz="1400">
                <a:solidFill>
                  <a:srgbClr val="6D9EEB"/>
                </a:solidFill>
              </a:rPr>
              <a:t>	while there is audio to use as input</a:t>
            </a:r>
            <a:br>
              <a:rPr lang="en" sz="1400">
                <a:solidFill>
                  <a:srgbClr val="6D9EEB"/>
                </a:solidFill>
              </a:rPr>
            </a:br>
            <a:r>
              <a:rPr lang="en" sz="1400">
                <a:solidFill>
                  <a:srgbClr val="6D9EEB"/>
                </a:solidFill>
              </a:rPr>
              <a:t>		audio = formatted input audio</a:t>
            </a:r>
            <a:br>
              <a:rPr lang="en" sz="1400">
                <a:solidFill>
                  <a:srgbClr val="6D9EEB"/>
                </a:solidFill>
              </a:rPr>
            </a:br>
            <a:r>
              <a:rPr lang="en" sz="1400">
                <a:solidFill>
                  <a:srgbClr val="6D9EEB"/>
                </a:solidFill>
              </a:rPr>
              <a:t>		audioToText = speech to text from audio using r</a:t>
            </a:r>
            <a:br>
              <a:rPr lang="en" sz="1400">
                <a:solidFill>
                  <a:srgbClr val="6D9EEB"/>
                </a:solidFill>
              </a:rPr>
            </a:br>
            <a:r>
              <a:rPr lang="en" sz="1400">
                <a:solidFill>
                  <a:srgbClr val="6D9EEB"/>
                </a:solidFill>
              </a:rPr>
              <a:t>	return audioToText</a:t>
            </a:r>
            <a:endParaRPr sz="1200">
              <a:solidFill>
                <a:srgbClr val="6D9EEB"/>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335" name="Shape 335"/>
        <p:cNvGrpSpPr/>
        <p:nvPr/>
      </p:nvGrpSpPr>
      <p:grpSpPr>
        <a:xfrm>
          <a:off x="0" y="0"/>
          <a:ext cx="0" cy="0"/>
          <a:chOff x="0" y="0"/>
          <a:chExt cx="0" cy="0"/>
        </a:xfrm>
      </p:grpSpPr>
      <p:sp>
        <p:nvSpPr>
          <p:cNvPr id="336" name="Google Shape;336;p40"/>
          <p:cNvSpPr/>
          <p:nvPr/>
        </p:nvSpPr>
        <p:spPr>
          <a:xfrm>
            <a:off x="0" y="590550"/>
            <a:ext cx="9144000" cy="4276200"/>
          </a:xfrm>
          <a:prstGeom prst="rect">
            <a:avLst/>
          </a:prstGeom>
          <a:solidFill>
            <a:schemeClr val="dk1"/>
          </a:solidFill>
          <a:ln cap="flat" cmpd="sng" w="38100">
            <a:solidFill>
              <a:srgbClr val="BCE295"/>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ndara"/>
              <a:ea typeface="Candara"/>
              <a:cs typeface="Candara"/>
              <a:sym typeface="Candara"/>
            </a:endParaRPr>
          </a:p>
        </p:txBody>
      </p:sp>
      <p:sp>
        <p:nvSpPr>
          <p:cNvPr id="337" name="Google Shape;337;p40"/>
          <p:cNvSpPr txBox="1"/>
          <p:nvPr>
            <p:ph type="title"/>
          </p:nvPr>
        </p:nvSpPr>
        <p:spPr>
          <a:xfrm>
            <a:off x="2962350" y="253200"/>
            <a:ext cx="1323900" cy="2544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chemeClr val="accent1"/>
              </a:buClr>
              <a:buSzPts val="1500"/>
              <a:buFont typeface="Consolas"/>
              <a:buNone/>
            </a:pPr>
            <a:r>
              <a:rPr lang="en" sz="1200"/>
              <a:t>Code Snippets</a:t>
            </a:r>
            <a:endParaRPr sz="1200"/>
          </a:p>
        </p:txBody>
      </p:sp>
      <p:pic>
        <p:nvPicPr>
          <p:cNvPr id="338" name="Google Shape;338;p40"/>
          <p:cNvPicPr preferRelativeResize="0"/>
          <p:nvPr/>
        </p:nvPicPr>
        <p:blipFill rotWithShape="1">
          <a:blip r:embed="rId4">
            <a:alphaModFix/>
          </a:blip>
          <a:srcRect b="0" l="0" r="0" t="0"/>
          <a:stretch/>
        </p:blipFill>
        <p:spPr>
          <a:xfrm>
            <a:off x="4000500" y="889670"/>
            <a:ext cx="4743451" cy="839497"/>
          </a:xfrm>
          <a:prstGeom prst="rect">
            <a:avLst/>
          </a:prstGeom>
          <a:noFill/>
          <a:ln>
            <a:noFill/>
          </a:ln>
        </p:spPr>
      </p:pic>
      <p:pic>
        <p:nvPicPr>
          <p:cNvPr id="339" name="Google Shape;339;p40"/>
          <p:cNvPicPr preferRelativeResize="0"/>
          <p:nvPr/>
        </p:nvPicPr>
        <p:blipFill rotWithShape="1">
          <a:blip r:embed="rId5">
            <a:alphaModFix/>
          </a:blip>
          <a:srcRect b="0" l="-437" r="5416" t="0"/>
          <a:stretch/>
        </p:blipFill>
        <p:spPr>
          <a:xfrm>
            <a:off x="4000499" y="1923387"/>
            <a:ext cx="4960500" cy="2724900"/>
          </a:xfrm>
          <a:prstGeom prst="roundRect">
            <a:avLst>
              <a:gd fmla="val 16667" name="adj"/>
            </a:avLst>
          </a:prstGeom>
          <a:noFill/>
          <a:ln>
            <a:noFill/>
          </a:ln>
          <a:effectLst>
            <a:outerShdw blurRad="76200" rotWithShape="0" algn="tl" dir="7800000" dist="38100">
              <a:srgbClr val="000000">
                <a:alpha val="40000"/>
              </a:srgbClr>
            </a:outerShdw>
          </a:effectLst>
        </p:spPr>
      </p:pic>
      <p:cxnSp>
        <p:nvCxnSpPr>
          <p:cNvPr id="340" name="Google Shape;340;p40"/>
          <p:cNvCxnSpPr>
            <a:endCxn id="341" idx="7"/>
          </p:cNvCxnSpPr>
          <p:nvPr/>
        </p:nvCxnSpPr>
        <p:spPr>
          <a:xfrm flipH="1">
            <a:off x="4649096" y="1347126"/>
            <a:ext cx="1006500" cy="13803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42" name="Google Shape;342;p40"/>
          <p:cNvCxnSpPr>
            <a:endCxn id="343" idx="1"/>
          </p:cNvCxnSpPr>
          <p:nvPr/>
        </p:nvCxnSpPr>
        <p:spPr>
          <a:xfrm>
            <a:off x="4747825" y="1356621"/>
            <a:ext cx="1312800" cy="14361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44" name="Google Shape;344;p40"/>
          <p:cNvCxnSpPr/>
          <p:nvPr/>
        </p:nvCxnSpPr>
        <p:spPr>
          <a:xfrm flipH="1">
            <a:off x="4171350" y="1456462"/>
            <a:ext cx="114900" cy="13374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45" name="Google Shape;345;p40"/>
          <p:cNvCxnSpPr/>
          <p:nvPr/>
        </p:nvCxnSpPr>
        <p:spPr>
          <a:xfrm>
            <a:off x="4629150" y="1346870"/>
            <a:ext cx="228600" cy="0"/>
          </a:xfrm>
          <a:prstGeom prst="straightConnector1">
            <a:avLst/>
          </a:prstGeom>
          <a:noFill/>
          <a:ln cap="flat" cmpd="sng" w="9525">
            <a:solidFill>
              <a:schemeClr val="accent1"/>
            </a:solidFill>
            <a:prstDash val="solid"/>
            <a:miter lim="800000"/>
            <a:headEnd len="sm" w="sm" type="none"/>
            <a:tailEnd len="sm" w="sm" type="none"/>
          </a:ln>
        </p:spPr>
      </p:cxnSp>
      <p:cxnSp>
        <p:nvCxnSpPr>
          <p:cNvPr id="346" name="Google Shape;346;p40"/>
          <p:cNvCxnSpPr/>
          <p:nvPr/>
        </p:nvCxnSpPr>
        <p:spPr>
          <a:xfrm>
            <a:off x="5543550" y="1353162"/>
            <a:ext cx="228600" cy="0"/>
          </a:xfrm>
          <a:prstGeom prst="straightConnector1">
            <a:avLst/>
          </a:prstGeom>
          <a:noFill/>
          <a:ln cap="flat" cmpd="sng" w="9525">
            <a:solidFill>
              <a:schemeClr val="accent1"/>
            </a:solidFill>
            <a:prstDash val="solid"/>
            <a:miter lim="800000"/>
            <a:headEnd len="sm" w="sm" type="none"/>
            <a:tailEnd len="sm" w="sm" type="none"/>
          </a:ln>
        </p:spPr>
      </p:cxnSp>
      <p:cxnSp>
        <p:nvCxnSpPr>
          <p:cNvPr id="347" name="Google Shape;347;p40"/>
          <p:cNvCxnSpPr/>
          <p:nvPr/>
        </p:nvCxnSpPr>
        <p:spPr>
          <a:xfrm>
            <a:off x="4151311" y="1461170"/>
            <a:ext cx="228600" cy="0"/>
          </a:xfrm>
          <a:prstGeom prst="straightConnector1">
            <a:avLst/>
          </a:prstGeom>
          <a:noFill/>
          <a:ln cap="flat" cmpd="sng" w="9525">
            <a:solidFill>
              <a:schemeClr val="accent1"/>
            </a:solidFill>
            <a:prstDash val="solid"/>
            <a:miter lim="800000"/>
            <a:headEnd len="sm" w="sm" type="none"/>
            <a:tailEnd len="sm" w="sm" type="none"/>
          </a:ln>
        </p:spPr>
      </p:cxnSp>
      <p:sp>
        <p:nvSpPr>
          <p:cNvPr id="341" name="Google Shape;341;p40"/>
          <p:cNvSpPr/>
          <p:nvPr/>
        </p:nvSpPr>
        <p:spPr>
          <a:xfrm>
            <a:off x="4286250" y="2676375"/>
            <a:ext cx="425100" cy="348600"/>
          </a:xfrm>
          <a:prstGeom prst="ellipse">
            <a:avLst/>
          </a:prstGeom>
          <a:solidFill>
            <a:srgbClr val="BCE295">
              <a:alpha val="2235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ndara"/>
              <a:ea typeface="Candara"/>
              <a:cs typeface="Candara"/>
              <a:sym typeface="Candara"/>
            </a:endParaRPr>
          </a:p>
        </p:txBody>
      </p:sp>
      <p:sp>
        <p:nvSpPr>
          <p:cNvPr id="348" name="Google Shape;348;p40"/>
          <p:cNvSpPr/>
          <p:nvPr/>
        </p:nvSpPr>
        <p:spPr>
          <a:xfrm>
            <a:off x="4076600" y="3304325"/>
            <a:ext cx="634800" cy="400200"/>
          </a:xfrm>
          <a:prstGeom prst="ellipse">
            <a:avLst/>
          </a:prstGeom>
          <a:solidFill>
            <a:srgbClr val="BCE295">
              <a:alpha val="2235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ndara"/>
              <a:ea typeface="Candara"/>
              <a:cs typeface="Candara"/>
              <a:sym typeface="Candara"/>
            </a:endParaRPr>
          </a:p>
        </p:txBody>
      </p:sp>
      <p:sp>
        <p:nvSpPr>
          <p:cNvPr id="349" name="Google Shape;349;p40"/>
          <p:cNvSpPr/>
          <p:nvPr/>
        </p:nvSpPr>
        <p:spPr>
          <a:xfrm>
            <a:off x="4076675" y="3881250"/>
            <a:ext cx="778800" cy="572700"/>
          </a:xfrm>
          <a:prstGeom prst="ellipse">
            <a:avLst/>
          </a:prstGeom>
          <a:solidFill>
            <a:srgbClr val="BCE295">
              <a:alpha val="2235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ndara"/>
              <a:ea typeface="Candara"/>
              <a:cs typeface="Candara"/>
              <a:sym typeface="Candara"/>
            </a:endParaRPr>
          </a:p>
        </p:txBody>
      </p:sp>
      <p:sp>
        <p:nvSpPr>
          <p:cNvPr id="343" name="Google Shape;343;p40"/>
          <p:cNvSpPr/>
          <p:nvPr/>
        </p:nvSpPr>
        <p:spPr>
          <a:xfrm>
            <a:off x="5886603" y="2651825"/>
            <a:ext cx="1188300" cy="962100"/>
          </a:xfrm>
          <a:prstGeom prst="ellipse">
            <a:avLst/>
          </a:prstGeom>
          <a:solidFill>
            <a:srgbClr val="BCE295">
              <a:alpha val="2235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ndara"/>
              <a:ea typeface="Candara"/>
              <a:cs typeface="Candara"/>
              <a:sym typeface="Candara"/>
            </a:endParaRPr>
          </a:p>
        </p:txBody>
      </p:sp>
      <p:sp>
        <p:nvSpPr>
          <p:cNvPr id="350" name="Google Shape;350;p40"/>
          <p:cNvSpPr txBox="1"/>
          <p:nvPr/>
        </p:nvSpPr>
        <p:spPr>
          <a:xfrm>
            <a:off x="3943350" y="543835"/>
            <a:ext cx="2306700" cy="400200"/>
          </a:xfrm>
          <a:prstGeom prst="rect">
            <a:avLst/>
          </a:prstGeom>
          <a:noFill/>
          <a:ln>
            <a:noFill/>
          </a:ln>
        </p:spPr>
        <p:txBody>
          <a:bodyPr anchorCtr="0" anchor="b" bIns="34275" lIns="68575" spcFirstLastPara="1" rIns="68575" wrap="square" tIns="34275">
            <a:noAutofit/>
          </a:bodyPr>
          <a:lstStyle/>
          <a:p>
            <a:pPr indent="0" lvl="0" marL="0" marR="0" rtl="0" algn="l">
              <a:lnSpc>
                <a:spcPct val="90000"/>
              </a:lnSpc>
              <a:spcBef>
                <a:spcPts val="0"/>
              </a:spcBef>
              <a:spcAft>
                <a:spcPts val="0"/>
              </a:spcAft>
              <a:buClr>
                <a:schemeClr val="accent1"/>
              </a:buClr>
              <a:buSzPts val="1200"/>
              <a:buFont typeface="Consolas"/>
              <a:buNone/>
            </a:pPr>
            <a:r>
              <a:rPr b="0" i="0" lang="en" sz="1200" u="none" cap="none" strike="noStrike">
                <a:solidFill>
                  <a:schemeClr val="accent1"/>
                </a:solidFill>
                <a:latin typeface="Consolas"/>
                <a:ea typeface="Consolas"/>
                <a:cs typeface="Consolas"/>
                <a:sym typeface="Consolas"/>
              </a:rPr>
              <a:t>application.py</a:t>
            </a:r>
            <a:endParaRPr sz="1100"/>
          </a:p>
        </p:txBody>
      </p:sp>
      <p:pic>
        <p:nvPicPr>
          <p:cNvPr id="351" name="Google Shape;351;p40"/>
          <p:cNvPicPr preferRelativeResize="0"/>
          <p:nvPr/>
        </p:nvPicPr>
        <p:blipFill rotWithShape="1">
          <a:blip r:embed="rId6">
            <a:alphaModFix/>
          </a:blip>
          <a:srcRect b="0" l="0" r="0" t="0"/>
          <a:stretch/>
        </p:blipFill>
        <p:spPr>
          <a:xfrm>
            <a:off x="227010" y="1180947"/>
            <a:ext cx="3579019" cy="2035969"/>
          </a:xfrm>
          <a:prstGeom prst="rect">
            <a:avLst/>
          </a:prstGeom>
          <a:noFill/>
          <a:ln>
            <a:noFill/>
          </a:ln>
        </p:spPr>
      </p:pic>
      <p:sp>
        <p:nvSpPr>
          <p:cNvPr id="352" name="Google Shape;352;p40"/>
          <p:cNvSpPr txBox="1"/>
          <p:nvPr/>
        </p:nvSpPr>
        <p:spPr>
          <a:xfrm>
            <a:off x="134875" y="971409"/>
            <a:ext cx="2306700" cy="254400"/>
          </a:xfrm>
          <a:prstGeom prst="rect">
            <a:avLst/>
          </a:prstGeom>
          <a:noFill/>
          <a:ln>
            <a:noFill/>
          </a:ln>
        </p:spPr>
        <p:txBody>
          <a:bodyPr anchorCtr="0" anchor="b" bIns="34275" lIns="68575" spcFirstLastPara="1" rIns="68575" wrap="square" tIns="34275">
            <a:noAutofit/>
          </a:bodyPr>
          <a:lstStyle/>
          <a:p>
            <a:pPr indent="0" lvl="0" marL="0" marR="0" rtl="0" algn="l">
              <a:lnSpc>
                <a:spcPct val="90000"/>
              </a:lnSpc>
              <a:spcBef>
                <a:spcPts val="0"/>
              </a:spcBef>
              <a:spcAft>
                <a:spcPts val="0"/>
              </a:spcAft>
              <a:buClr>
                <a:schemeClr val="accent1"/>
              </a:buClr>
              <a:buSzPts val="1200"/>
              <a:buFont typeface="Consolas"/>
              <a:buNone/>
            </a:pPr>
            <a:r>
              <a:rPr b="0" i="0" lang="en" sz="1200" u="none" cap="none" strike="noStrike">
                <a:solidFill>
                  <a:schemeClr val="accent1"/>
                </a:solidFill>
                <a:latin typeface="Consolas"/>
                <a:ea typeface="Consolas"/>
                <a:cs typeface="Consolas"/>
                <a:sym typeface="Consolas"/>
              </a:rPr>
              <a:t>voice_recognition.py</a:t>
            </a:r>
            <a:endParaRPr sz="1100"/>
          </a:p>
        </p:txBody>
      </p:sp>
      <p:cxnSp>
        <p:nvCxnSpPr>
          <p:cNvPr id="353" name="Google Shape;353;p40"/>
          <p:cNvCxnSpPr>
            <a:endCxn id="349" idx="1"/>
          </p:cNvCxnSpPr>
          <p:nvPr/>
        </p:nvCxnSpPr>
        <p:spPr>
          <a:xfrm>
            <a:off x="2828728" y="1914620"/>
            <a:ext cx="1362000" cy="20505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54" name="Google Shape;354;p40"/>
          <p:cNvCxnSpPr>
            <a:endCxn id="348" idx="1"/>
          </p:cNvCxnSpPr>
          <p:nvPr/>
        </p:nvCxnSpPr>
        <p:spPr>
          <a:xfrm>
            <a:off x="1968164" y="2500733"/>
            <a:ext cx="2201400" cy="862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55" name="Google Shape;355;p40"/>
          <p:cNvCxnSpPr/>
          <p:nvPr/>
        </p:nvCxnSpPr>
        <p:spPr>
          <a:xfrm>
            <a:off x="1533525" y="1914525"/>
            <a:ext cx="1933200" cy="0"/>
          </a:xfrm>
          <a:prstGeom prst="straightConnector1">
            <a:avLst/>
          </a:prstGeom>
          <a:noFill/>
          <a:ln cap="flat" cmpd="sng" w="19050">
            <a:solidFill>
              <a:schemeClr val="accent1"/>
            </a:solidFill>
            <a:prstDash val="solid"/>
            <a:miter lim="800000"/>
            <a:headEnd len="sm" w="sm" type="none"/>
            <a:tailEnd len="sm" w="sm" type="none"/>
          </a:ln>
        </p:spPr>
      </p:cxnSp>
      <p:cxnSp>
        <p:nvCxnSpPr>
          <p:cNvPr id="356" name="Google Shape;356;p40"/>
          <p:cNvCxnSpPr/>
          <p:nvPr/>
        </p:nvCxnSpPr>
        <p:spPr>
          <a:xfrm>
            <a:off x="681178" y="2489786"/>
            <a:ext cx="1933200" cy="0"/>
          </a:xfrm>
          <a:prstGeom prst="straightConnector1">
            <a:avLst/>
          </a:prstGeom>
          <a:noFill/>
          <a:ln cap="flat" cmpd="sng" w="19050">
            <a:solidFill>
              <a:schemeClr val="accent1"/>
            </a:solidFill>
            <a:prstDash val="solid"/>
            <a:miter lim="800000"/>
            <a:headEnd len="sm" w="sm" type="none"/>
            <a:tailEnd len="sm" w="sm" type="none"/>
          </a:ln>
        </p:spPr>
      </p:cxnSp>
      <p:sp>
        <p:nvSpPr>
          <p:cNvPr id="357" name="Google Shape;357;p40"/>
          <p:cNvSpPr txBox="1"/>
          <p:nvPr>
            <p:ph type="title"/>
          </p:nvPr>
        </p:nvSpPr>
        <p:spPr>
          <a:xfrm>
            <a:off x="150800" y="94050"/>
            <a:ext cx="4863900" cy="5727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solidFill>
                  <a:srgbClr val="FFFFFF"/>
                </a:solidFill>
              </a:rPr>
              <a:t>Implementation</a:t>
            </a:r>
            <a:endParaRPr>
              <a:solidFill>
                <a:srgbClr val="FFFFFF"/>
              </a:solidFill>
            </a:endParaRPr>
          </a:p>
        </p:txBody>
      </p:sp>
      <p:pic>
        <p:nvPicPr>
          <p:cNvPr id="358" name="Google Shape;358;p40"/>
          <p:cNvPicPr preferRelativeResize="0"/>
          <p:nvPr/>
        </p:nvPicPr>
        <p:blipFill>
          <a:blip r:embed="rId7">
            <a:alphaModFix/>
          </a:blip>
          <a:stretch>
            <a:fillRect/>
          </a:stretch>
        </p:blipFill>
        <p:spPr>
          <a:xfrm>
            <a:off x="625375" y="3619497"/>
            <a:ext cx="2785399" cy="910797"/>
          </a:xfrm>
          <a:prstGeom prst="rect">
            <a:avLst/>
          </a:prstGeom>
          <a:noFill/>
          <a:ln>
            <a:noFill/>
          </a:ln>
        </p:spPr>
      </p:pic>
      <p:sp>
        <p:nvSpPr>
          <p:cNvPr id="359" name="Google Shape;359;p40"/>
          <p:cNvSpPr txBox="1"/>
          <p:nvPr/>
        </p:nvSpPr>
        <p:spPr>
          <a:xfrm>
            <a:off x="607250" y="3369325"/>
            <a:ext cx="1188300" cy="281400"/>
          </a:xfrm>
          <a:prstGeom prst="rect">
            <a:avLst/>
          </a:prstGeom>
          <a:noFill/>
          <a:ln>
            <a:noFill/>
          </a:ln>
        </p:spPr>
        <p:txBody>
          <a:bodyPr anchorCtr="0" anchor="b" bIns="34275" lIns="68575" spcFirstLastPara="1" rIns="68575" wrap="square" tIns="34275">
            <a:noAutofit/>
          </a:bodyPr>
          <a:lstStyle/>
          <a:p>
            <a:pPr indent="0" lvl="0" marL="0" marR="0" rtl="0" algn="l">
              <a:lnSpc>
                <a:spcPct val="90000"/>
              </a:lnSpc>
              <a:spcBef>
                <a:spcPts val="0"/>
              </a:spcBef>
              <a:spcAft>
                <a:spcPts val="0"/>
              </a:spcAft>
              <a:buClr>
                <a:schemeClr val="accent1"/>
              </a:buClr>
              <a:buSzPts val="1200"/>
              <a:buFont typeface="Consolas"/>
              <a:buNone/>
            </a:pPr>
            <a:r>
              <a:rPr lang="en" sz="1200">
                <a:solidFill>
                  <a:schemeClr val="accent1"/>
                </a:solidFill>
                <a:latin typeface="Consolas"/>
                <a:ea typeface="Consolas"/>
                <a:cs typeface="Consolas"/>
                <a:sym typeface="Consolas"/>
              </a:rPr>
              <a:t>compiler</a:t>
            </a:r>
            <a:r>
              <a:rPr b="0" i="0" lang="en" sz="1200" u="none" cap="none" strike="noStrike">
                <a:solidFill>
                  <a:schemeClr val="accent1"/>
                </a:solidFill>
                <a:latin typeface="Consolas"/>
                <a:ea typeface="Consolas"/>
                <a:cs typeface="Consolas"/>
                <a:sym typeface="Consolas"/>
              </a:rPr>
              <a:t>.py</a:t>
            </a:r>
            <a:endParaRPr sz="1100"/>
          </a:p>
        </p:txBody>
      </p:sp>
      <p:cxnSp>
        <p:nvCxnSpPr>
          <p:cNvPr id="360" name="Google Shape;360;p40"/>
          <p:cNvCxnSpPr>
            <a:stCxn id="358" idx="3"/>
            <a:endCxn id="361" idx="2"/>
          </p:cNvCxnSpPr>
          <p:nvPr/>
        </p:nvCxnSpPr>
        <p:spPr>
          <a:xfrm>
            <a:off x="3410774" y="4074895"/>
            <a:ext cx="2436900" cy="66300"/>
          </a:xfrm>
          <a:prstGeom prst="straightConnector1">
            <a:avLst/>
          </a:prstGeom>
          <a:noFill/>
          <a:ln cap="flat" cmpd="sng" w="9525">
            <a:solidFill>
              <a:schemeClr val="accent1"/>
            </a:solidFill>
            <a:prstDash val="solid"/>
            <a:miter lim="800000"/>
            <a:headEnd len="sm" w="sm" type="none"/>
            <a:tailEnd len="med" w="med" type="triangle"/>
          </a:ln>
        </p:spPr>
      </p:cxnSp>
      <p:sp>
        <p:nvSpPr>
          <p:cNvPr id="361" name="Google Shape;361;p40"/>
          <p:cNvSpPr/>
          <p:nvPr/>
        </p:nvSpPr>
        <p:spPr>
          <a:xfrm>
            <a:off x="5847775" y="3881250"/>
            <a:ext cx="611700" cy="519900"/>
          </a:xfrm>
          <a:prstGeom prst="ellipse">
            <a:avLst/>
          </a:prstGeom>
          <a:solidFill>
            <a:srgbClr val="BCE295">
              <a:alpha val="2235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ndara"/>
              <a:ea typeface="Candara"/>
              <a:cs typeface="Candara"/>
              <a:sym typeface="Candar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365" name="Shape 365"/>
        <p:cNvGrpSpPr/>
        <p:nvPr/>
      </p:nvGrpSpPr>
      <p:grpSpPr>
        <a:xfrm>
          <a:off x="0" y="0"/>
          <a:ext cx="0" cy="0"/>
          <a:chOff x="0" y="0"/>
          <a:chExt cx="0" cy="0"/>
        </a:xfrm>
      </p:grpSpPr>
      <p:sp>
        <p:nvSpPr>
          <p:cNvPr id="366" name="Google Shape;366;p41"/>
          <p:cNvSpPr/>
          <p:nvPr/>
        </p:nvSpPr>
        <p:spPr>
          <a:xfrm>
            <a:off x="176725" y="2415550"/>
            <a:ext cx="8287200" cy="2392200"/>
          </a:xfrm>
          <a:prstGeom prst="roundRect">
            <a:avLst>
              <a:gd fmla="val 16667" name="adj"/>
            </a:avLst>
          </a:prstGeom>
          <a:solidFill>
            <a:schemeClr val="dk1"/>
          </a:solidFill>
          <a:ln cap="flat" cmpd="sng" w="9525">
            <a:solidFill>
              <a:srgbClr val="85CC6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1"/>
          <p:cNvSpPr txBox="1"/>
          <p:nvPr>
            <p:ph idx="1" type="body"/>
          </p:nvPr>
        </p:nvSpPr>
        <p:spPr>
          <a:xfrm>
            <a:off x="262175" y="2690500"/>
            <a:ext cx="2282700" cy="1965000"/>
          </a:xfrm>
          <a:prstGeom prst="rect">
            <a:avLst/>
          </a:prstGeom>
        </p:spPr>
        <p:txBody>
          <a:bodyPr anchorCtr="0" anchor="t" bIns="34275" lIns="68575" spcFirstLastPara="1" rIns="68575" wrap="square" tIns="34275">
            <a:spAutoFit/>
          </a:bodyPr>
          <a:lstStyle/>
          <a:p>
            <a:pPr indent="0" lvl="0" marL="0" rtl="0" algn="l">
              <a:spcBef>
                <a:spcPts val="1400"/>
              </a:spcBef>
              <a:spcAft>
                <a:spcPts val="0"/>
              </a:spcAft>
              <a:buNone/>
            </a:pPr>
            <a:r>
              <a:rPr lang="en" sz="1700">
                <a:solidFill>
                  <a:srgbClr val="6AA84F"/>
                </a:solidFill>
              </a:rPr>
              <a:t>Application.py</a:t>
            </a:r>
            <a:endParaRPr sz="1700">
              <a:solidFill>
                <a:srgbClr val="6AA84F"/>
              </a:solidFill>
            </a:endParaRPr>
          </a:p>
          <a:p>
            <a:pPr indent="0" lvl="0" marL="0" rtl="0" algn="l">
              <a:spcBef>
                <a:spcPts val="1400"/>
              </a:spcBef>
              <a:spcAft>
                <a:spcPts val="0"/>
              </a:spcAft>
              <a:buNone/>
            </a:pPr>
            <a:r>
              <a:rPr lang="en" sz="1700">
                <a:solidFill>
                  <a:srgbClr val="6AA84F"/>
                </a:solidFill>
              </a:rPr>
              <a:t>Voice_recognition.py</a:t>
            </a:r>
            <a:endParaRPr sz="1700">
              <a:solidFill>
                <a:srgbClr val="6AA84F"/>
              </a:solidFill>
            </a:endParaRPr>
          </a:p>
          <a:p>
            <a:pPr indent="0" lvl="0" marL="0" rtl="0" algn="l">
              <a:spcBef>
                <a:spcPts val="1400"/>
              </a:spcBef>
              <a:spcAft>
                <a:spcPts val="0"/>
              </a:spcAft>
              <a:buNone/>
            </a:pPr>
            <a:r>
              <a:rPr lang="en" sz="1700">
                <a:solidFill>
                  <a:srgbClr val="6AA84F"/>
                </a:solidFill>
              </a:rPr>
              <a:t>Compiler.py</a:t>
            </a:r>
            <a:endParaRPr sz="1700">
              <a:solidFill>
                <a:srgbClr val="6AA84F"/>
              </a:solidFill>
            </a:endParaRPr>
          </a:p>
          <a:p>
            <a:pPr indent="0" lvl="0" marL="0" rtl="0" algn="l">
              <a:spcBef>
                <a:spcPts val="1400"/>
              </a:spcBef>
              <a:spcAft>
                <a:spcPts val="0"/>
              </a:spcAft>
              <a:buNone/>
            </a:pPr>
            <a:r>
              <a:rPr lang="en" sz="1700">
                <a:solidFill>
                  <a:srgbClr val="6AA84F"/>
                </a:solidFill>
              </a:rPr>
              <a:t>Editor_module.py</a:t>
            </a:r>
            <a:endParaRPr sz="1700">
              <a:solidFill>
                <a:srgbClr val="6AA84F"/>
              </a:solidFill>
            </a:endParaRPr>
          </a:p>
          <a:p>
            <a:pPr indent="0" lvl="0" marL="0" rtl="0" algn="l">
              <a:spcBef>
                <a:spcPts val="1400"/>
              </a:spcBef>
              <a:spcAft>
                <a:spcPts val="0"/>
              </a:spcAft>
              <a:buNone/>
            </a:pPr>
            <a:r>
              <a:rPr lang="en" sz="1700">
                <a:solidFill>
                  <a:srgbClr val="6AA84F"/>
                </a:solidFill>
              </a:rPr>
              <a:t>Numberlines.py</a:t>
            </a:r>
            <a:endParaRPr sz="1700">
              <a:solidFill>
                <a:srgbClr val="6AA84F"/>
              </a:solidFill>
            </a:endParaRPr>
          </a:p>
        </p:txBody>
      </p:sp>
      <p:sp>
        <p:nvSpPr>
          <p:cNvPr id="368" name="Google Shape;368;p41"/>
          <p:cNvSpPr/>
          <p:nvPr/>
        </p:nvSpPr>
        <p:spPr>
          <a:xfrm>
            <a:off x="262175" y="907550"/>
            <a:ext cx="3630600" cy="1295400"/>
          </a:xfrm>
          <a:prstGeom prst="roundRect">
            <a:avLst>
              <a:gd fmla="val 16667" name="adj"/>
            </a:avLst>
          </a:prstGeom>
          <a:solidFill>
            <a:schemeClr val="dk1"/>
          </a:solidFill>
          <a:ln cap="flat" cmpd="sng" w="9525">
            <a:solidFill>
              <a:srgbClr val="85CC6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1"/>
          <p:cNvSpPr txBox="1"/>
          <p:nvPr>
            <p:ph idx="1" type="body"/>
          </p:nvPr>
        </p:nvSpPr>
        <p:spPr>
          <a:xfrm>
            <a:off x="304975" y="771525"/>
            <a:ext cx="2850600" cy="1359900"/>
          </a:xfrm>
          <a:prstGeom prst="rect">
            <a:avLst/>
          </a:prstGeom>
        </p:spPr>
        <p:txBody>
          <a:bodyPr anchorCtr="0" anchor="t" bIns="34275" lIns="68575" spcFirstLastPara="1" rIns="68575" wrap="square" tIns="34275">
            <a:noAutofit/>
          </a:bodyPr>
          <a:lstStyle/>
          <a:p>
            <a:pPr indent="0" lvl="0" marL="0" rtl="0" algn="l">
              <a:spcBef>
                <a:spcPts val="1400"/>
              </a:spcBef>
              <a:spcAft>
                <a:spcPts val="0"/>
              </a:spcAft>
              <a:buNone/>
            </a:pPr>
            <a:r>
              <a:rPr lang="en" sz="1400">
                <a:solidFill>
                  <a:srgbClr val="92D050"/>
                </a:solidFill>
                <a:latin typeface="Consolas"/>
                <a:ea typeface="Consolas"/>
                <a:cs typeface="Consolas"/>
                <a:sym typeface="Consolas"/>
              </a:rPr>
              <a:t>Completion of project:</a:t>
            </a:r>
            <a:endParaRPr sz="1400">
              <a:solidFill>
                <a:srgbClr val="92D050"/>
              </a:solidFill>
              <a:latin typeface="Consolas"/>
              <a:ea typeface="Consolas"/>
              <a:cs typeface="Consolas"/>
              <a:sym typeface="Consolas"/>
            </a:endParaRPr>
          </a:p>
          <a:p>
            <a:pPr indent="0" lvl="0" marL="0" rtl="0" algn="l">
              <a:spcBef>
                <a:spcPts val="1400"/>
              </a:spcBef>
              <a:spcAft>
                <a:spcPts val="0"/>
              </a:spcAft>
              <a:buNone/>
            </a:pPr>
            <a:r>
              <a:rPr lang="en" sz="1100">
                <a:solidFill>
                  <a:srgbClr val="FFFFFF"/>
                </a:solidFill>
              </a:rPr>
              <a:t>User Interface 100%</a:t>
            </a:r>
            <a:endParaRPr sz="1100">
              <a:solidFill>
                <a:srgbClr val="FFFFFF"/>
              </a:solidFill>
            </a:endParaRPr>
          </a:p>
          <a:p>
            <a:pPr indent="0" lvl="0" marL="0" rtl="0" algn="l">
              <a:lnSpc>
                <a:spcPct val="115000"/>
              </a:lnSpc>
              <a:spcBef>
                <a:spcPts val="500"/>
              </a:spcBef>
              <a:spcAft>
                <a:spcPts val="0"/>
              </a:spcAft>
              <a:buNone/>
            </a:pPr>
            <a:r>
              <a:rPr lang="en" sz="1100">
                <a:solidFill>
                  <a:srgbClr val="FFFFFF"/>
                </a:solidFill>
              </a:rPr>
              <a:t>Use cases implemented 100%</a:t>
            </a:r>
            <a:endParaRPr sz="1100">
              <a:solidFill>
                <a:srgbClr val="FFFFFF"/>
              </a:solidFill>
            </a:endParaRPr>
          </a:p>
          <a:p>
            <a:pPr indent="0" lvl="0" marL="0" rtl="0" algn="l">
              <a:lnSpc>
                <a:spcPct val="115000"/>
              </a:lnSpc>
              <a:spcBef>
                <a:spcPts val="500"/>
              </a:spcBef>
              <a:spcAft>
                <a:spcPts val="0"/>
              </a:spcAft>
              <a:buNone/>
            </a:pPr>
            <a:r>
              <a:rPr lang="en" sz="1100">
                <a:solidFill>
                  <a:srgbClr val="FFFFFF"/>
                </a:solidFill>
              </a:rPr>
              <a:t>Voice Recognition Accuracy 84%</a:t>
            </a:r>
            <a:endParaRPr sz="1100">
              <a:solidFill>
                <a:srgbClr val="FFFFFF"/>
              </a:solidFill>
            </a:endParaRPr>
          </a:p>
          <a:p>
            <a:pPr indent="0" lvl="0" marL="0" rtl="0" algn="l">
              <a:spcBef>
                <a:spcPts val="1400"/>
              </a:spcBef>
              <a:spcAft>
                <a:spcPts val="0"/>
              </a:spcAft>
              <a:buNone/>
            </a:pPr>
            <a:r>
              <a:t/>
            </a:r>
            <a:endParaRPr sz="1400">
              <a:solidFill>
                <a:srgbClr val="92D050"/>
              </a:solidFill>
              <a:latin typeface="Consolas"/>
              <a:ea typeface="Consolas"/>
              <a:cs typeface="Consolas"/>
              <a:sym typeface="Consolas"/>
            </a:endParaRPr>
          </a:p>
        </p:txBody>
      </p:sp>
      <p:pic>
        <p:nvPicPr>
          <p:cNvPr id="370" name="Google Shape;370;p41"/>
          <p:cNvPicPr preferRelativeResize="0"/>
          <p:nvPr/>
        </p:nvPicPr>
        <p:blipFill>
          <a:blip r:embed="rId4">
            <a:alphaModFix/>
          </a:blip>
          <a:stretch>
            <a:fillRect/>
          </a:stretch>
        </p:blipFill>
        <p:spPr>
          <a:xfrm>
            <a:off x="2335863" y="1843113"/>
            <a:ext cx="1457325" cy="161925"/>
          </a:xfrm>
          <a:prstGeom prst="rect">
            <a:avLst/>
          </a:prstGeom>
          <a:noFill/>
          <a:ln>
            <a:noFill/>
          </a:ln>
        </p:spPr>
      </p:pic>
      <p:pic>
        <p:nvPicPr>
          <p:cNvPr id="371" name="Google Shape;371;p41"/>
          <p:cNvPicPr preferRelativeResize="0"/>
          <p:nvPr/>
        </p:nvPicPr>
        <p:blipFill>
          <a:blip r:embed="rId5">
            <a:alphaModFix/>
          </a:blip>
          <a:stretch>
            <a:fillRect/>
          </a:stretch>
        </p:blipFill>
        <p:spPr>
          <a:xfrm>
            <a:off x="2335863" y="1593088"/>
            <a:ext cx="1457325" cy="161925"/>
          </a:xfrm>
          <a:prstGeom prst="rect">
            <a:avLst/>
          </a:prstGeom>
          <a:noFill/>
          <a:ln>
            <a:noFill/>
          </a:ln>
        </p:spPr>
      </p:pic>
      <p:pic>
        <p:nvPicPr>
          <p:cNvPr id="372" name="Google Shape;372;p41"/>
          <p:cNvPicPr preferRelativeResize="0"/>
          <p:nvPr/>
        </p:nvPicPr>
        <p:blipFill>
          <a:blip r:embed="rId6">
            <a:alphaModFix/>
          </a:blip>
          <a:stretch>
            <a:fillRect/>
          </a:stretch>
        </p:blipFill>
        <p:spPr>
          <a:xfrm>
            <a:off x="2335863" y="1359700"/>
            <a:ext cx="1457325" cy="161925"/>
          </a:xfrm>
          <a:prstGeom prst="rect">
            <a:avLst/>
          </a:prstGeom>
          <a:noFill/>
          <a:ln>
            <a:noFill/>
          </a:ln>
        </p:spPr>
      </p:pic>
      <p:sp>
        <p:nvSpPr>
          <p:cNvPr id="373" name="Google Shape;373;p41"/>
          <p:cNvSpPr/>
          <p:nvPr/>
        </p:nvSpPr>
        <p:spPr>
          <a:xfrm>
            <a:off x="133925" y="172950"/>
            <a:ext cx="8641200" cy="522000"/>
          </a:xfrm>
          <a:prstGeom prst="roundRect">
            <a:avLst>
              <a:gd fmla="val 16667" name="adj"/>
            </a:avLst>
          </a:prstGeom>
          <a:solidFill>
            <a:srgbClr val="0C0C0C"/>
          </a:solidFill>
          <a:ln cap="flat" cmpd="sng" w="12700">
            <a:solidFill>
              <a:srgbClr val="6A973A"/>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ndara"/>
              <a:ea typeface="Candara"/>
              <a:cs typeface="Candara"/>
              <a:sym typeface="Candara"/>
            </a:endParaRPr>
          </a:p>
        </p:txBody>
      </p:sp>
      <p:sp>
        <p:nvSpPr>
          <p:cNvPr id="374" name="Google Shape;374;p41"/>
          <p:cNvSpPr txBox="1"/>
          <p:nvPr>
            <p:ph type="title"/>
          </p:nvPr>
        </p:nvSpPr>
        <p:spPr>
          <a:xfrm>
            <a:off x="262175" y="241100"/>
            <a:ext cx="2812200" cy="4077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solidFill>
                  <a:srgbClr val="FFFFFF"/>
                </a:solidFill>
              </a:rPr>
              <a:t>Implementation</a:t>
            </a:r>
            <a:endParaRPr>
              <a:solidFill>
                <a:srgbClr val="FFFFFF"/>
              </a:solidFill>
            </a:endParaRPr>
          </a:p>
        </p:txBody>
      </p:sp>
      <p:sp>
        <p:nvSpPr>
          <p:cNvPr id="375" name="Google Shape;375;p41"/>
          <p:cNvSpPr txBox="1"/>
          <p:nvPr/>
        </p:nvSpPr>
        <p:spPr>
          <a:xfrm>
            <a:off x="3724275" y="254450"/>
            <a:ext cx="2621700" cy="381000"/>
          </a:xfrm>
          <a:prstGeom prst="rect">
            <a:avLst/>
          </a:prstGeom>
          <a:noFill/>
          <a:ln>
            <a:noFill/>
          </a:ln>
        </p:spPr>
        <p:txBody>
          <a:bodyPr anchorCtr="0" anchor="b" bIns="34275" lIns="68575" spcFirstLastPara="1" rIns="68575" wrap="square" tIns="34275">
            <a:noAutofit/>
          </a:bodyPr>
          <a:lstStyle/>
          <a:p>
            <a:pPr indent="0" lvl="0" marL="0" marR="0" rtl="0" algn="l">
              <a:lnSpc>
                <a:spcPct val="90000"/>
              </a:lnSpc>
              <a:spcBef>
                <a:spcPts val="0"/>
              </a:spcBef>
              <a:spcAft>
                <a:spcPts val="0"/>
              </a:spcAft>
              <a:buClr>
                <a:schemeClr val="accent1"/>
              </a:buClr>
              <a:buSzPts val="1500"/>
              <a:buFont typeface="Consolas"/>
              <a:buNone/>
            </a:pPr>
            <a:r>
              <a:rPr lang="en" sz="1500">
                <a:solidFill>
                  <a:schemeClr val="accent1"/>
                </a:solidFill>
                <a:latin typeface="Consolas"/>
                <a:ea typeface="Consolas"/>
                <a:cs typeface="Consolas"/>
                <a:sym typeface="Consolas"/>
              </a:rPr>
              <a:t>Status</a:t>
            </a:r>
            <a:r>
              <a:rPr lang="en" sz="1500">
                <a:solidFill>
                  <a:schemeClr val="accent1"/>
                </a:solidFill>
                <a:latin typeface="Consolas"/>
                <a:ea typeface="Consolas"/>
                <a:cs typeface="Consolas"/>
                <a:sym typeface="Consolas"/>
              </a:rPr>
              <a:t>  -  Code Metrics</a:t>
            </a:r>
            <a:endParaRPr sz="1500">
              <a:solidFill>
                <a:schemeClr val="accent1"/>
              </a:solidFill>
              <a:latin typeface="Consolas"/>
              <a:ea typeface="Consolas"/>
              <a:cs typeface="Consolas"/>
              <a:sym typeface="Consolas"/>
            </a:endParaRPr>
          </a:p>
        </p:txBody>
      </p:sp>
      <p:sp>
        <p:nvSpPr>
          <p:cNvPr id="376" name="Google Shape;376;p41"/>
          <p:cNvSpPr txBox="1"/>
          <p:nvPr>
            <p:ph idx="1" type="body"/>
          </p:nvPr>
        </p:nvSpPr>
        <p:spPr>
          <a:xfrm>
            <a:off x="4135125" y="2419350"/>
            <a:ext cx="2065200" cy="304800"/>
          </a:xfrm>
          <a:prstGeom prst="rect">
            <a:avLst/>
          </a:prstGeom>
        </p:spPr>
        <p:txBody>
          <a:bodyPr anchorCtr="0" anchor="t" bIns="34275" lIns="68575" spcFirstLastPara="1" rIns="68575" wrap="square" tIns="34275">
            <a:spAutoFit/>
          </a:bodyPr>
          <a:lstStyle/>
          <a:p>
            <a:pPr indent="0" lvl="0" marL="0" rtl="0" algn="l">
              <a:spcBef>
                <a:spcPts val="1400"/>
              </a:spcBef>
              <a:spcAft>
                <a:spcPts val="0"/>
              </a:spcAft>
              <a:buNone/>
            </a:pPr>
            <a:r>
              <a:rPr lang="en" sz="1700" u="sng">
                <a:solidFill>
                  <a:srgbClr val="6AA84F"/>
                </a:solidFill>
              </a:rPr>
              <a:t>Highest Complexity</a:t>
            </a:r>
            <a:endParaRPr sz="1700" u="sng">
              <a:solidFill>
                <a:srgbClr val="6AA84F"/>
              </a:solidFill>
            </a:endParaRPr>
          </a:p>
        </p:txBody>
      </p:sp>
      <p:sp>
        <p:nvSpPr>
          <p:cNvPr id="377" name="Google Shape;377;p41"/>
          <p:cNvSpPr txBox="1"/>
          <p:nvPr>
            <p:ph idx="1" type="body"/>
          </p:nvPr>
        </p:nvSpPr>
        <p:spPr>
          <a:xfrm>
            <a:off x="2801750" y="2415550"/>
            <a:ext cx="669900" cy="304800"/>
          </a:xfrm>
          <a:prstGeom prst="rect">
            <a:avLst/>
          </a:prstGeom>
        </p:spPr>
        <p:txBody>
          <a:bodyPr anchorCtr="0" anchor="t" bIns="34275" lIns="68575" spcFirstLastPara="1" rIns="68575" wrap="square" tIns="34275">
            <a:spAutoFit/>
          </a:bodyPr>
          <a:lstStyle/>
          <a:p>
            <a:pPr indent="0" lvl="0" marL="0" rtl="0" algn="l">
              <a:spcBef>
                <a:spcPts val="1400"/>
              </a:spcBef>
              <a:spcAft>
                <a:spcPts val="0"/>
              </a:spcAft>
              <a:buNone/>
            </a:pPr>
            <a:r>
              <a:rPr lang="en" sz="1700" u="sng">
                <a:solidFill>
                  <a:srgbClr val="6AA84F"/>
                </a:solidFill>
              </a:rPr>
              <a:t>NLOC</a:t>
            </a:r>
            <a:endParaRPr sz="1700" u="sng">
              <a:solidFill>
                <a:srgbClr val="6AA84F"/>
              </a:solidFill>
            </a:endParaRPr>
          </a:p>
        </p:txBody>
      </p:sp>
      <p:sp>
        <p:nvSpPr>
          <p:cNvPr id="378" name="Google Shape;378;p41"/>
          <p:cNvSpPr txBox="1"/>
          <p:nvPr>
            <p:ph idx="1" type="body"/>
          </p:nvPr>
        </p:nvSpPr>
        <p:spPr>
          <a:xfrm>
            <a:off x="6460300" y="2419350"/>
            <a:ext cx="2065200" cy="304800"/>
          </a:xfrm>
          <a:prstGeom prst="rect">
            <a:avLst/>
          </a:prstGeom>
        </p:spPr>
        <p:txBody>
          <a:bodyPr anchorCtr="0" anchor="t" bIns="34275" lIns="68575" spcFirstLastPara="1" rIns="68575" wrap="square" tIns="34275">
            <a:spAutoFit/>
          </a:bodyPr>
          <a:lstStyle/>
          <a:p>
            <a:pPr indent="0" lvl="0" marL="0" rtl="0" algn="l">
              <a:spcBef>
                <a:spcPts val="1400"/>
              </a:spcBef>
              <a:spcAft>
                <a:spcPts val="0"/>
              </a:spcAft>
              <a:buNone/>
            </a:pPr>
            <a:r>
              <a:rPr lang="en" sz="1700">
                <a:solidFill>
                  <a:srgbClr val="6AA84F"/>
                </a:solidFill>
              </a:rPr>
              <a:t>      </a:t>
            </a:r>
            <a:r>
              <a:rPr lang="en" sz="1700" u="sng">
                <a:solidFill>
                  <a:srgbClr val="6AA84F"/>
                </a:solidFill>
              </a:rPr>
              <a:t>Risk</a:t>
            </a:r>
            <a:endParaRPr sz="1700" u="sng">
              <a:solidFill>
                <a:srgbClr val="6AA84F"/>
              </a:solidFill>
            </a:endParaRPr>
          </a:p>
        </p:txBody>
      </p:sp>
      <p:sp>
        <p:nvSpPr>
          <p:cNvPr id="379" name="Google Shape;379;p41"/>
          <p:cNvSpPr txBox="1"/>
          <p:nvPr>
            <p:ph idx="1" type="body"/>
          </p:nvPr>
        </p:nvSpPr>
        <p:spPr>
          <a:xfrm>
            <a:off x="2896300" y="2728050"/>
            <a:ext cx="669900" cy="1965000"/>
          </a:xfrm>
          <a:prstGeom prst="rect">
            <a:avLst/>
          </a:prstGeom>
        </p:spPr>
        <p:txBody>
          <a:bodyPr anchorCtr="0" anchor="t" bIns="34275" lIns="68575" spcFirstLastPara="1" rIns="68575" wrap="square" tIns="34275">
            <a:spAutoFit/>
          </a:bodyPr>
          <a:lstStyle/>
          <a:p>
            <a:pPr indent="0" lvl="0" marL="0" rtl="0" algn="l">
              <a:spcBef>
                <a:spcPts val="1400"/>
              </a:spcBef>
              <a:spcAft>
                <a:spcPts val="0"/>
              </a:spcAft>
              <a:buNone/>
            </a:pPr>
            <a:r>
              <a:rPr lang="en" sz="1700">
                <a:solidFill>
                  <a:srgbClr val="6AA84F"/>
                </a:solidFill>
              </a:rPr>
              <a:t>507</a:t>
            </a:r>
            <a:endParaRPr sz="1700">
              <a:solidFill>
                <a:srgbClr val="6AA84F"/>
              </a:solidFill>
            </a:endParaRPr>
          </a:p>
          <a:p>
            <a:pPr indent="0" lvl="0" marL="0" rtl="0" algn="l">
              <a:spcBef>
                <a:spcPts val="1400"/>
              </a:spcBef>
              <a:spcAft>
                <a:spcPts val="0"/>
              </a:spcAft>
              <a:buNone/>
            </a:pPr>
            <a:r>
              <a:rPr lang="en" sz="1700">
                <a:solidFill>
                  <a:srgbClr val="6AA84F"/>
                </a:solidFill>
              </a:rPr>
              <a:t>704</a:t>
            </a:r>
            <a:endParaRPr sz="1700">
              <a:solidFill>
                <a:srgbClr val="6AA84F"/>
              </a:solidFill>
            </a:endParaRPr>
          </a:p>
          <a:p>
            <a:pPr indent="0" lvl="0" marL="0" rtl="0" algn="l">
              <a:spcBef>
                <a:spcPts val="1400"/>
              </a:spcBef>
              <a:spcAft>
                <a:spcPts val="0"/>
              </a:spcAft>
              <a:buNone/>
            </a:pPr>
            <a:r>
              <a:rPr lang="en" sz="1700">
                <a:solidFill>
                  <a:srgbClr val="6AA84F"/>
                </a:solidFill>
              </a:rPr>
              <a:t>59</a:t>
            </a:r>
            <a:endParaRPr sz="1700">
              <a:solidFill>
                <a:srgbClr val="6AA84F"/>
              </a:solidFill>
            </a:endParaRPr>
          </a:p>
          <a:p>
            <a:pPr indent="0" lvl="0" marL="0" rtl="0" algn="l">
              <a:spcBef>
                <a:spcPts val="1400"/>
              </a:spcBef>
              <a:spcAft>
                <a:spcPts val="0"/>
              </a:spcAft>
              <a:buNone/>
            </a:pPr>
            <a:r>
              <a:rPr lang="en" sz="1700">
                <a:solidFill>
                  <a:srgbClr val="6AA84F"/>
                </a:solidFill>
              </a:rPr>
              <a:t>115</a:t>
            </a:r>
            <a:endParaRPr sz="1700">
              <a:solidFill>
                <a:srgbClr val="6AA84F"/>
              </a:solidFill>
            </a:endParaRPr>
          </a:p>
          <a:p>
            <a:pPr indent="0" lvl="0" marL="0" rtl="0" algn="l">
              <a:spcBef>
                <a:spcPts val="1400"/>
              </a:spcBef>
              <a:spcAft>
                <a:spcPts val="0"/>
              </a:spcAft>
              <a:buNone/>
            </a:pPr>
            <a:r>
              <a:rPr lang="en" sz="1700">
                <a:solidFill>
                  <a:srgbClr val="6AA84F"/>
                </a:solidFill>
              </a:rPr>
              <a:t>61</a:t>
            </a:r>
            <a:endParaRPr sz="1700">
              <a:solidFill>
                <a:srgbClr val="6AA84F"/>
              </a:solidFill>
            </a:endParaRPr>
          </a:p>
        </p:txBody>
      </p:sp>
      <p:sp>
        <p:nvSpPr>
          <p:cNvPr id="380" name="Google Shape;380;p41"/>
          <p:cNvSpPr txBox="1"/>
          <p:nvPr>
            <p:ph idx="1" type="body"/>
          </p:nvPr>
        </p:nvSpPr>
        <p:spPr>
          <a:xfrm>
            <a:off x="4185975" y="2728050"/>
            <a:ext cx="1851600" cy="1965000"/>
          </a:xfrm>
          <a:prstGeom prst="rect">
            <a:avLst/>
          </a:prstGeom>
        </p:spPr>
        <p:txBody>
          <a:bodyPr anchorCtr="0" anchor="t" bIns="34275" lIns="68575" spcFirstLastPara="1" rIns="68575" wrap="square" tIns="34275">
            <a:spAutoFit/>
          </a:bodyPr>
          <a:lstStyle/>
          <a:p>
            <a:pPr indent="0" lvl="0" marL="0" rtl="0" algn="l">
              <a:spcBef>
                <a:spcPts val="1400"/>
              </a:spcBef>
              <a:spcAft>
                <a:spcPts val="0"/>
              </a:spcAft>
              <a:buNone/>
            </a:pPr>
            <a:r>
              <a:rPr lang="en" sz="1700">
                <a:solidFill>
                  <a:srgbClr val="6AA84F"/>
                </a:solidFill>
              </a:rPr>
              <a:t>changeLangMod()</a:t>
            </a:r>
            <a:endParaRPr sz="1700">
              <a:solidFill>
                <a:srgbClr val="6AA84F"/>
              </a:solidFill>
            </a:endParaRPr>
          </a:p>
          <a:p>
            <a:pPr indent="0" lvl="0" marL="0" rtl="0" algn="l">
              <a:spcBef>
                <a:spcPts val="1400"/>
              </a:spcBef>
              <a:spcAft>
                <a:spcPts val="0"/>
              </a:spcAft>
              <a:buNone/>
            </a:pPr>
            <a:r>
              <a:rPr lang="en" sz="1700">
                <a:solidFill>
                  <a:srgbClr val="6AA84F"/>
                </a:solidFill>
              </a:rPr>
              <a:t>phraseMatch()</a:t>
            </a:r>
            <a:endParaRPr sz="1700">
              <a:solidFill>
                <a:srgbClr val="6AA84F"/>
              </a:solidFill>
            </a:endParaRPr>
          </a:p>
          <a:p>
            <a:pPr indent="0" lvl="0" marL="0" rtl="0" algn="l">
              <a:spcBef>
                <a:spcPts val="1400"/>
              </a:spcBef>
              <a:spcAft>
                <a:spcPts val="0"/>
              </a:spcAft>
              <a:buNone/>
            </a:pPr>
            <a:r>
              <a:rPr lang="en" sz="1700">
                <a:solidFill>
                  <a:srgbClr val="6AA84F"/>
                </a:solidFill>
              </a:rPr>
              <a:t>readerThread()</a:t>
            </a:r>
            <a:endParaRPr sz="1700">
              <a:solidFill>
                <a:srgbClr val="6AA84F"/>
              </a:solidFill>
            </a:endParaRPr>
          </a:p>
          <a:p>
            <a:pPr indent="0" lvl="0" marL="0" rtl="0" algn="l">
              <a:spcBef>
                <a:spcPts val="1400"/>
              </a:spcBef>
              <a:spcAft>
                <a:spcPts val="0"/>
              </a:spcAft>
              <a:buNone/>
            </a:pPr>
            <a:r>
              <a:rPr lang="en" sz="1700">
                <a:solidFill>
                  <a:srgbClr val="6AA84F"/>
                </a:solidFill>
              </a:rPr>
              <a:t>saveFile()</a:t>
            </a:r>
            <a:endParaRPr sz="1700">
              <a:solidFill>
                <a:srgbClr val="6AA84F"/>
              </a:solidFill>
            </a:endParaRPr>
          </a:p>
          <a:p>
            <a:pPr indent="0" lvl="0" marL="0" rtl="0" algn="l">
              <a:spcBef>
                <a:spcPts val="1400"/>
              </a:spcBef>
              <a:spcAft>
                <a:spcPts val="0"/>
              </a:spcAft>
              <a:buNone/>
            </a:pPr>
            <a:r>
              <a:rPr lang="en" sz="1700">
                <a:solidFill>
                  <a:srgbClr val="6AA84F"/>
                </a:solidFill>
              </a:rPr>
              <a:t>reDraw()</a:t>
            </a:r>
            <a:endParaRPr sz="1700">
              <a:solidFill>
                <a:srgbClr val="6AA84F"/>
              </a:solidFill>
            </a:endParaRPr>
          </a:p>
        </p:txBody>
      </p:sp>
      <p:sp>
        <p:nvSpPr>
          <p:cNvPr id="381" name="Google Shape;381;p41"/>
          <p:cNvSpPr txBox="1"/>
          <p:nvPr>
            <p:ph idx="1" type="body"/>
          </p:nvPr>
        </p:nvSpPr>
        <p:spPr>
          <a:xfrm>
            <a:off x="6572925" y="2728050"/>
            <a:ext cx="1457400" cy="1965000"/>
          </a:xfrm>
          <a:prstGeom prst="rect">
            <a:avLst/>
          </a:prstGeom>
        </p:spPr>
        <p:txBody>
          <a:bodyPr anchorCtr="0" anchor="t" bIns="34275" lIns="68575" spcFirstLastPara="1" rIns="68575" wrap="square" tIns="34275">
            <a:spAutoFit/>
          </a:bodyPr>
          <a:lstStyle/>
          <a:p>
            <a:pPr indent="0" lvl="0" marL="0" rtl="0" algn="l">
              <a:spcBef>
                <a:spcPts val="1400"/>
              </a:spcBef>
              <a:spcAft>
                <a:spcPts val="0"/>
              </a:spcAft>
              <a:buNone/>
            </a:pPr>
            <a:r>
              <a:rPr lang="en" sz="1700">
                <a:solidFill>
                  <a:srgbClr val="00FFFF"/>
                </a:solidFill>
              </a:rPr>
              <a:t>Low</a:t>
            </a:r>
            <a:endParaRPr sz="1700">
              <a:solidFill>
                <a:srgbClr val="00FFFF"/>
              </a:solidFill>
            </a:endParaRPr>
          </a:p>
          <a:p>
            <a:pPr indent="0" lvl="0" marL="0" rtl="0" algn="l">
              <a:spcBef>
                <a:spcPts val="1400"/>
              </a:spcBef>
              <a:spcAft>
                <a:spcPts val="0"/>
              </a:spcAft>
              <a:buNone/>
            </a:pPr>
            <a:r>
              <a:rPr lang="en" sz="1700">
                <a:solidFill>
                  <a:srgbClr val="FF9900"/>
                </a:solidFill>
              </a:rPr>
              <a:t>+Moderate</a:t>
            </a:r>
            <a:endParaRPr sz="1700">
              <a:solidFill>
                <a:srgbClr val="FF9900"/>
              </a:solidFill>
            </a:endParaRPr>
          </a:p>
          <a:p>
            <a:pPr indent="0" lvl="0" marL="0" rtl="0" algn="l">
              <a:spcBef>
                <a:spcPts val="1400"/>
              </a:spcBef>
              <a:spcAft>
                <a:spcPts val="0"/>
              </a:spcAft>
              <a:buNone/>
            </a:pPr>
            <a:r>
              <a:rPr lang="en" sz="1700">
                <a:solidFill>
                  <a:srgbClr val="00FFFF"/>
                </a:solidFill>
              </a:rPr>
              <a:t>Low</a:t>
            </a:r>
            <a:endParaRPr sz="1700">
              <a:solidFill>
                <a:srgbClr val="00FFFF"/>
              </a:solidFill>
            </a:endParaRPr>
          </a:p>
          <a:p>
            <a:pPr indent="0" lvl="0" marL="0" rtl="0" algn="l">
              <a:spcBef>
                <a:spcPts val="1400"/>
              </a:spcBef>
              <a:spcAft>
                <a:spcPts val="0"/>
              </a:spcAft>
              <a:buNone/>
            </a:pPr>
            <a:r>
              <a:rPr lang="en" sz="1700">
                <a:solidFill>
                  <a:srgbClr val="00FFFF"/>
                </a:solidFill>
              </a:rPr>
              <a:t>Low</a:t>
            </a:r>
            <a:endParaRPr sz="1700">
              <a:solidFill>
                <a:srgbClr val="00FFFF"/>
              </a:solidFill>
            </a:endParaRPr>
          </a:p>
          <a:p>
            <a:pPr indent="0" lvl="0" marL="0" rtl="0" algn="l">
              <a:spcBef>
                <a:spcPts val="1400"/>
              </a:spcBef>
              <a:spcAft>
                <a:spcPts val="0"/>
              </a:spcAft>
              <a:buNone/>
            </a:pPr>
            <a:r>
              <a:rPr lang="en" sz="1700">
                <a:solidFill>
                  <a:srgbClr val="00FFFF"/>
                </a:solidFill>
              </a:rPr>
              <a:t>Low</a:t>
            </a:r>
            <a:endParaRPr sz="1700">
              <a:solidFill>
                <a:srgbClr val="00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2"/>
          <p:cNvSpPr txBox="1"/>
          <p:nvPr>
            <p:ph type="title"/>
          </p:nvPr>
        </p:nvSpPr>
        <p:spPr>
          <a:xfrm>
            <a:off x="4641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87" name="Google Shape;387;p42"/>
          <p:cNvSpPr txBox="1"/>
          <p:nvPr>
            <p:ph idx="1" type="body"/>
          </p:nvPr>
        </p:nvSpPr>
        <p:spPr>
          <a:xfrm>
            <a:off x="4641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88" name="Google Shape;388;p42"/>
          <p:cNvSpPr txBox="1"/>
          <p:nvPr>
            <p:ph type="title"/>
          </p:nvPr>
        </p:nvSpPr>
        <p:spPr>
          <a:xfrm>
            <a:off x="4641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89" name="Google Shape;389;p42"/>
          <p:cNvSpPr txBox="1"/>
          <p:nvPr>
            <p:ph idx="1" type="body"/>
          </p:nvPr>
        </p:nvSpPr>
        <p:spPr>
          <a:xfrm>
            <a:off x="4641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90" name="Google Shape;390;p42"/>
          <p:cNvPicPr preferRelativeResize="0"/>
          <p:nvPr/>
        </p:nvPicPr>
        <p:blipFill>
          <a:blip r:embed="rId3">
            <a:alphaModFix/>
          </a:blip>
          <a:stretch>
            <a:fillRect/>
          </a:stretch>
        </p:blipFill>
        <p:spPr>
          <a:xfrm>
            <a:off x="-6275" y="0"/>
            <a:ext cx="9143999" cy="5183074"/>
          </a:xfrm>
          <a:prstGeom prst="rect">
            <a:avLst/>
          </a:prstGeom>
          <a:noFill/>
          <a:ln>
            <a:noFill/>
          </a:ln>
        </p:spPr>
      </p:pic>
      <p:sp>
        <p:nvSpPr>
          <p:cNvPr id="391" name="Google Shape;391;p42"/>
          <p:cNvSpPr txBox="1"/>
          <p:nvPr>
            <p:ph type="title"/>
          </p:nvPr>
        </p:nvSpPr>
        <p:spPr>
          <a:xfrm>
            <a:off x="2526625" y="162475"/>
            <a:ext cx="3583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6AA84F"/>
                </a:solidFill>
              </a:rPr>
              <a:t>Approach</a:t>
            </a:r>
            <a:endParaRPr sz="1800">
              <a:solidFill>
                <a:srgbClr val="6AA84F"/>
              </a:solidFill>
            </a:endParaRPr>
          </a:p>
          <a:p>
            <a:pPr indent="0" lvl="0" marL="0" rtl="0" algn="l">
              <a:spcBef>
                <a:spcPts val="0"/>
              </a:spcBef>
              <a:spcAft>
                <a:spcPts val="0"/>
              </a:spcAft>
              <a:buNone/>
            </a:pPr>
            <a:r>
              <a:t/>
            </a:r>
            <a:endParaRPr sz="1800">
              <a:solidFill>
                <a:srgbClr val="6AA84F"/>
              </a:solidFill>
            </a:endParaRPr>
          </a:p>
        </p:txBody>
      </p:sp>
      <p:sp>
        <p:nvSpPr>
          <p:cNvPr id="392" name="Google Shape;392;p42"/>
          <p:cNvSpPr txBox="1"/>
          <p:nvPr>
            <p:ph type="title"/>
          </p:nvPr>
        </p:nvSpPr>
        <p:spPr>
          <a:xfrm>
            <a:off x="408450" y="170250"/>
            <a:ext cx="1640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FFFF"/>
                </a:solidFill>
              </a:rPr>
              <a:t>Testing</a:t>
            </a:r>
            <a:endParaRPr>
              <a:solidFill>
                <a:srgbClr val="FFFFFF"/>
              </a:solidFill>
            </a:endParaRPr>
          </a:p>
        </p:txBody>
      </p:sp>
      <p:sp>
        <p:nvSpPr>
          <p:cNvPr id="393" name="Google Shape;393;p42"/>
          <p:cNvSpPr txBox="1"/>
          <p:nvPr/>
        </p:nvSpPr>
        <p:spPr>
          <a:xfrm>
            <a:off x="929250" y="3181713"/>
            <a:ext cx="99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Times New Roman"/>
                <a:ea typeface="Times New Roman"/>
                <a:cs typeface="Times New Roman"/>
                <a:sym typeface="Times New Roman"/>
              </a:rPr>
              <a:t>Pass</a:t>
            </a:r>
            <a:endParaRPr>
              <a:solidFill>
                <a:schemeClr val="lt1"/>
              </a:solidFill>
              <a:latin typeface="Times New Roman"/>
              <a:ea typeface="Times New Roman"/>
              <a:cs typeface="Times New Roman"/>
              <a:sym typeface="Times New Roman"/>
            </a:endParaRPr>
          </a:p>
        </p:txBody>
      </p:sp>
      <p:sp>
        <p:nvSpPr>
          <p:cNvPr id="394" name="Google Shape;394;p42"/>
          <p:cNvSpPr/>
          <p:nvPr/>
        </p:nvSpPr>
        <p:spPr>
          <a:xfrm>
            <a:off x="929250" y="1773050"/>
            <a:ext cx="1212300" cy="1212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2"/>
          <p:cNvSpPr txBox="1"/>
          <p:nvPr/>
        </p:nvSpPr>
        <p:spPr>
          <a:xfrm>
            <a:off x="1155900" y="1913300"/>
            <a:ext cx="7842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1"/>
                </a:solidFill>
                <a:latin typeface="Times New Roman"/>
                <a:ea typeface="Times New Roman"/>
                <a:cs typeface="Times New Roman"/>
                <a:sym typeface="Times New Roman"/>
              </a:rPr>
              <a:t>M</a:t>
            </a:r>
            <a:r>
              <a:rPr lang="en" sz="1100">
                <a:solidFill>
                  <a:schemeClr val="dk1"/>
                </a:solidFill>
                <a:latin typeface="Times New Roman"/>
                <a:ea typeface="Times New Roman"/>
                <a:cs typeface="Times New Roman"/>
                <a:sym typeface="Times New Roman"/>
              </a:rPr>
              <a:t>onitor UI visually for errors</a:t>
            </a:r>
            <a:endParaRPr>
              <a:solidFill>
                <a:schemeClr val="dk1"/>
              </a:solidFill>
            </a:endParaRPr>
          </a:p>
        </p:txBody>
      </p:sp>
      <p:sp>
        <p:nvSpPr>
          <p:cNvPr id="396" name="Google Shape;396;p42"/>
          <p:cNvSpPr txBox="1"/>
          <p:nvPr/>
        </p:nvSpPr>
        <p:spPr>
          <a:xfrm>
            <a:off x="2670700" y="3171525"/>
            <a:ext cx="15012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lt1"/>
                </a:solidFill>
                <a:latin typeface="Times New Roman"/>
                <a:ea typeface="Times New Roman"/>
                <a:cs typeface="Times New Roman"/>
                <a:sym typeface="Times New Roman"/>
              </a:rPr>
              <a:t>Expected output</a:t>
            </a:r>
            <a:endParaRPr>
              <a:solidFill>
                <a:schemeClr val="lt1"/>
              </a:solidFill>
            </a:endParaRPr>
          </a:p>
        </p:txBody>
      </p:sp>
      <p:sp>
        <p:nvSpPr>
          <p:cNvPr id="397" name="Google Shape;397;p42"/>
          <p:cNvSpPr/>
          <p:nvPr/>
        </p:nvSpPr>
        <p:spPr>
          <a:xfrm>
            <a:off x="2834500" y="1798426"/>
            <a:ext cx="1212300" cy="1212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42"/>
          <p:cNvSpPr txBox="1"/>
          <p:nvPr/>
        </p:nvSpPr>
        <p:spPr>
          <a:xfrm>
            <a:off x="3063937" y="1875250"/>
            <a:ext cx="7782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1"/>
                </a:solidFill>
                <a:latin typeface="Times New Roman"/>
                <a:ea typeface="Times New Roman"/>
                <a:cs typeface="Times New Roman"/>
                <a:sym typeface="Times New Roman"/>
              </a:rPr>
              <a:t>M</a:t>
            </a:r>
            <a:r>
              <a:rPr lang="en" sz="1100">
                <a:solidFill>
                  <a:schemeClr val="dk1"/>
                </a:solidFill>
                <a:latin typeface="Times New Roman"/>
                <a:ea typeface="Times New Roman"/>
                <a:cs typeface="Times New Roman"/>
                <a:sym typeface="Times New Roman"/>
              </a:rPr>
              <a:t>onitor UI visually for errors</a:t>
            </a:r>
            <a:endParaRPr sz="1100">
              <a:solidFill>
                <a:schemeClr val="dk1"/>
              </a:solidFill>
            </a:endParaRPr>
          </a:p>
        </p:txBody>
      </p:sp>
      <p:sp>
        <p:nvSpPr>
          <p:cNvPr id="399" name="Google Shape;399;p42"/>
          <p:cNvSpPr/>
          <p:nvPr/>
        </p:nvSpPr>
        <p:spPr>
          <a:xfrm>
            <a:off x="4764525" y="1773050"/>
            <a:ext cx="1212300" cy="1212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42"/>
          <p:cNvSpPr txBox="1"/>
          <p:nvPr/>
        </p:nvSpPr>
        <p:spPr>
          <a:xfrm>
            <a:off x="4996350" y="1995613"/>
            <a:ext cx="7842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dk1"/>
                </a:solidFill>
                <a:latin typeface="Times New Roman"/>
                <a:ea typeface="Times New Roman"/>
                <a:cs typeface="Times New Roman"/>
                <a:sym typeface="Times New Roman"/>
              </a:rPr>
              <a:t>Compare</a:t>
            </a:r>
            <a:endParaRPr sz="10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 sz="1000">
                <a:solidFill>
                  <a:schemeClr val="dk1"/>
                </a:solidFill>
                <a:latin typeface="Times New Roman"/>
                <a:ea typeface="Times New Roman"/>
                <a:cs typeface="Times New Roman"/>
                <a:sym typeface="Times New Roman"/>
              </a:rPr>
              <a:t>document</a:t>
            </a:r>
            <a:endParaRPr sz="10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 sz="1000">
                <a:solidFill>
                  <a:schemeClr val="dk1"/>
                </a:solidFill>
                <a:latin typeface="Times New Roman"/>
                <a:ea typeface="Times New Roman"/>
                <a:cs typeface="Times New Roman"/>
                <a:sym typeface="Times New Roman"/>
              </a:rPr>
              <a:t> to</a:t>
            </a:r>
            <a:endParaRPr sz="10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 sz="1000">
                <a:solidFill>
                  <a:schemeClr val="dk1"/>
                </a:solidFill>
                <a:latin typeface="Times New Roman"/>
                <a:ea typeface="Times New Roman"/>
                <a:cs typeface="Times New Roman"/>
                <a:sym typeface="Times New Roman"/>
              </a:rPr>
              <a:t>system</a:t>
            </a:r>
            <a:endParaRPr sz="1000">
              <a:solidFill>
                <a:schemeClr val="dk1"/>
              </a:solidFill>
            </a:endParaRPr>
          </a:p>
        </p:txBody>
      </p:sp>
      <p:sp>
        <p:nvSpPr>
          <p:cNvPr id="401" name="Google Shape;401;p42"/>
          <p:cNvSpPr/>
          <p:nvPr/>
        </p:nvSpPr>
        <p:spPr>
          <a:xfrm>
            <a:off x="6730100" y="1773050"/>
            <a:ext cx="1212300" cy="1155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2"/>
          <p:cNvSpPr txBox="1"/>
          <p:nvPr/>
        </p:nvSpPr>
        <p:spPr>
          <a:xfrm>
            <a:off x="6918050" y="1936750"/>
            <a:ext cx="8544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solidFill>
                  <a:schemeClr val="dk1"/>
                </a:solidFill>
                <a:latin typeface="Times New Roman"/>
                <a:ea typeface="Times New Roman"/>
                <a:cs typeface="Times New Roman"/>
                <a:sym typeface="Times New Roman"/>
              </a:rPr>
              <a:t>Compare</a:t>
            </a:r>
            <a:endParaRPr sz="9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 sz="900">
                <a:solidFill>
                  <a:schemeClr val="dk1"/>
                </a:solidFill>
                <a:latin typeface="Times New Roman"/>
                <a:ea typeface="Times New Roman"/>
                <a:cs typeface="Times New Roman"/>
                <a:sym typeface="Times New Roman"/>
              </a:rPr>
              <a:t>system to initial requirements</a:t>
            </a:r>
            <a:endParaRPr sz="900">
              <a:solidFill>
                <a:schemeClr val="dk1"/>
              </a:solidFill>
              <a:latin typeface="Times New Roman"/>
              <a:ea typeface="Times New Roman"/>
              <a:cs typeface="Times New Roman"/>
              <a:sym typeface="Times New Roman"/>
            </a:endParaRPr>
          </a:p>
        </p:txBody>
      </p:sp>
      <p:sp>
        <p:nvSpPr>
          <p:cNvPr id="403" name="Google Shape;403;p42"/>
          <p:cNvSpPr txBox="1"/>
          <p:nvPr/>
        </p:nvSpPr>
        <p:spPr>
          <a:xfrm>
            <a:off x="6547625" y="3010725"/>
            <a:ext cx="15741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lt1"/>
                </a:solidFill>
                <a:latin typeface="Times New Roman"/>
                <a:ea typeface="Times New Roman"/>
                <a:cs typeface="Times New Roman"/>
                <a:sym typeface="Times New Roman"/>
              </a:rPr>
              <a:t>Mat</a:t>
            </a:r>
            <a:r>
              <a:rPr lang="en" sz="1100">
                <a:solidFill>
                  <a:schemeClr val="lt1"/>
                </a:solidFill>
                <a:latin typeface="Times New Roman"/>
                <a:ea typeface="Times New Roman"/>
                <a:cs typeface="Times New Roman"/>
                <a:sym typeface="Times New Roman"/>
              </a:rPr>
              <a:t>ches needs of intended user</a:t>
            </a:r>
            <a:endParaRPr sz="1100">
              <a:solidFill>
                <a:schemeClr val="lt1"/>
              </a:solidFill>
              <a:latin typeface="Times New Roman"/>
              <a:ea typeface="Times New Roman"/>
              <a:cs typeface="Times New Roman"/>
              <a:sym typeface="Times New Roman"/>
            </a:endParaRPr>
          </a:p>
        </p:txBody>
      </p:sp>
      <p:sp>
        <p:nvSpPr>
          <p:cNvPr id="404" name="Google Shape;404;p42"/>
          <p:cNvSpPr/>
          <p:nvPr/>
        </p:nvSpPr>
        <p:spPr>
          <a:xfrm>
            <a:off x="1023000" y="3247450"/>
            <a:ext cx="1181875" cy="784775"/>
          </a:xfrm>
          <a:custGeom>
            <a:rect b="b" l="l" r="r" t="t"/>
            <a:pathLst>
              <a:path extrusionOk="0" h="31391" w="47275">
                <a:moveTo>
                  <a:pt x="0" y="13237"/>
                </a:moveTo>
                <a:lnTo>
                  <a:pt x="10590" y="31391"/>
                </a:lnTo>
                <a:lnTo>
                  <a:pt x="47275" y="0"/>
                </a:lnTo>
                <a:lnTo>
                  <a:pt x="12481" y="21558"/>
                </a:lnTo>
                <a:close/>
              </a:path>
            </a:pathLst>
          </a:custGeom>
          <a:solidFill>
            <a:srgbClr val="85CC67"/>
          </a:solidFill>
          <a:ln cap="flat" cmpd="sng" w="9525">
            <a:solidFill>
              <a:schemeClr val="dk2"/>
            </a:solidFill>
            <a:prstDash val="solid"/>
            <a:round/>
            <a:headEnd len="med" w="med" type="none"/>
            <a:tailEnd len="med" w="med" type="none"/>
          </a:ln>
        </p:spPr>
      </p:sp>
      <p:sp>
        <p:nvSpPr>
          <p:cNvPr id="405" name="Google Shape;405;p42"/>
          <p:cNvSpPr/>
          <p:nvPr/>
        </p:nvSpPr>
        <p:spPr>
          <a:xfrm>
            <a:off x="3004338" y="3285863"/>
            <a:ext cx="1181875" cy="784775"/>
          </a:xfrm>
          <a:custGeom>
            <a:rect b="b" l="l" r="r" t="t"/>
            <a:pathLst>
              <a:path extrusionOk="0" h="31391" w="47275">
                <a:moveTo>
                  <a:pt x="0" y="13237"/>
                </a:moveTo>
                <a:lnTo>
                  <a:pt x="10590" y="31391"/>
                </a:lnTo>
                <a:lnTo>
                  <a:pt x="47275" y="0"/>
                </a:lnTo>
                <a:lnTo>
                  <a:pt x="12481" y="21558"/>
                </a:lnTo>
                <a:close/>
              </a:path>
            </a:pathLst>
          </a:custGeom>
          <a:solidFill>
            <a:srgbClr val="85CC67"/>
          </a:solidFill>
          <a:ln cap="flat" cmpd="sng" w="9525">
            <a:solidFill>
              <a:schemeClr val="dk2"/>
            </a:solidFill>
            <a:prstDash val="solid"/>
            <a:round/>
            <a:headEnd len="med" w="med" type="none"/>
            <a:tailEnd len="med" w="med" type="none"/>
          </a:ln>
        </p:spPr>
      </p:sp>
      <p:sp>
        <p:nvSpPr>
          <p:cNvPr id="406" name="Google Shape;406;p42"/>
          <p:cNvSpPr/>
          <p:nvPr/>
        </p:nvSpPr>
        <p:spPr>
          <a:xfrm>
            <a:off x="5012825" y="3314413"/>
            <a:ext cx="1181875" cy="784775"/>
          </a:xfrm>
          <a:custGeom>
            <a:rect b="b" l="l" r="r" t="t"/>
            <a:pathLst>
              <a:path extrusionOk="0" h="31391" w="47275">
                <a:moveTo>
                  <a:pt x="0" y="13237"/>
                </a:moveTo>
                <a:lnTo>
                  <a:pt x="10590" y="31391"/>
                </a:lnTo>
                <a:lnTo>
                  <a:pt x="47275" y="0"/>
                </a:lnTo>
                <a:lnTo>
                  <a:pt x="12481" y="21558"/>
                </a:lnTo>
                <a:close/>
              </a:path>
            </a:pathLst>
          </a:custGeom>
          <a:solidFill>
            <a:srgbClr val="85CC67"/>
          </a:solidFill>
          <a:ln cap="flat" cmpd="sng" w="9525">
            <a:solidFill>
              <a:schemeClr val="dk2"/>
            </a:solidFill>
            <a:prstDash val="solid"/>
            <a:round/>
            <a:headEnd len="med" w="med" type="none"/>
            <a:tailEnd len="med" w="med" type="none"/>
          </a:ln>
        </p:spPr>
      </p:sp>
      <p:sp>
        <p:nvSpPr>
          <p:cNvPr id="407" name="Google Shape;407;p42"/>
          <p:cNvSpPr txBox="1"/>
          <p:nvPr/>
        </p:nvSpPr>
        <p:spPr>
          <a:xfrm>
            <a:off x="4638263" y="3086925"/>
            <a:ext cx="15012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lt1"/>
                </a:solidFill>
                <a:latin typeface="Times New Roman"/>
                <a:ea typeface="Times New Roman"/>
                <a:cs typeface="Times New Roman"/>
                <a:sym typeface="Times New Roman"/>
              </a:rPr>
              <a:t>Built correctly &amp;</a:t>
            </a:r>
            <a:endParaRPr sz="11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lang="en" sz="1100">
                <a:solidFill>
                  <a:schemeClr val="lt1"/>
                </a:solidFill>
                <a:latin typeface="Times New Roman"/>
                <a:ea typeface="Times New Roman"/>
                <a:cs typeface="Times New Roman"/>
                <a:sym typeface="Times New Roman"/>
              </a:rPr>
              <a:t>meets proposed need</a:t>
            </a:r>
            <a:endParaRPr sz="1100">
              <a:solidFill>
                <a:schemeClr val="lt1"/>
              </a:solidFill>
              <a:latin typeface="Times New Roman"/>
              <a:ea typeface="Times New Roman"/>
              <a:cs typeface="Times New Roman"/>
              <a:sym typeface="Times New Roman"/>
            </a:endParaRPr>
          </a:p>
        </p:txBody>
      </p:sp>
      <p:sp>
        <p:nvSpPr>
          <p:cNvPr id="408" name="Google Shape;408;p42"/>
          <p:cNvSpPr/>
          <p:nvPr/>
        </p:nvSpPr>
        <p:spPr>
          <a:xfrm>
            <a:off x="6959425" y="3285850"/>
            <a:ext cx="1181875" cy="784775"/>
          </a:xfrm>
          <a:custGeom>
            <a:rect b="b" l="l" r="r" t="t"/>
            <a:pathLst>
              <a:path extrusionOk="0" h="31391" w="47275">
                <a:moveTo>
                  <a:pt x="0" y="13237"/>
                </a:moveTo>
                <a:lnTo>
                  <a:pt x="10590" y="31391"/>
                </a:lnTo>
                <a:lnTo>
                  <a:pt x="47275" y="0"/>
                </a:lnTo>
                <a:lnTo>
                  <a:pt x="12481" y="21558"/>
                </a:lnTo>
                <a:close/>
              </a:path>
            </a:pathLst>
          </a:custGeom>
          <a:solidFill>
            <a:srgbClr val="85CC67"/>
          </a:solidFill>
          <a:ln cap="flat" cmpd="sng" w="9525">
            <a:solidFill>
              <a:schemeClr val="dk2"/>
            </a:solidFill>
            <a:prstDash val="solid"/>
            <a:round/>
            <a:headEnd len="med" w="med" type="none"/>
            <a:tailEnd len="med" w="med" type="none"/>
          </a:ln>
        </p:spPr>
      </p:sp>
      <p:cxnSp>
        <p:nvCxnSpPr>
          <p:cNvPr id="409" name="Google Shape;409;p42"/>
          <p:cNvCxnSpPr/>
          <p:nvPr/>
        </p:nvCxnSpPr>
        <p:spPr>
          <a:xfrm flipH="1" rot="10800000">
            <a:off x="1211800" y="1262125"/>
            <a:ext cx="6287700" cy="66300"/>
          </a:xfrm>
          <a:prstGeom prst="straightConnector1">
            <a:avLst/>
          </a:prstGeom>
          <a:noFill/>
          <a:ln cap="flat" cmpd="sng" w="152400">
            <a:solidFill>
              <a:srgbClr val="D8D8D8"/>
            </a:solidFill>
            <a:prstDash val="solid"/>
            <a:round/>
            <a:headEnd len="med" w="med" type="none"/>
            <a:tailEnd len="med" w="med" type="triangle"/>
          </a:ln>
        </p:spPr>
      </p:cxnSp>
      <p:sp>
        <p:nvSpPr>
          <p:cNvPr id="410" name="Google Shape;410;p42"/>
          <p:cNvSpPr/>
          <p:nvPr/>
        </p:nvSpPr>
        <p:spPr>
          <a:xfrm>
            <a:off x="934775" y="983575"/>
            <a:ext cx="1182000" cy="689100"/>
          </a:xfrm>
          <a:prstGeom prst="ellipse">
            <a:avLst/>
          </a:prstGeom>
          <a:solidFill>
            <a:srgbClr val="85CC6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Times New Roman"/>
                <a:ea typeface="Times New Roman"/>
                <a:cs typeface="Times New Roman"/>
                <a:sym typeface="Times New Roman"/>
              </a:rPr>
              <a:t>Equivalence</a:t>
            </a:r>
            <a:endParaRPr sz="10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 sz="1000">
                <a:solidFill>
                  <a:schemeClr val="dk1"/>
                </a:solidFill>
                <a:latin typeface="Times New Roman"/>
                <a:ea typeface="Times New Roman"/>
                <a:cs typeface="Times New Roman"/>
                <a:sym typeface="Times New Roman"/>
              </a:rPr>
              <a:t>Partition Technique</a:t>
            </a:r>
            <a:endParaRPr sz="1000"/>
          </a:p>
        </p:txBody>
      </p:sp>
      <p:sp>
        <p:nvSpPr>
          <p:cNvPr id="411" name="Google Shape;411;p42"/>
          <p:cNvSpPr/>
          <p:nvPr/>
        </p:nvSpPr>
        <p:spPr>
          <a:xfrm>
            <a:off x="2711950" y="1018850"/>
            <a:ext cx="1457400" cy="572700"/>
          </a:xfrm>
          <a:prstGeom prst="ellipse">
            <a:avLst/>
          </a:prstGeom>
          <a:solidFill>
            <a:srgbClr val="85CC6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Times New Roman"/>
                <a:ea typeface="Times New Roman"/>
                <a:cs typeface="Times New Roman"/>
                <a:sym typeface="Times New Roman"/>
              </a:rPr>
              <a:t>Walk-Through</a:t>
            </a:r>
            <a:endParaRPr sz="11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 sz="1100">
                <a:solidFill>
                  <a:schemeClr val="dk1"/>
                </a:solidFill>
                <a:latin typeface="Times New Roman"/>
                <a:ea typeface="Times New Roman"/>
                <a:cs typeface="Times New Roman"/>
                <a:sym typeface="Times New Roman"/>
              </a:rPr>
              <a:t>Sequence Diagram</a:t>
            </a:r>
            <a:endParaRPr sz="1000">
              <a:solidFill>
                <a:schemeClr val="dk1"/>
              </a:solidFill>
              <a:latin typeface="Times New Roman"/>
              <a:ea typeface="Times New Roman"/>
              <a:cs typeface="Times New Roman"/>
              <a:sym typeface="Times New Roman"/>
            </a:endParaRPr>
          </a:p>
        </p:txBody>
      </p:sp>
      <p:sp>
        <p:nvSpPr>
          <p:cNvPr id="412" name="Google Shape;412;p42"/>
          <p:cNvSpPr/>
          <p:nvPr/>
        </p:nvSpPr>
        <p:spPr>
          <a:xfrm>
            <a:off x="4764513" y="909550"/>
            <a:ext cx="1182000" cy="689100"/>
          </a:xfrm>
          <a:prstGeom prst="ellipse">
            <a:avLst/>
          </a:prstGeom>
          <a:solidFill>
            <a:srgbClr val="85CC6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Times New Roman"/>
                <a:ea typeface="Times New Roman"/>
                <a:cs typeface="Times New Roman"/>
                <a:sym typeface="Times New Roman"/>
              </a:rPr>
              <a:t>Design Document</a:t>
            </a:r>
            <a:endParaRPr sz="1000"/>
          </a:p>
        </p:txBody>
      </p:sp>
      <p:sp>
        <p:nvSpPr>
          <p:cNvPr id="413" name="Google Shape;413;p42"/>
          <p:cNvSpPr/>
          <p:nvPr/>
        </p:nvSpPr>
        <p:spPr>
          <a:xfrm>
            <a:off x="6688175" y="945925"/>
            <a:ext cx="1293000" cy="689100"/>
          </a:xfrm>
          <a:prstGeom prst="ellipse">
            <a:avLst/>
          </a:prstGeom>
          <a:solidFill>
            <a:srgbClr val="85CC6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Times New Roman"/>
                <a:ea typeface="Times New Roman"/>
                <a:cs typeface="Times New Roman"/>
                <a:sym typeface="Times New Roman"/>
              </a:rPr>
              <a:t>Acceptance</a:t>
            </a:r>
            <a:endParaRPr sz="12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 sz="1200">
                <a:solidFill>
                  <a:schemeClr val="dk1"/>
                </a:solidFill>
                <a:latin typeface="Times New Roman"/>
                <a:ea typeface="Times New Roman"/>
                <a:cs typeface="Times New Roman"/>
                <a:sym typeface="Times New Roman"/>
              </a:rPr>
              <a:t>Testing</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43"/>
          <p:cNvSpPr txBox="1"/>
          <p:nvPr>
            <p:ph type="title"/>
          </p:nvPr>
        </p:nvSpPr>
        <p:spPr>
          <a:xfrm>
            <a:off x="4641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19" name="Google Shape;419;p43"/>
          <p:cNvSpPr txBox="1"/>
          <p:nvPr>
            <p:ph idx="1" type="body"/>
          </p:nvPr>
        </p:nvSpPr>
        <p:spPr>
          <a:xfrm>
            <a:off x="4641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420" name="Google Shape;420;p43"/>
          <p:cNvSpPr txBox="1"/>
          <p:nvPr>
            <p:ph type="title"/>
          </p:nvPr>
        </p:nvSpPr>
        <p:spPr>
          <a:xfrm>
            <a:off x="4641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21" name="Google Shape;421;p43"/>
          <p:cNvSpPr txBox="1"/>
          <p:nvPr>
            <p:ph idx="1" type="body"/>
          </p:nvPr>
        </p:nvSpPr>
        <p:spPr>
          <a:xfrm>
            <a:off x="4641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22" name="Google Shape;422;p43"/>
          <p:cNvPicPr preferRelativeResize="0"/>
          <p:nvPr/>
        </p:nvPicPr>
        <p:blipFill>
          <a:blip r:embed="rId3">
            <a:alphaModFix/>
          </a:blip>
          <a:stretch>
            <a:fillRect/>
          </a:stretch>
        </p:blipFill>
        <p:spPr>
          <a:xfrm>
            <a:off x="-6275" y="0"/>
            <a:ext cx="9143999" cy="5183074"/>
          </a:xfrm>
          <a:prstGeom prst="rect">
            <a:avLst/>
          </a:prstGeom>
          <a:noFill/>
          <a:ln>
            <a:noFill/>
          </a:ln>
        </p:spPr>
      </p:pic>
      <p:sp>
        <p:nvSpPr>
          <p:cNvPr id="423" name="Google Shape;423;p43"/>
          <p:cNvSpPr txBox="1"/>
          <p:nvPr>
            <p:ph type="title"/>
          </p:nvPr>
        </p:nvSpPr>
        <p:spPr>
          <a:xfrm>
            <a:off x="2526625" y="162475"/>
            <a:ext cx="3583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6AA84F"/>
                </a:solidFill>
              </a:rPr>
              <a:t>Report of Findings</a:t>
            </a:r>
            <a:endParaRPr sz="1800">
              <a:solidFill>
                <a:srgbClr val="6AA84F"/>
              </a:solidFill>
            </a:endParaRPr>
          </a:p>
        </p:txBody>
      </p:sp>
      <p:sp>
        <p:nvSpPr>
          <p:cNvPr id="424" name="Google Shape;424;p43"/>
          <p:cNvSpPr txBox="1"/>
          <p:nvPr>
            <p:ph type="title"/>
          </p:nvPr>
        </p:nvSpPr>
        <p:spPr>
          <a:xfrm>
            <a:off x="408450" y="170250"/>
            <a:ext cx="1346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FFFF"/>
                </a:solidFill>
              </a:rPr>
              <a:t>Testing</a:t>
            </a:r>
            <a:endParaRPr>
              <a:solidFill>
                <a:srgbClr val="FFFFFF"/>
              </a:solidFill>
            </a:endParaRPr>
          </a:p>
        </p:txBody>
      </p:sp>
      <p:sp>
        <p:nvSpPr>
          <p:cNvPr id="425" name="Google Shape;425;p43"/>
          <p:cNvSpPr txBox="1"/>
          <p:nvPr/>
        </p:nvSpPr>
        <p:spPr>
          <a:xfrm>
            <a:off x="7837475" y="1017713"/>
            <a:ext cx="99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Times New Roman"/>
                <a:ea typeface="Times New Roman"/>
                <a:cs typeface="Times New Roman"/>
                <a:sym typeface="Times New Roman"/>
              </a:rPr>
              <a:t>Pass</a:t>
            </a:r>
            <a:endParaRPr>
              <a:solidFill>
                <a:schemeClr val="lt1"/>
              </a:solidFill>
              <a:latin typeface="Times New Roman"/>
              <a:ea typeface="Times New Roman"/>
              <a:cs typeface="Times New Roman"/>
              <a:sym typeface="Times New Roman"/>
            </a:endParaRPr>
          </a:p>
        </p:txBody>
      </p:sp>
      <p:sp>
        <p:nvSpPr>
          <p:cNvPr id="426" name="Google Shape;426;p43"/>
          <p:cNvSpPr/>
          <p:nvPr/>
        </p:nvSpPr>
        <p:spPr>
          <a:xfrm>
            <a:off x="7892800" y="1017725"/>
            <a:ext cx="1181875" cy="784775"/>
          </a:xfrm>
          <a:custGeom>
            <a:rect b="b" l="l" r="r" t="t"/>
            <a:pathLst>
              <a:path extrusionOk="0" h="31391" w="47275">
                <a:moveTo>
                  <a:pt x="0" y="13237"/>
                </a:moveTo>
                <a:lnTo>
                  <a:pt x="10590" y="31391"/>
                </a:lnTo>
                <a:lnTo>
                  <a:pt x="47275" y="0"/>
                </a:lnTo>
                <a:lnTo>
                  <a:pt x="12481" y="21558"/>
                </a:lnTo>
                <a:close/>
              </a:path>
            </a:pathLst>
          </a:custGeom>
          <a:solidFill>
            <a:srgbClr val="85CC67"/>
          </a:solidFill>
          <a:ln cap="flat" cmpd="sng" w="9525">
            <a:solidFill>
              <a:schemeClr val="dk2"/>
            </a:solidFill>
            <a:prstDash val="solid"/>
            <a:round/>
            <a:headEnd len="med" w="med" type="none"/>
            <a:tailEnd len="med" w="med" type="none"/>
          </a:ln>
        </p:spPr>
      </p:sp>
      <p:sp>
        <p:nvSpPr>
          <p:cNvPr id="427" name="Google Shape;427;p43"/>
          <p:cNvSpPr txBox="1"/>
          <p:nvPr/>
        </p:nvSpPr>
        <p:spPr>
          <a:xfrm>
            <a:off x="176900" y="2089638"/>
            <a:ext cx="1818300" cy="400200"/>
          </a:xfrm>
          <a:prstGeom prst="rect">
            <a:avLst/>
          </a:prstGeom>
          <a:solidFill>
            <a:schemeClr val="lt1"/>
          </a:solidFill>
          <a:ln cap="flat" cmpd="sng" w="38100">
            <a:solidFill>
              <a:srgbClr val="D2EC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createNewVariable()</a:t>
            </a:r>
            <a:endParaRPr/>
          </a:p>
        </p:txBody>
      </p:sp>
      <p:sp>
        <p:nvSpPr>
          <p:cNvPr id="428" name="Google Shape;428;p43"/>
          <p:cNvSpPr txBox="1"/>
          <p:nvPr/>
        </p:nvSpPr>
        <p:spPr>
          <a:xfrm>
            <a:off x="2108150" y="2089625"/>
            <a:ext cx="1818300" cy="400200"/>
          </a:xfrm>
          <a:prstGeom prst="rect">
            <a:avLst/>
          </a:prstGeom>
          <a:solidFill>
            <a:schemeClr val="lt1"/>
          </a:solidFill>
          <a:ln cap="flat" cmpd="sng" w="38100">
            <a:solidFill>
              <a:srgbClr val="D2EC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“a”, “1”</a:t>
            </a:r>
            <a:endParaRPr/>
          </a:p>
        </p:txBody>
      </p:sp>
      <p:sp>
        <p:nvSpPr>
          <p:cNvPr id="429" name="Google Shape;429;p43"/>
          <p:cNvSpPr txBox="1"/>
          <p:nvPr/>
        </p:nvSpPr>
        <p:spPr>
          <a:xfrm>
            <a:off x="176900" y="851950"/>
            <a:ext cx="1818300" cy="400200"/>
          </a:xfrm>
          <a:prstGeom prst="rect">
            <a:avLst/>
          </a:prstGeom>
          <a:solidFill>
            <a:srgbClr val="D2ECB7"/>
          </a:solidFill>
          <a:ln cap="flat" cmpd="sng" w="38100">
            <a:solidFill>
              <a:srgbClr val="D2EC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Test Case</a:t>
            </a:r>
            <a:endParaRPr/>
          </a:p>
        </p:txBody>
      </p:sp>
      <p:sp>
        <p:nvSpPr>
          <p:cNvPr id="430" name="Google Shape;430;p43"/>
          <p:cNvSpPr txBox="1"/>
          <p:nvPr/>
        </p:nvSpPr>
        <p:spPr>
          <a:xfrm>
            <a:off x="2105875" y="851950"/>
            <a:ext cx="1818300" cy="400200"/>
          </a:xfrm>
          <a:prstGeom prst="rect">
            <a:avLst/>
          </a:prstGeom>
          <a:solidFill>
            <a:srgbClr val="D2ECB7"/>
          </a:solidFill>
          <a:ln cap="flat" cmpd="sng" w="38100">
            <a:solidFill>
              <a:srgbClr val="D2EC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Input</a:t>
            </a:r>
            <a:endParaRPr/>
          </a:p>
        </p:txBody>
      </p:sp>
      <p:sp>
        <p:nvSpPr>
          <p:cNvPr id="431" name="Google Shape;431;p43"/>
          <p:cNvSpPr txBox="1"/>
          <p:nvPr/>
        </p:nvSpPr>
        <p:spPr>
          <a:xfrm>
            <a:off x="4034850" y="848075"/>
            <a:ext cx="1818300" cy="400200"/>
          </a:xfrm>
          <a:prstGeom prst="rect">
            <a:avLst/>
          </a:prstGeom>
          <a:solidFill>
            <a:srgbClr val="D2ECB7"/>
          </a:solidFill>
          <a:ln cap="flat" cmpd="sng" w="38100">
            <a:solidFill>
              <a:srgbClr val="D2EC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Expected Output</a:t>
            </a:r>
            <a:endParaRPr/>
          </a:p>
        </p:txBody>
      </p:sp>
      <p:sp>
        <p:nvSpPr>
          <p:cNvPr id="432" name="Google Shape;432;p43"/>
          <p:cNvSpPr txBox="1"/>
          <p:nvPr/>
        </p:nvSpPr>
        <p:spPr>
          <a:xfrm>
            <a:off x="5963825" y="848075"/>
            <a:ext cx="1818300" cy="400200"/>
          </a:xfrm>
          <a:prstGeom prst="rect">
            <a:avLst/>
          </a:prstGeom>
          <a:solidFill>
            <a:srgbClr val="D2ECB7"/>
          </a:solidFill>
          <a:ln cap="flat" cmpd="sng" w="38100">
            <a:solidFill>
              <a:srgbClr val="D2EC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Actual Output</a:t>
            </a:r>
            <a:endParaRPr/>
          </a:p>
        </p:txBody>
      </p:sp>
      <p:sp>
        <p:nvSpPr>
          <p:cNvPr id="433" name="Google Shape;433;p43"/>
          <p:cNvSpPr txBox="1"/>
          <p:nvPr/>
        </p:nvSpPr>
        <p:spPr>
          <a:xfrm>
            <a:off x="4039400" y="2088675"/>
            <a:ext cx="1818300" cy="400200"/>
          </a:xfrm>
          <a:prstGeom prst="rect">
            <a:avLst/>
          </a:prstGeom>
          <a:solidFill>
            <a:schemeClr val="lt1"/>
          </a:solidFill>
          <a:ln cap="flat" cmpd="sng" w="38100">
            <a:solidFill>
              <a:srgbClr val="D2EC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a</a:t>
            </a:r>
            <a:r>
              <a:rPr lang="en"/>
              <a:t> = 1</a:t>
            </a:r>
            <a:endParaRPr/>
          </a:p>
        </p:txBody>
      </p:sp>
      <p:sp>
        <p:nvSpPr>
          <p:cNvPr id="434" name="Google Shape;434;p43"/>
          <p:cNvSpPr txBox="1"/>
          <p:nvPr/>
        </p:nvSpPr>
        <p:spPr>
          <a:xfrm>
            <a:off x="5970650" y="2100925"/>
            <a:ext cx="1818300" cy="400200"/>
          </a:xfrm>
          <a:prstGeom prst="rect">
            <a:avLst/>
          </a:prstGeom>
          <a:solidFill>
            <a:schemeClr val="lt1"/>
          </a:solidFill>
          <a:ln cap="flat" cmpd="sng" w="38100">
            <a:solidFill>
              <a:srgbClr val="D2EC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a = 1</a:t>
            </a:r>
            <a:endParaRPr/>
          </a:p>
        </p:txBody>
      </p:sp>
      <p:sp>
        <p:nvSpPr>
          <p:cNvPr id="435" name="Google Shape;435;p43"/>
          <p:cNvSpPr txBox="1"/>
          <p:nvPr/>
        </p:nvSpPr>
        <p:spPr>
          <a:xfrm>
            <a:off x="176900" y="1361150"/>
            <a:ext cx="1818300" cy="615600"/>
          </a:xfrm>
          <a:prstGeom prst="rect">
            <a:avLst/>
          </a:prstGeom>
          <a:solidFill>
            <a:schemeClr val="lt1"/>
          </a:solidFill>
          <a:ln cap="flat" cmpd="sng" w="38100">
            <a:solidFill>
              <a:srgbClr val="D2ECB7"/>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getVoiceInput</a:t>
            </a:r>
            <a:r>
              <a:rPr lang="en"/>
              <a:t>()</a:t>
            </a:r>
            <a:endParaRPr/>
          </a:p>
        </p:txBody>
      </p:sp>
      <p:sp>
        <p:nvSpPr>
          <p:cNvPr id="436" name="Google Shape;436;p43"/>
          <p:cNvSpPr txBox="1"/>
          <p:nvPr/>
        </p:nvSpPr>
        <p:spPr>
          <a:xfrm>
            <a:off x="2105875" y="1361150"/>
            <a:ext cx="1818300" cy="615600"/>
          </a:xfrm>
          <a:prstGeom prst="rect">
            <a:avLst/>
          </a:prstGeom>
          <a:solidFill>
            <a:schemeClr val="lt1"/>
          </a:solidFill>
          <a:ln cap="flat" cmpd="sng" w="38100">
            <a:solidFill>
              <a:srgbClr val="D2EC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“Create new variable”</a:t>
            </a:r>
            <a:endParaRPr/>
          </a:p>
        </p:txBody>
      </p:sp>
      <p:sp>
        <p:nvSpPr>
          <p:cNvPr id="437" name="Google Shape;437;p43"/>
          <p:cNvSpPr txBox="1"/>
          <p:nvPr/>
        </p:nvSpPr>
        <p:spPr>
          <a:xfrm>
            <a:off x="4034850" y="1359221"/>
            <a:ext cx="1818300" cy="615600"/>
          </a:xfrm>
          <a:prstGeom prst="rect">
            <a:avLst/>
          </a:prstGeom>
          <a:solidFill>
            <a:schemeClr val="lt1"/>
          </a:solidFill>
          <a:ln cap="flat" cmpd="sng" w="38100">
            <a:solidFill>
              <a:srgbClr val="D2ECB7"/>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execute</a:t>
            </a:r>
            <a:endParaRPr/>
          </a:p>
          <a:p>
            <a:pPr indent="0" lvl="0" marL="0" rtl="0" algn="l">
              <a:spcBef>
                <a:spcPts val="0"/>
              </a:spcBef>
              <a:spcAft>
                <a:spcPts val="0"/>
              </a:spcAft>
              <a:buNone/>
            </a:pPr>
            <a:r>
              <a:rPr lang="en"/>
              <a:t>createNewVariable()</a:t>
            </a:r>
            <a:endParaRPr/>
          </a:p>
        </p:txBody>
      </p:sp>
      <p:sp>
        <p:nvSpPr>
          <p:cNvPr id="438" name="Google Shape;438;p43"/>
          <p:cNvSpPr txBox="1"/>
          <p:nvPr/>
        </p:nvSpPr>
        <p:spPr>
          <a:xfrm>
            <a:off x="5963825" y="1359227"/>
            <a:ext cx="1818300" cy="615600"/>
          </a:xfrm>
          <a:prstGeom prst="rect">
            <a:avLst/>
          </a:prstGeom>
          <a:solidFill>
            <a:schemeClr val="lt1"/>
          </a:solidFill>
          <a:ln cap="flat" cmpd="sng" w="38100">
            <a:solidFill>
              <a:srgbClr val="D2ECB7"/>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execute</a:t>
            </a:r>
            <a:endParaRPr/>
          </a:p>
          <a:p>
            <a:pPr indent="0" lvl="0" marL="0" rtl="0" algn="l">
              <a:spcBef>
                <a:spcPts val="0"/>
              </a:spcBef>
              <a:spcAft>
                <a:spcPts val="0"/>
              </a:spcAft>
              <a:buNone/>
            </a:pPr>
            <a:r>
              <a:rPr lang="en"/>
              <a:t>createNewVariable()</a:t>
            </a:r>
            <a:endParaRPr/>
          </a:p>
        </p:txBody>
      </p:sp>
      <p:sp>
        <p:nvSpPr>
          <p:cNvPr id="439" name="Google Shape;439;p43"/>
          <p:cNvSpPr txBox="1"/>
          <p:nvPr/>
        </p:nvSpPr>
        <p:spPr>
          <a:xfrm>
            <a:off x="176900" y="2602725"/>
            <a:ext cx="1818300" cy="1046700"/>
          </a:xfrm>
          <a:prstGeom prst="rect">
            <a:avLst/>
          </a:prstGeom>
          <a:solidFill>
            <a:schemeClr val="lt1"/>
          </a:solidFill>
          <a:ln cap="flat" cmpd="sng" w="38100">
            <a:solidFill>
              <a:srgbClr val="D2ECB7"/>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trainModelButton()</a:t>
            </a:r>
            <a:endParaRPr/>
          </a:p>
        </p:txBody>
      </p:sp>
      <p:sp>
        <p:nvSpPr>
          <p:cNvPr id="440" name="Google Shape;440;p43"/>
          <p:cNvSpPr txBox="1"/>
          <p:nvPr/>
        </p:nvSpPr>
        <p:spPr>
          <a:xfrm>
            <a:off x="2105875" y="2602725"/>
            <a:ext cx="1818300" cy="1046700"/>
          </a:xfrm>
          <a:prstGeom prst="rect">
            <a:avLst/>
          </a:prstGeom>
          <a:solidFill>
            <a:schemeClr val="lt1"/>
          </a:solidFill>
          <a:ln cap="flat" cmpd="sng" w="38100">
            <a:solidFill>
              <a:srgbClr val="D2ECB7"/>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s</a:t>
            </a:r>
            <a:r>
              <a:rPr lang="en"/>
              <a:t>tring: valid directory name, training model choice</a:t>
            </a:r>
            <a:endParaRPr/>
          </a:p>
        </p:txBody>
      </p:sp>
      <p:sp>
        <p:nvSpPr>
          <p:cNvPr id="441" name="Google Shape;441;p43"/>
          <p:cNvSpPr txBox="1"/>
          <p:nvPr/>
        </p:nvSpPr>
        <p:spPr>
          <a:xfrm>
            <a:off x="4034850" y="2602725"/>
            <a:ext cx="1818300" cy="1046700"/>
          </a:xfrm>
          <a:prstGeom prst="rect">
            <a:avLst/>
          </a:prstGeom>
          <a:solidFill>
            <a:schemeClr val="lt1"/>
          </a:solidFill>
          <a:ln cap="flat" cmpd="sng" w="38100">
            <a:solidFill>
              <a:srgbClr val="D2EC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Language model with input directory name is created using training model</a:t>
            </a:r>
            <a:endParaRPr/>
          </a:p>
        </p:txBody>
      </p:sp>
      <p:sp>
        <p:nvSpPr>
          <p:cNvPr id="442" name="Google Shape;442;p43"/>
          <p:cNvSpPr txBox="1"/>
          <p:nvPr/>
        </p:nvSpPr>
        <p:spPr>
          <a:xfrm>
            <a:off x="5963825" y="2602725"/>
            <a:ext cx="1818300" cy="1046700"/>
          </a:xfrm>
          <a:prstGeom prst="rect">
            <a:avLst/>
          </a:prstGeom>
          <a:solidFill>
            <a:schemeClr val="lt1"/>
          </a:solidFill>
          <a:ln cap="flat" cmpd="sng" w="38100">
            <a:solidFill>
              <a:srgbClr val="D2EC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Language model with input directory name is created using training model</a:t>
            </a:r>
            <a:endParaRPr/>
          </a:p>
        </p:txBody>
      </p:sp>
      <p:sp>
        <p:nvSpPr>
          <p:cNvPr id="443" name="Google Shape;443;p43"/>
          <p:cNvSpPr txBox="1"/>
          <p:nvPr/>
        </p:nvSpPr>
        <p:spPr>
          <a:xfrm>
            <a:off x="7837475" y="1842238"/>
            <a:ext cx="99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Times New Roman"/>
                <a:ea typeface="Times New Roman"/>
                <a:cs typeface="Times New Roman"/>
                <a:sym typeface="Times New Roman"/>
              </a:rPr>
              <a:t>Pass</a:t>
            </a:r>
            <a:endParaRPr>
              <a:solidFill>
                <a:schemeClr val="lt1"/>
              </a:solidFill>
              <a:latin typeface="Times New Roman"/>
              <a:ea typeface="Times New Roman"/>
              <a:cs typeface="Times New Roman"/>
              <a:sym typeface="Times New Roman"/>
            </a:endParaRPr>
          </a:p>
        </p:txBody>
      </p:sp>
      <p:sp>
        <p:nvSpPr>
          <p:cNvPr id="444" name="Google Shape;444;p43"/>
          <p:cNvSpPr/>
          <p:nvPr/>
        </p:nvSpPr>
        <p:spPr>
          <a:xfrm>
            <a:off x="7934525" y="1793475"/>
            <a:ext cx="1181875" cy="784775"/>
          </a:xfrm>
          <a:custGeom>
            <a:rect b="b" l="l" r="r" t="t"/>
            <a:pathLst>
              <a:path extrusionOk="0" h="31391" w="47275">
                <a:moveTo>
                  <a:pt x="0" y="13237"/>
                </a:moveTo>
                <a:lnTo>
                  <a:pt x="10590" y="31391"/>
                </a:lnTo>
                <a:lnTo>
                  <a:pt x="47275" y="0"/>
                </a:lnTo>
                <a:lnTo>
                  <a:pt x="12481" y="21558"/>
                </a:lnTo>
                <a:close/>
              </a:path>
            </a:pathLst>
          </a:custGeom>
          <a:solidFill>
            <a:srgbClr val="85CC67"/>
          </a:solidFill>
          <a:ln cap="flat" cmpd="sng" w="9525">
            <a:solidFill>
              <a:schemeClr val="dk2"/>
            </a:solidFill>
            <a:prstDash val="solid"/>
            <a:round/>
            <a:headEnd len="med" w="med" type="none"/>
            <a:tailEnd len="med" w="med" type="none"/>
          </a:ln>
        </p:spPr>
      </p:sp>
      <p:sp>
        <p:nvSpPr>
          <p:cNvPr id="445" name="Google Shape;445;p43"/>
          <p:cNvSpPr txBox="1"/>
          <p:nvPr/>
        </p:nvSpPr>
        <p:spPr>
          <a:xfrm>
            <a:off x="7837463" y="2769050"/>
            <a:ext cx="99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Times New Roman"/>
                <a:ea typeface="Times New Roman"/>
                <a:cs typeface="Times New Roman"/>
                <a:sym typeface="Times New Roman"/>
              </a:rPr>
              <a:t>Pass</a:t>
            </a:r>
            <a:endParaRPr>
              <a:solidFill>
                <a:schemeClr val="lt1"/>
              </a:solidFill>
              <a:latin typeface="Times New Roman"/>
              <a:ea typeface="Times New Roman"/>
              <a:cs typeface="Times New Roman"/>
              <a:sym typeface="Times New Roman"/>
            </a:endParaRPr>
          </a:p>
        </p:txBody>
      </p:sp>
      <p:sp>
        <p:nvSpPr>
          <p:cNvPr id="446" name="Google Shape;446;p43"/>
          <p:cNvSpPr/>
          <p:nvPr/>
        </p:nvSpPr>
        <p:spPr>
          <a:xfrm>
            <a:off x="7948138" y="2733688"/>
            <a:ext cx="1181875" cy="784775"/>
          </a:xfrm>
          <a:custGeom>
            <a:rect b="b" l="l" r="r" t="t"/>
            <a:pathLst>
              <a:path extrusionOk="0" h="31391" w="47275">
                <a:moveTo>
                  <a:pt x="0" y="13237"/>
                </a:moveTo>
                <a:lnTo>
                  <a:pt x="10590" y="31391"/>
                </a:lnTo>
                <a:lnTo>
                  <a:pt x="47275" y="0"/>
                </a:lnTo>
                <a:lnTo>
                  <a:pt x="12481" y="21558"/>
                </a:lnTo>
                <a:close/>
              </a:path>
            </a:pathLst>
          </a:custGeom>
          <a:solidFill>
            <a:srgbClr val="85CC67"/>
          </a:solidFill>
          <a:ln cap="flat" cmpd="sng" w="9525">
            <a:solidFill>
              <a:schemeClr val="dk2"/>
            </a:solidFill>
            <a:prstDash val="solid"/>
            <a:round/>
            <a:headEnd len="med" w="med" type="none"/>
            <a:tailEnd len="med" w="med" type="none"/>
          </a:ln>
        </p:spPr>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44"/>
          <p:cNvSpPr txBox="1"/>
          <p:nvPr>
            <p:ph type="title"/>
          </p:nvPr>
        </p:nvSpPr>
        <p:spPr>
          <a:xfrm>
            <a:off x="464100" y="2578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52" name="Google Shape;452;p44"/>
          <p:cNvSpPr txBox="1"/>
          <p:nvPr>
            <p:ph type="title"/>
          </p:nvPr>
        </p:nvSpPr>
        <p:spPr>
          <a:xfrm>
            <a:off x="464100" y="2578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453" name="Google Shape;453;p44"/>
          <p:cNvPicPr preferRelativeResize="0"/>
          <p:nvPr/>
        </p:nvPicPr>
        <p:blipFill>
          <a:blip r:embed="rId3">
            <a:alphaModFix/>
          </a:blip>
          <a:stretch>
            <a:fillRect/>
          </a:stretch>
        </p:blipFill>
        <p:spPr>
          <a:xfrm>
            <a:off x="5" y="0"/>
            <a:ext cx="9131440" cy="5143500"/>
          </a:xfrm>
          <a:prstGeom prst="rect">
            <a:avLst/>
          </a:prstGeom>
          <a:noFill/>
          <a:ln>
            <a:noFill/>
          </a:ln>
        </p:spPr>
      </p:pic>
      <p:sp>
        <p:nvSpPr>
          <p:cNvPr id="454" name="Google Shape;454;p44"/>
          <p:cNvSpPr/>
          <p:nvPr/>
        </p:nvSpPr>
        <p:spPr>
          <a:xfrm>
            <a:off x="1069975" y="732750"/>
            <a:ext cx="7009800" cy="2127300"/>
          </a:xfrm>
          <a:prstGeom prst="roundRect">
            <a:avLst>
              <a:gd fmla="val 16667" name="adj"/>
            </a:avLst>
          </a:prstGeom>
          <a:solidFill>
            <a:srgbClr val="D2ECB7"/>
          </a:solidFill>
          <a:ln cap="flat" cmpd="sng" w="28575">
            <a:solidFill>
              <a:srgbClr val="85CC6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4"/>
          <p:cNvSpPr/>
          <p:nvPr/>
        </p:nvSpPr>
        <p:spPr>
          <a:xfrm>
            <a:off x="4417050" y="1952450"/>
            <a:ext cx="4198200" cy="2214900"/>
          </a:xfrm>
          <a:prstGeom prst="roundRect">
            <a:avLst>
              <a:gd fmla="val 16667" name="adj"/>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4"/>
          <p:cNvSpPr txBox="1"/>
          <p:nvPr>
            <p:ph type="title"/>
          </p:nvPr>
        </p:nvSpPr>
        <p:spPr>
          <a:xfrm>
            <a:off x="352000" y="160050"/>
            <a:ext cx="16548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lt1"/>
                </a:solidFill>
              </a:rPr>
              <a:t>Summary</a:t>
            </a:r>
            <a:endParaRPr>
              <a:solidFill>
                <a:schemeClr val="lt1"/>
              </a:solidFill>
            </a:endParaRPr>
          </a:p>
        </p:txBody>
      </p:sp>
      <p:sp>
        <p:nvSpPr>
          <p:cNvPr id="457" name="Google Shape;457;p44"/>
          <p:cNvSpPr/>
          <p:nvPr/>
        </p:nvSpPr>
        <p:spPr>
          <a:xfrm>
            <a:off x="4691800" y="2203900"/>
            <a:ext cx="3464400" cy="1937700"/>
          </a:xfrm>
          <a:prstGeom prst="roundRect">
            <a:avLst>
              <a:gd fmla="val 16667" name="adj"/>
            </a:avLst>
          </a:prstGeom>
          <a:solidFill>
            <a:srgbClr val="D2ECB7"/>
          </a:solidFill>
          <a:ln cap="flat" cmpd="sng" w="28575">
            <a:solidFill>
              <a:srgbClr val="85CC6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58" name="Google Shape;458;p44"/>
          <p:cNvPicPr preferRelativeResize="0"/>
          <p:nvPr/>
        </p:nvPicPr>
        <p:blipFill>
          <a:blip r:embed="rId4">
            <a:alphaModFix amt="30000"/>
          </a:blip>
          <a:stretch>
            <a:fillRect/>
          </a:stretch>
        </p:blipFill>
        <p:spPr>
          <a:xfrm>
            <a:off x="5664775" y="2510300"/>
            <a:ext cx="2250575" cy="1566175"/>
          </a:xfrm>
          <a:prstGeom prst="rect">
            <a:avLst/>
          </a:prstGeom>
          <a:noFill/>
          <a:ln>
            <a:noFill/>
          </a:ln>
        </p:spPr>
      </p:pic>
      <p:sp>
        <p:nvSpPr>
          <p:cNvPr id="459" name="Google Shape;459;p44"/>
          <p:cNvSpPr txBox="1"/>
          <p:nvPr>
            <p:ph type="title"/>
          </p:nvPr>
        </p:nvSpPr>
        <p:spPr>
          <a:xfrm>
            <a:off x="4972650" y="2187800"/>
            <a:ext cx="1085100" cy="4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u="sng"/>
              <a:t>Future</a:t>
            </a:r>
            <a:endParaRPr sz="1800" u="sng"/>
          </a:p>
        </p:txBody>
      </p:sp>
      <p:sp>
        <p:nvSpPr>
          <p:cNvPr id="460" name="Google Shape;460;p44"/>
          <p:cNvSpPr/>
          <p:nvPr/>
        </p:nvSpPr>
        <p:spPr>
          <a:xfrm>
            <a:off x="1087700" y="3030325"/>
            <a:ext cx="3328200" cy="1111200"/>
          </a:xfrm>
          <a:prstGeom prst="roundRect">
            <a:avLst>
              <a:gd fmla="val 16667" name="adj"/>
            </a:avLst>
          </a:prstGeom>
          <a:solidFill>
            <a:srgbClr val="D2ECB7"/>
          </a:solidFill>
          <a:ln cap="flat" cmpd="sng" w="28575">
            <a:solidFill>
              <a:srgbClr val="85CC6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44"/>
          <p:cNvSpPr txBox="1"/>
          <p:nvPr>
            <p:ph type="title"/>
          </p:nvPr>
        </p:nvSpPr>
        <p:spPr>
          <a:xfrm>
            <a:off x="1011500" y="3007038"/>
            <a:ext cx="2560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u="sng"/>
              <a:t>Maintenance</a:t>
            </a:r>
            <a:endParaRPr sz="1800" u="sng"/>
          </a:p>
        </p:txBody>
      </p:sp>
      <p:sp>
        <p:nvSpPr>
          <p:cNvPr id="462" name="Google Shape;462;p44"/>
          <p:cNvSpPr txBox="1"/>
          <p:nvPr>
            <p:ph type="title"/>
          </p:nvPr>
        </p:nvSpPr>
        <p:spPr>
          <a:xfrm>
            <a:off x="1069975" y="3364050"/>
            <a:ext cx="3020700" cy="803700"/>
          </a:xfrm>
          <a:prstGeom prst="rect">
            <a:avLst/>
          </a:prstGeom>
          <a:ln>
            <a:noFill/>
          </a:ln>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HTML documentation</a:t>
            </a:r>
            <a:endParaRPr sz="1200"/>
          </a:p>
          <a:p>
            <a:pPr indent="-304800" lvl="0" marL="457200" rtl="0" algn="l">
              <a:spcBef>
                <a:spcPts val="0"/>
              </a:spcBef>
              <a:spcAft>
                <a:spcPts val="0"/>
              </a:spcAft>
              <a:buSzPts val="1200"/>
              <a:buChar char="●"/>
            </a:pPr>
            <a:r>
              <a:rPr lang="en" sz="1200"/>
              <a:t>User Manual</a:t>
            </a:r>
            <a:endParaRPr sz="1200"/>
          </a:p>
          <a:p>
            <a:pPr indent="-304800" lvl="0" marL="457200" rtl="0" algn="l">
              <a:spcBef>
                <a:spcPts val="0"/>
              </a:spcBef>
              <a:spcAft>
                <a:spcPts val="0"/>
              </a:spcAft>
              <a:buSzPts val="1200"/>
              <a:buChar char="●"/>
            </a:pPr>
            <a:r>
              <a:rPr lang="en" sz="1200"/>
              <a:t>Bug Reports via Github</a:t>
            </a:r>
            <a:endParaRPr sz="1200"/>
          </a:p>
        </p:txBody>
      </p:sp>
      <p:sp>
        <p:nvSpPr>
          <p:cNvPr id="463" name="Google Shape;463;p44"/>
          <p:cNvSpPr txBox="1"/>
          <p:nvPr>
            <p:ph type="title"/>
          </p:nvPr>
        </p:nvSpPr>
        <p:spPr>
          <a:xfrm>
            <a:off x="4633750" y="2573125"/>
            <a:ext cx="3020700" cy="745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Working executable</a:t>
            </a:r>
            <a:endParaRPr sz="1200"/>
          </a:p>
          <a:p>
            <a:pPr indent="-304800" lvl="0" marL="457200" rtl="0" algn="l">
              <a:spcBef>
                <a:spcPts val="0"/>
              </a:spcBef>
              <a:spcAft>
                <a:spcPts val="0"/>
              </a:spcAft>
              <a:buSzPts val="1200"/>
              <a:buChar char="●"/>
            </a:pPr>
            <a:r>
              <a:rPr lang="en" sz="1200"/>
              <a:t>Expansion of command inputs</a:t>
            </a:r>
            <a:endParaRPr sz="1200"/>
          </a:p>
          <a:p>
            <a:pPr indent="-304800" lvl="0" marL="457200" rtl="0" algn="l">
              <a:spcBef>
                <a:spcPts val="0"/>
              </a:spcBef>
              <a:spcAft>
                <a:spcPts val="0"/>
              </a:spcAft>
              <a:buSzPts val="1200"/>
              <a:buChar char="●"/>
            </a:pPr>
            <a:r>
              <a:rPr lang="en" sz="1200"/>
              <a:t>Address coding in other languages</a:t>
            </a:r>
            <a:endParaRPr sz="1200"/>
          </a:p>
        </p:txBody>
      </p:sp>
      <p:sp>
        <p:nvSpPr>
          <p:cNvPr id="464" name="Google Shape;464;p44"/>
          <p:cNvSpPr txBox="1"/>
          <p:nvPr>
            <p:ph type="title"/>
          </p:nvPr>
        </p:nvSpPr>
        <p:spPr>
          <a:xfrm>
            <a:off x="1069975" y="885153"/>
            <a:ext cx="3261900" cy="1937700"/>
          </a:xfrm>
          <a:prstGeom prst="rect">
            <a:avLst/>
          </a:prstGeom>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1400" u="sng"/>
              <a:t>Goals:</a:t>
            </a:r>
            <a:endParaRPr sz="1400" u="sng"/>
          </a:p>
          <a:p>
            <a:pPr indent="-304800" lvl="0" marL="457200" rtl="0" algn="l">
              <a:spcBef>
                <a:spcPts val="0"/>
              </a:spcBef>
              <a:spcAft>
                <a:spcPts val="0"/>
              </a:spcAft>
              <a:buSzPts val="1200"/>
              <a:buChar char="●"/>
            </a:pPr>
            <a:r>
              <a:rPr lang="en" sz="1200"/>
              <a:t>Help alleviate CTS</a:t>
            </a:r>
            <a:endParaRPr sz="1200"/>
          </a:p>
          <a:p>
            <a:pPr indent="-304800" lvl="0" marL="457200" rtl="0" algn="l">
              <a:spcBef>
                <a:spcPts val="0"/>
              </a:spcBef>
              <a:spcAft>
                <a:spcPts val="0"/>
              </a:spcAft>
              <a:buSzPts val="1200"/>
              <a:buChar char="●"/>
            </a:pPr>
            <a:r>
              <a:rPr lang="en" sz="1200"/>
              <a:t>Improve upon current options</a:t>
            </a:r>
            <a:endParaRPr sz="1200"/>
          </a:p>
          <a:p>
            <a:pPr indent="0" lvl="0" marL="457200" rtl="0" algn="l">
              <a:spcBef>
                <a:spcPts val="0"/>
              </a:spcBef>
              <a:spcAft>
                <a:spcPts val="0"/>
              </a:spcAft>
              <a:buNone/>
            </a:pPr>
            <a:r>
              <a:t/>
            </a:r>
            <a:endParaRPr sz="1200"/>
          </a:p>
          <a:p>
            <a:pPr indent="0" lvl="0" marL="457200" rtl="0" algn="l">
              <a:spcBef>
                <a:spcPts val="0"/>
              </a:spcBef>
              <a:spcAft>
                <a:spcPts val="0"/>
              </a:spcAft>
              <a:buNone/>
            </a:pPr>
            <a:r>
              <a:rPr lang="en" sz="1400" u="sng"/>
              <a:t>Milestones:</a:t>
            </a:r>
            <a:endParaRPr sz="1400"/>
          </a:p>
          <a:p>
            <a:pPr indent="-304800" lvl="0" marL="457200" rtl="0" algn="l">
              <a:spcBef>
                <a:spcPts val="0"/>
              </a:spcBef>
              <a:spcAft>
                <a:spcPts val="0"/>
              </a:spcAft>
              <a:buSzPts val="1200"/>
              <a:buChar char="●"/>
            </a:pPr>
            <a:r>
              <a:rPr lang="en" sz="1200"/>
              <a:t>Meets all initial requirements</a:t>
            </a:r>
            <a:endParaRPr sz="1200"/>
          </a:p>
          <a:p>
            <a:pPr indent="-304800" lvl="0" marL="457200" rtl="0" algn="l">
              <a:spcBef>
                <a:spcPts val="0"/>
              </a:spcBef>
              <a:spcAft>
                <a:spcPts val="0"/>
              </a:spcAft>
              <a:buSzPts val="1200"/>
              <a:buChar char="●"/>
            </a:pPr>
            <a:r>
              <a:rPr lang="en" sz="1200"/>
              <a:t>Stayed close to original design</a:t>
            </a:r>
            <a:endParaRPr sz="1200"/>
          </a:p>
          <a:p>
            <a:pPr indent="-304800" lvl="0" marL="457200" rtl="0" algn="l">
              <a:spcBef>
                <a:spcPts val="0"/>
              </a:spcBef>
              <a:spcAft>
                <a:spcPts val="0"/>
              </a:spcAft>
              <a:buSzPts val="1200"/>
              <a:buChar char="●"/>
            </a:pPr>
            <a:r>
              <a:rPr lang="en" sz="1200"/>
              <a:t>Improved voice accuracy</a:t>
            </a:r>
            <a:endParaRPr sz="1200"/>
          </a:p>
          <a:p>
            <a:pPr indent="-304800" lvl="0" marL="457200" rtl="0" algn="l">
              <a:spcBef>
                <a:spcPts val="0"/>
              </a:spcBef>
              <a:spcAft>
                <a:spcPts val="0"/>
              </a:spcAft>
              <a:buSzPts val="1200"/>
              <a:buChar char="●"/>
            </a:pPr>
            <a:r>
              <a:rPr lang="en" sz="1200"/>
              <a:t>Exhaustive Testing</a:t>
            </a:r>
            <a:endParaRPr sz="1200"/>
          </a:p>
        </p:txBody>
      </p:sp>
      <p:sp>
        <p:nvSpPr>
          <p:cNvPr id="465" name="Google Shape;465;p44"/>
          <p:cNvSpPr txBox="1"/>
          <p:nvPr>
            <p:ph type="title"/>
          </p:nvPr>
        </p:nvSpPr>
        <p:spPr>
          <a:xfrm>
            <a:off x="4503250" y="885152"/>
            <a:ext cx="3261900" cy="915900"/>
          </a:xfrm>
          <a:prstGeom prst="rect">
            <a:avLst/>
          </a:prstGeom>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1400" u="sng"/>
              <a:t>Achievements</a:t>
            </a:r>
            <a:r>
              <a:rPr lang="en" sz="1400" u="sng"/>
              <a:t>:</a:t>
            </a:r>
            <a:endParaRPr sz="1400" u="sng"/>
          </a:p>
          <a:p>
            <a:pPr indent="-304800" lvl="0" marL="457200" rtl="0" algn="l">
              <a:spcBef>
                <a:spcPts val="0"/>
              </a:spcBef>
              <a:spcAft>
                <a:spcPts val="0"/>
              </a:spcAft>
              <a:buSzPts val="1200"/>
              <a:buChar char="●"/>
            </a:pPr>
            <a:r>
              <a:rPr lang="en" sz="1200"/>
              <a:t>User-friendly solution</a:t>
            </a:r>
            <a:endParaRPr sz="1200"/>
          </a:p>
          <a:p>
            <a:pPr indent="-304800" lvl="0" marL="457200" rtl="0" algn="l">
              <a:spcBef>
                <a:spcPts val="0"/>
              </a:spcBef>
              <a:spcAft>
                <a:spcPts val="0"/>
              </a:spcAft>
              <a:buSzPts val="1200"/>
              <a:buChar char="●"/>
            </a:pPr>
            <a:r>
              <a:rPr lang="en" sz="1200"/>
              <a:t>Extra commands &amp; functions beyond</a:t>
            </a:r>
            <a:endParaRPr sz="1200"/>
          </a:p>
          <a:p>
            <a:pPr indent="0" lvl="0" marL="457200" rtl="0" algn="l">
              <a:spcBef>
                <a:spcPts val="0"/>
              </a:spcBef>
              <a:spcAft>
                <a:spcPts val="0"/>
              </a:spcAft>
              <a:buNone/>
            </a:pPr>
            <a:r>
              <a:rPr lang="en" sz="1200"/>
              <a:t>original scope of the project</a:t>
            </a:r>
            <a:endParaRPr sz="1200"/>
          </a:p>
        </p:txBody>
      </p:sp>
      <p:sp>
        <p:nvSpPr>
          <p:cNvPr id="466" name="Google Shape;466;p44"/>
          <p:cNvSpPr txBox="1"/>
          <p:nvPr>
            <p:ph type="title"/>
          </p:nvPr>
        </p:nvSpPr>
        <p:spPr>
          <a:xfrm>
            <a:off x="4973050" y="3317100"/>
            <a:ext cx="3020700" cy="74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262626"/>
                </a:solidFill>
                <a:latin typeface="Times New Roman"/>
                <a:ea typeface="Times New Roman"/>
                <a:cs typeface="Times New Roman"/>
                <a:sym typeface="Times New Roman"/>
              </a:rPr>
              <a:t>“...voice will be a natural way for the new generation of users to interact with technology”</a:t>
            </a:r>
            <a:endParaRPr sz="1100">
              <a:solidFill>
                <a:srgbClr val="262626"/>
              </a:solidFill>
              <a:latin typeface="Times New Roman"/>
              <a:ea typeface="Times New Roman"/>
              <a:cs typeface="Times New Roman"/>
              <a:sym typeface="Times New Roman"/>
            </a:endParaRPr>
          </a:p>
          <a:p>
            <a:pPr indent="0" lvl="0" marL="457200" rtl="0" algn="l">
              <a:spcBef>
                <a:spcPts val="0"/>
              </a:spcBef>
              <a:spcAft>
                <a:spcPts val="0"/>
              </a:spcAft>
              <a:buNone/>
            </a:pPr>
            <a:r>
              <a:rPr lang="en" sz="1100">
                <a:solidFill>
                  <a:srgbClr val="262626"/>
                </a:solidFill>
                <a:latin typeface="Times New Roman"/>
                <a:ea typeface="Times New Roman"/>
                <a:cs typeface="Times New Roman"/>
                <a:sym typeface="Times New Roman"/>
              </a:rPr>
              <a:t>-www.smashingmagazine.com</a:t>
            </a:r>
            <a:endParaRPr sz="1100">
              <a:solidFill>
                <a:srgbClr val="262626"/>
              </a:solidFill>
              <a:latin typeface="Times New Roman"/>
              <a:ea typeface="Times New Roman"/>
              <a:cs typeface="Times New Roman"/>
              <a:sym typeface="Times New Roman"/>
            </a:endParaRPr>
          </a:p>
        </p:txBody>
      </p:sp>
      <p:cxnSp>
        <p:nvCxnSpPr>
          <p:cNvPr id="467" name="Google Shape;467;p44"/>
          <p:cNvCxnSpPr/>
          <p:nvPr/>
        </p:nvCxnSpPr>
        <p:spPr>
          <a:xfrm rot="10800000">
            <a:off x="4417050" y="2283375"/>
            <a:ext cx="0" cy="586200"/>
          </a:xfrm>
          <a:prstGeom prst="straightConnector1">
            <a:avLst/>
          </a:prstGeom>
          <a:noFill/>
          <a:ln cap="flat" cmpd="sng" w="28575">
            <a:solidFill>
              <a:srgbClr val="85CC67"/>
            </a:solidFill>
            <a:prstDash val="solid"/>
            <a:round/>
            <a:headEnd len="med" w="med" type="none"/>
            <a:tailEnd len="med" w="med" type="none"/>
          </a:ln>
        </p:spPr>
      </p:cxnSp>
      <p:cxnSp>
        <p:nvCxnSpPr>
          <p:cNvPr id="468" name="Google Shape;468;p44"/>
          <p:cNvCxnSpPr/>
          <p:nvPr/>
        </p:nvCxnSpPr>
        <p:spPr>
          <a:xfrm flipH="1">
            <a:off x="4766825" y="1943000"/>
            <a:ext cx="3328200" cy="9600"/>
          </a:xfrm>
          <a:prstGeom prst="straightConnector1">
            <a:avLst/>
          </a:prstGeom>
          <a:noFill/>
          <a:ln cap="flat" cmpd="sng" w="28575">
            <a:solidFill>
              <a:srgbClr val="85CC67"/>
            </a:solidFill>
            <a:prstDash val="solid"/>
            <a:round/>
            <a:headEnd len="med" w="med" type="none"/>
            <a:tailEnd len="med" w="med" type="none"/>
          </a:ln>
        </p:spPr>
      </p:cxnSp>
      <p:sp>
        <p:nvSpPr>
          <p:cNvPr id="469" name="Google Shape;469;p44"/>
          <p:cNvSpPr/>
          <p:nvPr/>
        </p:nvSpPr>
        <p:spPr>
          <a:xfrm>
            <a:off x="4418825" y="1952541"/>
            <a:ext cx="367550" cy="333000"/>
          </a:xfrm>
          <a:custGeom>
            <a:rect b="b" l="l" r="r" t="t"/>
            <a:pathLst>
              <a:path extrusionOk="0" h="13320" w="14702">
                <a:moveTo>
                  <a:pt x="0" y="13320"/>
                </a:moveTo>
                <a:cubicBezTo>
                  <a:pt x="221" y="12414"/>
                  <a:pt x="480" y="9577"/>
                  <a:pt x="1323" y="7883"/>
                </a:cubicBezTo>
                <a:cubicBezTo>
                  <a:pt x="2166" y="6189"/>
                  <a:pt x="3561" y="4417"/>
                  <a:pt x="5058" y="3156"/>
                </a:cubicBezTo>
                <a:cubicBezTo>
                  <a:pt x="6555" y="1895"/>
                  <a:pt x="8699" y="839"/>
                  <a:pt x="10306" y="319"/>
                </a:cubicBezTo>
                <a:cubicBezTo>
                  <a:pt x="11913" y="-201"/>
                  <a:pt x="13969" y="82"/>
                  <a:pt x="14702" y="35"/>
                </a:cubicBezTo>
              </a:path>
            </a:pathLst>
          </a:custGeom>
          <a:noFill/>
          <a:ln cap="flat" cmpd="sng" w="28575">
            <a:solidFill>
              <a:srgbClr val="85CC67"/>
            </a:solidFill>
            <a:prstDash val="solid"/>
            <a:round/>
            <a:headEnd len="med" w="med" type="none"/>
            <a:tailEnd len="med" w="med" type="none"/>
          </a:ln>
        </p:spPr>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75" name="Google Shape;475;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476" name="Google Shape;476;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77" name="Google Shape;477;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78" name="Google Shape;478;p45"/>
          <p:cNvPicPr preferRelativeResize="0"/>
          <p:nvPr/>
        </p:nvPicPr>
        <p:blipFill>
          <a:blip r:embed="rId3">
            <a:alphaModFix/>
          </a:blip>
          <a:stretch>
            <a:fillRect/>
          </a:stretch>
        </p:blipFill>
        <p:spPr>
          <a:xfrm>
            <a:off x="6275" y="-36625"/>
            <a:ext cx="9131451" cy="5180126"/>
          </a:xfrm>
          <a:prstGeom prst="rect">
            <a:avLst/>
          </a:prstGeom>
          <a:noFill/>
          <a:ln>
            <a:noFill/>
          </a:ln>
        </p:spPr>
      </p:pic>
      <p:sp>
        <p:nvSpPr>
          <p:cNvPr id="479" name="Google Shape;479;p45"/>
          <p:cNvSpPr txBox="1"/>
          <p:nvPr>
            <p:ph type="title"/>
          </p:nvPr>
        </p:nvSpPr>
        <p:spPr>
          <a:xfrm>
            <a:off x="311700" y="21297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6AA84F"/>
                </a:solidFill>
              </a:rPr>
              <a:t>DEMO</a:t>
            </a:r>
            <a:endParaRPr>
              <a:solidFill>
                <a:srgbClr val="6AA84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40" name="Shape 140"/>
        <p:cNvGrpSpPr/>
        <p:nvPr/>
      </p:nvGrpSpPr>
      <p:grpSpPr>
        <a:xfrm>
          <a:off x="0" y="0"/>
          <a:ext cx="0" cy="0"/>
          <a:chOff x="0" y="0"/>
          <a:chExt cx="0" cy="0"/>
        </a:xfrm>
      </p:grpSpPr>
      <p:sp>
        <p:nvSpPr>
          <p:cNvPr id="141" name="Google Shape;141;p28"/>
          <p:cNvSpPr/>
          <p:nvPr/>
        </p:nvSpPr>
        <p:spPr>
          <a:xfrm>
            <a:off x="0" y="571500"/>
            <a:ext cx="9144000" cy="3714900"/>
          </a:xfrm>
          <a:prstGeom prst="rect">
            <a:avLst/>
          </a:prstGeom>
          <a:solidFill>
            <a:schemeClr val="dk1"/>
          </a:solidFill>
          <a:ln cap="flat" cmpd="sng" w="38100">
            <a:solidFill>
              <a:srgbClr val="BCE295"/>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ndara"/>
              <a:ea typeface="Candara"/>
              <a:cs typeface="Candara"/>
              <a:sym typeface="Candara"/>
            </a:endParaRPr>
          </a:p>
        </p:txBody>
      </p:sp>
      <p:sp>
        <p:nvSpPr>
          <p:cNvPr id="142" name="Google Shape;142;p28"/>
          <p:cNvSpPr txBox="1"/>
          <p:nvPr>
            <p:ph type="title"/>
          </p:nvPr>
        </p:nvSpPr>
        <p:spPr>
          <a:xfrm>
            <a:off x="3289434" y="573568"/>
            <a:ext cx="2436900" cy="4860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chemeClr val="accent1"/>
              </a:buClr>
              <a:buSzPts val="2600"/>
              <a:buFont typeface="Consolas"/>
              <a:buNone/>
            </a:pPr>
            <a:r>
              <a:rPr lang="en"/>
              <a:t>Introduction</a:t>
            </a:r>
            <a:endParaRPr/>
          </a:p>
        </p:txBody>
      </p:sp>
      <p:sp>
        <p:nvSpPr>
          <p:cNvPr id="143" name="Google Shape;143;p28"/>
          <p:cNvSpPr txBox="1"/>
          <p:nvPr/>
        </p:nvSpPr>
        <p:spPr>
          <a:xfrm>
            <a:off x="1113596" y="1225804"/>
            <a:ext cx="2379900" cy="371700"/>
          </a:xfrm>
          <a:prstGeom prst="rect">
            <a:avLst/>
          </a:prstGeom>
          <a:noFill/>
          <a:ln>
            <a:noFill/>
          </a:ln>
        </p:spPr>
        <p:txBody>
          <a:bodyPr anchorCtr="0" anchor="b" bIns="34275" lIns="68575" spcFirstLastPara="1" rIns="68575" wrap="square" tIns="34275">
            <a:noAutofit/>
          </a:bodyPr>
          <a:lstStyle/>
          <a:p>
            <a:pPr indent="0" lvl="0" marL="0" marR="0" rtl="0" algn="l">
              <a:lnSpc>
                <a:spcPct val="90000"/>
              </a:lnSpc>
              <a:spcBef>
                <a:spcPts val="0"/>
              </a:spcBef>
              <a:spcAft>
                <a:spcPts val="0"/>
              </a:spcAft>
              <a:buClr>
                <a:schemeClr val="accent1"/>
              </a:buClr>
              <a:buSzPts val="1800"/>
              <a:buFont typeface="Consolas"/>
              <a:buNone/>
            </a:pPr>
            <a:r>
              <a:rPr b="0" i="0" lang="en" sz="1800" u="none" cap="none" strike="noStrike">
                <a:solidFill>
                  <a:schemeClr val="accent1"/>
                </a:solidFill>
                <a:latin typeface="Consolas"/>
                <a:ea typeface="Consolas"/>
                <a:cs typeface="Consolas"/>
                <a:sym typeface="Consolas"/>
              </a:rPr>
              <a:t>Problem Statement</a:t>
            </a:r>
            <a:endParaRPr sz="1100"/>
          </a:p>
        </p:txBody>
      </p:sp>
      <p:sp>
        <p:nvSpPr>
          <p:cNvPr id="144" name="Google Shape;144;p28"/>
          <p:cNvSpPr txBox="1"/>
          <p:nvPr/>
        </p:nvSpPr>
        <p:spPr>
          <a:xfrm>
            <a:off x="457200" y="1611326"/>
            <a:ext cx="4050600" cy="2163300"/>
          </a:xfrm>
          <a:prstGeom prst="rect">
            <a:avLst/>
          </a:prstGeom>
          <a:noFill/>
          <a:ln>
            <a:noFill/>
          </a:ln>
        </p:spPr>
        <p:txBody>
          <a:bodyPr anchorCtr="0" anchor="b" bIns="34275" lIns="68575" spcFirstLastPara="1" rIns="68575" wrap="square" tIns="34275">
            <a:noAutofit/>
          </a:bodyPr>
          <a:lstStyle/>
          <a:p>
            <a:pPr indent="0" lvl="0" marL="0" marR="0" rtl="0" algn="l">
              <a:lnSpc>
                <a:spcPct val="80000"/>
              </a:lnSpc>
              <a:spcBef>
                <a:spcPts val="0"/>
              </a:spcBef>
              <a:spcAft>
                <a:spcPts val="0"/>
              </a:spcAft>
              <a:buClr>
                <a:schemeClr val="accent1"/>
              </a:buClr>
              <a:buSzPts val="1100"/>
              <a:buFont typeface="Consolas"/>
              <a:buNone/>
            </a:pPr>
            <a:r>
              <a:rPr b="0" i="0" lang="en" sz="1100" u="none" cap="none" strike="noStrike">
                <a:solidFill>
                  <a:schemeClr val="accent1"/>
                </a:solidFill>
                <a:latin typeface="Consolas"/>
                <a:ea typeface="Consolas"/>
                <a:cs typeface="Consolas"/>
                <a:sym typeface="Consolas"/>
              </a:rPr>
              <a:t>	</a:t>
            </a:r>
            <a:r>
              <a:rPr b="0" i="0" lang="en" sz="1100" u="sng" cap="none" strike="noStrike">
                <a:solidFill>
                  <a:srgbClr val="D2ECB7"/>
                </a:solidFill>
                <a:latin typeface="Consolas"/>
                <a:ea typeface="Consolas"/>
                <a:cs typeface="Consolas"/>
                <a:sym typeface="Consolas"/>
              </a:rPr>
              <a:t>Carpal tunnel syndrome</a:t>
            </a:r>
            <a:r>
              <a:rPr b="0" i="0" lang="en" sz="1100" u="none" cap="none" strike="noStrike">
                <a:solidFill>
                  <a:schemeClr val="accent1"/>
                </a:solidFill>
                <a:latin typeface="Consolas"/>
                <a:ea typeface="Consolas"/>
                <a:cs typeface="Consolas"/>
                <a:sym typeface="Consolas"/>
              </a:rPr>
              <a:t> (CTS) and tendonitis are conditions that all programmers are susceptible to if they don’t take the necessary precautions against it. This problem could be alleviated by having the programmer being able to </a:t>
            </a:r>
            <a:r>
              <a:rPr b="0" i="0" lang="en" sz="1100" u="sng" cap="none" strike="noStrike">
                <a:solidFill>
                  <a:srgbClr val="D2ECB7"/>
                </a:solidFill>
                <a:latin typeface="Consolas"/>
                <a:ea typeface="Consolas"/>
                <a:cs typeface="Consolas"/>
                <a:sym typeface="Consolas"/>
              </a:rPr>
              <a:t>code simple statements without use of their hands</a:t>
            </a:r>
            <a:r>
              <a:rPr b="0" i="0" lang="en" sz="1100" u="none" cap="none" strike="noStrike">
                <a:solidFill>
                  <a:schemeClr val="accent1"/>
                </a:solidFill>
                <a:latin typeface="Consolas"/>
                <a:ea typeface="Consolas"/>
                <a:cs typeface="Consolas"/>
                <a:sym typeface="Consolas"/>
              </a:rPr>
              <a:t>, reducing the risk of developing CTS. “Support for programming by voice has the potential to </a:t>
            </a:r>
            <a:r>
              <a:rPr b="0" i="0" lang="en" sz="1100" u="sng" cap="none" strike="noStrike">
                <a:solidFill>
                  <a:srgbClr val="D2ECB7"/>
                </a:solidFill>
                <a:latin typeface="Consolas"/>
                <a:ea typeface="Consolas"/>
                <a:cs typeface="Consolas"/>
                <a:sym typeface="Consolas"/>
              </a:rPr>
              <a:t>increase the productivity of developers afflicted by these problems</a:t>
            </a:r>
            <a:r>
              <a:rPr b="0" i="0" lang="en" sz="1100" u="none" cap="none" strike="noStrike">
                <a:solidFill>
                  <a:schemeClr val="accent1"/>
                </a:solidFill>
                <a:latin typeface="Consolas"/>
                <a:ea typeface="Consolas"/>
                <a:cs typeface="Consolas"/>
                <a:sym typeface="Consolas"/>
              </a:rPr>
              <a:t>. In addition, it can enable individuals with upper-body motor impairments</a:t>
            </a:r>
            <a:r>
              <a:rPr lang="en" sz="1100">
                <a:solidFill>
                  <a:schemeClr val="accent1"/>
                </a:solidFill>
                <a:latin typeface="Consolas"/>
                <a:ea typeface="Consolas"/>
                <a:cs typeface="Consolas"/>
                <a:sym typeface="Consolas"/>
              </a:rPr>
              <a:t> </a:t>
            </a:r>
            <a:r>
              <a:rPr b="0" i="0" lang="en" sz="1100" u="none" cap="none" strike="noStrike">
                <a:solidFill>
                  <a:schemeClr val="accent1"/>
                </a:solidFill>
                <a:latin typeface="Consolas"/>
                <a:ea typeface="Consolas"/>
                <a:cs typeface="Consolas"/>
                <a:sym typeface="Consolas"/>
              </a:rPr>
              <a:t>to write code. In this project, we explore the </a:t>
            </a:r>
            <a:r>
              <a:rPr b="0" i="0" lang="en" sz="1100" u="sng" cap="none" strike="noStrike">
                <a:solidFill>
                  <a:srgbClr val="D2ECB7"/>
                </a:solidFill>
                <a:latin typeface="Consolas"/>
                <a:ea typeface="Consolas"/>
                <a:cs typeface="Consolas"/>
                <a:sym typeface="Consolas"/>
              </a:rPr>
              <a:t>development of a prototype system to support programming by voice</a:t>
            </a:r>
            <a:r>
              <a:rPr b="0" i="0" lang="en" sz="1100" u="none" cap="none" strike="noStrike">
                <a:solidFill>
                  <a:schemeClr val="accent1"/>
                </a:solidFill>
                <a:latin typeface="Consolas"/>
                <a:ea typeface="Consolas"/>
                <a:cs typeface="Consolas"/>
                <a:sym typeface="Consolas"/>
              </a:rPr>
              <a:t>.”(1)</a:t>
            </a:r>
            <a:endParaRPr sz="1100"/>
          </a:p>
        </p:txBody>
      </p:sp>
      <p:sp>
        <p:nvSpPr>
          <p:cNvPr id="145" name="Google Shape;145;p28"/>
          <p:cNvSpPr txBox="1"/>
          <p:nvPr>
            <p:ph idx="1" type="body"/>
          </p:nvPr>
        </p:nvSpPr>
        <p:spPr>
          <a:xfrm>
            <a:off x="4857750" y="2086294"/>
            <a:ext cx="3257700" cy="1257300"/>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SzPts val="1500"/>
              <a:buChar char="•"/>
            </a:pPr>
            <a:r>
              <a:rPr lang="en"/>
              <a:t>Alleviate CTS by hands-free coding</a:t>
            </a:r>
            <a:endParaRPr/>
          </a:p>
          <a:p>
            <a:pPr indent="-171450" lvl="0" marL="177800" rtl="0" algn="l">
              <a:lnSpc>
                <a:spcPct val="90000"/>
              </a:lnSpc>
              <a:spcBef>
                <a:spcPts val="1400"/>
              </a:spcBef>
              <a:spcAft>
                <a:spcPts val="0"/>
              </a:spcAft>
              <a:buSzPts val="1500"/>
              <a:buChar char="•"/>
            </a:pPr>
            <a:r>
              <a:rPr lang="en"/>
              <a:t>Procedural programs in Python</a:t>
            </a:r>
            <a:endParaRPr/>
          </a:p>
          <a:p>
            <a:pPr indent="-171450" lvl="0" marL="177800" rtl="0" algn="l">
              <a:lnSpc>
                <a:spcPct val="90000"/>
              </a:lnSpc>
              <a:spcBef>
                <a:spcPts val="1400"/>
              </a:spcBef>
              <a:spcAft>
                <a:spcPts val="0"/>
              </a:spcAft>
              <a:buSzPts val="1500"/>
              <a:buChar char="•"/>
            </a:pPr>
            <a:r>
              <a:rPr lang="en"/>
              <a:t>Improve existing solutions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85" name="Google Shape;485;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486" name="Google Shape;486;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87" name="Google Shape;487;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488" name="Google Shape;488;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89" name="Google Shape;489;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90" name="Google Shape;490;p46"/>
          <p:cNvPicPr preferRelativeResize="0"/>
          <p:nvPr/>
        </p:nvPicPr>
        <p:blipFill>
          <a:blip r:embed="rId3">
            <a:alphaModFix/>
          </a:blip>
          <a:stretch>
            <a:fillRect/>
          </a:stretch>
        </p:blipFill>
        <p:spPr>
          <a:xfrm>
            <a:off x="6275" y="0"/>
            <a:ext cx="9131451" cy="5183074"/>
          </a:xfrm>
          <a:prstGeom prst="rect">
            <a:avLst/>
          </a:prstGeom>
          <a:noFill/>
          <a:ln>
            <a:noFill/>
          </a:ln>
        </p:spPr>
      </p:pic>
      <p:sp>
        <p:nvSpPr>
          <p:cNvPr id="491" name="Google Shape;491;p46"/>
          <p:cNvSpPr txBox="1"/>
          <p:nvPr>
            <p:ph type="title"/>
          </p:nvPr>
        </p:nvSpPr>
        <p:spPr>
          <a:xfrm>
            <a:off x="311700" y="21297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020">
                <a:solidFill>
                  <a:srgbClr val="6AA84F"/>
                </a:solidFill>
                <a:latin typeface="Oswald"/>
                <a:ea typeface="Oswald"/>
                <a:cs typeface="Oswald"/>
                <a:sym typeface="Oswald"/>
              </a:rPr>
              <a:t>Thank You!</a:t>
            </a:r>
            <a:endParaRPr sz="3020">
              <a:solidFill>
                <a:srgbClr val="6AA84F"/>
              </a:solidFill>
              <a:latin typeface="Oswald"/>
              <a:ea typeface="Oswald"/>
              <a:cs typeface="Oswald"/>
              <a:sym typeface="Oswald"/>
            </a:endParaRPr>
          </a:p>
          <a:p>
            <a:pPr indent="0" lvl="0" marL="0" rtl="0" algn="ctr">
              <a:spcBef>
                <a:spcPts val="0"/>
              </a:spcBef>
              <a:spcAft>
                <a:spcPts val="0"/>
              </a:spcAft>
              <a:buSzPts val="990"/>
              <a:buNone/>
            </a:pPr>
            <a:r>
              <a:rPr lang="en" sz="3020">
                <a:solidFill>
                  <a:srgbClr val="6AA84F"/>
                </a:solidFill>
                <a:latin typeface="Oswald"/>
                <a:ea typeface="Oswald"/>
                <a:cs typeface="Oswald"/>
                <a:sym typeface="Oswald"/>
              </a:rPr>
              <a:t>Q&amp;A</a:t>
            </a:r>
            <a:endParaRPr sz="3020">
              <a:solidFill>
                <a:srgbClr val="6AA84F"/>
              </a:solidFill>
              <a:latin typeface="Oswald"/>
              <a:ea typeface="Oswald"/>
              <a:cs typeface="Oswald"/>
              <a:sym typeface="Oswald"/>
            </a:endParaRPr>
          </a:p>
        </p:txBody>
      </p:sp>
      <p:sp>
        <p:nvSpPr>
          <p:cNvPr id="492" name="Google Shape;492;p46"/>
          <p:cNvSpPr txBox="1"/>
          <p:nvPr>
            <p:ph type="title"/>
          </p:nvPr>
        </p:nvSpPr>
        <p:spPr>
          <a:xfrm>
            <a:off x="219025" y="819175"/>
            <a:ext cx="3064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020">
                <a:solidFill>
                  <a:srgbClr val="6AA84F"/>
                </a:solidFill>
                <a:latin typeface="Caveat"/>
                <a:ea typeface="Caveat"/>
                <a:cs typeface="Caveat"/>
                <a:sym typeface="Caveat"/>
              </a:rPr>
              <a:t>Our Take Away...</a:t>
            </a:r>
            <a:endParaRPr sz="3020">
              <a:solidFill>
                <a:srgbClr val="6AA84F"/>
              </a:solidFill>
              <a:latin typeface="Caveat"/>
              <a:ea typeface="Caveat"/>
              <a:cs typeface="Caveat"/>
              <a:sym typeface="Cave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49" name="Shape 149"/>
        <p:cNvGrpSpPr/>
        <p:nvPr/>
      </p:nvGrpSpPr>
      <p:grpSpPr>
        <a:xfrm>
          <a:off x="0" y="0"/>
          <a:ext cx="0" cy="0"/>
          <a:chOff x="0" y="0"/>
          <a:chExt cx="0" cy="0"/>
        </a:xfrm>
      </p:grpSpPr>
      <p:sp>
        <p:nvSpPr>
          <p:cNvPr id="150" name="Google Shape;150;p29"/>
          <p:cNvSpPr/>
          <p:nvPr/>
        </p:nvSpPr>
        <p:spPr>
          <a:xfrm>
            <a:off x="5874975" y="1371600"/>
            <a:ext cx="3077100" cy="2867700"/>
          </a:xfrm>
          <a:prstGeom prst="roundRect">
            <a:avLst>
              <a:gd fmla="val 16667" name="adj"/>
            </a:avLst>
          </a:prstGeom>
          <a:solidFill>
            <a:schemeClr val="dk1"/>
          </a:solidFill>
          <a:ln cap="flat" cmpd="sng" w="12700">
            <a:solidFill>
              <a:srgbClr val="6A973A"/>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ndara"/>
              <a:ea typeface="Candara"/>
              <a:cs typeface="Candara"/>
              <a:sym typeface="Candara"/>
            </a:endParaRPr>
          </a:p>
        </p:txBody>
      </p:sp>
      <p:sp>
        <p:nvSpPr>
          <p:cNvPr id="151" name="Google Shape;151;p29"/>
          <p:cNvSpPr/>
          <p:nvPr/>
        </p:nvSpPr>
        <p:spPr>
          <a:xfrm>
            <a:off x="3032258" y="1361940"/>
            <a:ext cx="2379900" cy="2867700"/>
          </a:xfrm>
          <a:prstGeom prst="roundRect">
            <a:avLst>
              <a:gd fmla="val 16667" name="adj"/>
            </a:avLst>
          </a:prstGeom>
          <a:solidFill>
            <a:schemeClr val="dk1"/>
          </a:solidFill>
          <a:ln cap="flat" cmpd="sng" w="12700">
            <a:solidFill>
              <a:srgbClr val="6A973A"/>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ndara"/>
              <a:ea typeface="Candara"/>
              <a:cs typeface="Candara"/>
              <a:sym typeface="Candara"/>
            </a:endParaRPr>
          </a:p>
        </p:txBody>
      </p:sp>
      <p:sp>
        <p:nvSpPr>
          <p:cNvPr id="152" name="Google Shape;152;p29"/>
          <p:cNvSpPr/>
          <p:nvPr/>
        </p:nvSpPr>
        <p:spPr>
          <a:xfrm>
            <a:off x="191904" y="1361941"/>
            <a:ext cx="2379900" cy="2867700"/>
          </a:xfrm>
          <a:prstGeom prst="roundRect">
            <a:avLst>
              <a:gd fmla="val 16667" name="adj"/>
            </a:avLst>
          </a:prstGeom>
          <a:solidFill>
            <a:schemeClr val="dk1"/>
          </a:solidFill>
          <a:ln cap="flat" cmpd="sng" w="12700">
            <a:solidFill>
              <a:srgbClr val="6A973A"/>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ndara"/>
              <a:ea typeface="Candara"/>
              <a:cs typeface="Candara"/>
              <a:sym typeface="Candara"/>
            </a:endParaRPr>
          </a:p>
        </p:txBody>
      </p:sp>
      <p:sp>
        <p:nvSpPr>
          <p:cNvPr id="153" name="Google Shape;153;p29"/>
          <p:cNvSpPr/>
          <p:nvPr/>
        </p:nvSpPr>
        <p:spPr>
          <a:xfrm>
            <a:off x="0" y="114300"/>
            <a:ext cx="9144000" cy="9717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ndara"/>
              <a:ea typeface="Candara"/>
              <a:cs typeface="Candara"/>
              <a:sym typeface="Candara"/>
            </a:endParaRPr>
          </a:p>
        </p:txBody>
      </p:sp>
      <p:sp>
        <p:nvSpPr>
          <p:cNvPr id="154" name="Google Shape;154;p29"/>
          <p:cNvSpPr txBox="1"/>
          <p:nvPr/>
        </p:nvSpPr>
        <p:spPr>
          <a:xfrm>
            <a:off x="191904" y="77002"/>
            <a:ext cx="3408600" cy="486000"/>
          </a:xfrm>
          <a:prstGeom prst="rect">
            <a:avLst/>
          </a:prstGeom>
          <a:noFill/>
          <a:ln>
            <a:noFill/>
          </a:ln>
        </p:spPr>
        <p:txBody>
          <a:bodyPr anchorCtr="0" anchor="b" bIns="34275" lIns="68575" spcFirstLastPara="1" rIns="68575" wrap="square" tIns="34275">
            <a:noAutofit/>
          </a:bodyPr>
          <a:lstStyle/>
          <a:p>
            <a:pPr indent="0" lvl="0" marL="0" marR="0" rtl="0" algn="l">
              <a:lnSpc>
                <a:spcPct val="90000"/>
              </a:lnSpc>
              <a:spcBef>
                <a:spcPts val="0"/>
              </a:spcBef>
              <a:spcAft>
                <a:spcPts val="0"/>
              </a:spcAft>
              <a:buClr>
                <a:schemeClr val="accent1"/>
              </a:buClr>
              <a:buSzPts val="2600"/>
              <a:buFont typeface="Consolas"/>
              <a:buNone/>
            </a:pPr>
            <a:r>
              <a:rPr b="0" i="0" lang="en" sz="2600" u="none" cap="none" strike="noStrike">
                <a:solidFill>
                  <a:schemeClr val="accent1"/>
                </a:solidFill>
                <a:latin typeface="Consolas"/>
                <a:ea typeface="Consolas"/>
                <a:cs typeface="Consolas"/>
                <a:sym typeface="Consolas"/>
              </a:rPr>
              <a:t>Requirements Phase</a:t>
            </a:r>
            <a:endParaRPr sz="1100"/>
          </a:p>
        </p:txBody>
      </p:sp>
      <p:sp>
        <p:nvSpPr>
          <p:cNvPr id="155" name="Google Shape;155;p29"/>
          <p:cNvSpPr txBox="1"/>
          <p:nvPr/>
        </p:nvSpPr>
        <p:spPr>
          <a:xfrm>
            <a:off x="191904" y="586133"/>
            <a:ext cx="3408600" cy="371700"/>
          </a:xfrm>
          <a:prstGeom prst="rect">
            <a:avLst/>
          </a:prstGeom>
          <a:noFill/>
          <a:ln>
            <a:noFill/>
          </a:ln>
        </p:spPr>
        <p:txBody>
          <a:bodyPr anchorCtr="0" anchor="b" bIns="34275" lIns="68575" spcFirstLastPara="1" rIns="68575" wrap="square" tIns="34275">
            <a:noAutofit/>
          </a:bodyPr>
          <a:lstStyle/>
          <a:p>
            <a:pPr indent="0" lvl="0" marL="0" marR="0" rtl="0" algn="l">
              <a:lnSpc>
                <a:spcPct val="90000"/>
              </a:lnSpc>
              <a:spcBef>
                <a:spcPts val="0"/>
              </a:spcBef>
              <a:spcAft>
                <a:spcPts val="0"/>
              </a:spcAft>
              <a:buClr>
                <a:schemeClr val="accent1"/>
              </a:buClr>
              <a:buSzPts val="1800"/>
              <a:buFont typeface="Consolas"/>
              <a:buNone/>
            </a:pPr>
            <a:r>
              <a:rPr b="0" i="0" lang="en" sz="1800" u="none" cap="none" strike="noStrike">
                <a:solidFill>
                  <a:schemeClr val="accent1"/>
                </a:solidFill>
                <a:latin typeface="Consolas"/>
                <a:ea typeface="Consolas"/>
                <a:cs typeface="Consolas"/>
                <a:sym typeface="Consolas"/>
              </a:rPr>
              <a:t>Functional Requirements:</a:t>
            </a:r>
            <a:endParaRPr sz="1100"/>
          </a:p>
        </p:txBody>
      </p:sp>
      <p:sp>
        <p:nvSpPr>
          <p:cNvPr id="156" name="Google Shape;156;p29"/>
          <p:cNvSpPr txBox="1"/>
          <p:nvPr>
            <p:ph idx="1" type="body"/>
          </p:nvPr>
        </p:nvSpPr>
        <p:spPr>
          <a:xfrm>
            <a:off x="5991726" y="1822910"/>
            <a:ext cx="2866500" cy="2657400"/>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SzPts val="1500"/>
              <a:buChar char="•"/>
            </a:pPr>
            <a:r>
              <a:rPr lang="en"/>
              <a:t>receive input from the user using a Graphical User Interface</a:t>
            </a:r>
            <a:endParaRPr/>
          </a:p>
          <a:p>
            <a:pPr indent="-171450" lvl="0" marL="177800" rtl="0" algn="l">
              <a:lnSpc>
                <a:spcPct val="90000"/>
              </a:lnSpc>
              <a:spcBef>
                <a:spcPts val="1400"/>
              </a:spcBef>
              <a:spcAft>
                <a:spcPts val="0"/>
              </a:spcAft>
              <a:buSzPts val="1500"/>
              <a:buChar char="•"/>
            </a:pPr>
            <a:r>
              <a:rPr lang="en"/>
              <a:t>execute an undo command</a:t>
            </a:r>
            <a:endParaRPr/>
          </a:p>
          <a:p>
            <a:pPr indent="-171450" lvl="0" marL="177800" rtl="0" algn="l">
              <a:lnSpc>
                <a:spcPct val="90000"/>
              </a:lnSpc>
              <a:spcBef>
                <a:spcPts val="1400"/>
              </a:spcBef>
              <a:spcAft>
                <a:spcPts val="0"/>
              </a:spcAft>
              <a:buSzPts val="1500"/>
              <a:buChar char="•"/>
            </a:pPr>
            <a:r>
              <a:rPr lang="en"/>
              <a:t>execute a redo command</a:t>
            </a:r>
            <a:endParaRPr/>
          </a:p>
          <a:p>
            <a:pPr indent="-171450" lvl="0" marL="177800" rtl="0" algn="l">
              <a:lnSpc>
                <a:spcPct val="90000"/>
              </a:lnSpc>
              <a:spcBef>
                <a:spcPts val="1400"/>
              </a:spcBef>
              <a:spcAft>
                <a:spcPts val="0"/>
              </a:spcAft>
              <a:buSzPts val="1500"/>
              <a:buChar char="•"/>
            </a:pPr>
            <a:r>
              <a:rPr lang="en"/>
              <a:t>handle clipboard functions</a:t>
            </a:r>
            <a:endParaRPr/>
          </a:p>
        </p:txBody>
      </p:sp>
      <p:sp>
        <p:nvSpPr>
          <p:cNvPr id="157" name="Google Shape;157;p29"/>
          <p:cNvSpPr txBox="1"/>
          <p:nvPr/>
        </p:nvSpPr>
        <p:spPr>
          <a:xfrm>
            <a:off x="909103" y="1371600"/>
            <a:ext cx="972600" cy="371700"/>
          </a:xfrm>
          <a:prstGeom prst="rect">
            <a:avLst/>
          </a:prstGeom>
          <a:noFill/>
          <a:ln>
            <a:noFill/>
          </a:ln>
        </p:spPr>
        <p:txBody>
          <a:bodyPr anchorCtr="0" anchor="b" bIns="34275" lIns="68575" spcFirstLastPara="1" rIns="68575" wrap="square" tIns="34275">
            <a:noAutofit/>
          </a:bodyPr>
          <a:lstStyle/>
          <a:p>
            <a:pPr indent="0" lvl="0" marL="0" marR="0" rtl="0" algn="l">
              <a:lnSpc>
                <a:spcPct val="90000"/>
              </a:lnSpc>
              <a:spcBef>
                <a:spcPts val="0"/>
              </a:spcBef>
              <a:spcAft>
                <a:spcPts val="0"/>
              </a:spcAft>
              <a:buClr>
                <a:schemeClr val="accent1"/>
              </a:buClr>
              <a:buSzPts val="1800"/>
              <a:buFont typeface="Consolas"/>
              <a:buNone/>
            </a:pPr>
            <a:r>
              <a:rPr b="0" i="0" lang="en" sz="1800" u="sng" cap="none" strike="noStrike">
                <a:solidFill>
                  <a:schemeClr val="accent1"/>
                </a:solidFill>
                <a:latin typeface="Consolas"/>
                <a:ea typeface="Consolas"/>
                <a:cs typeface="Consolas"/>
                <a:sym typeface="Consolas"/>
              </a:rPr>
              <a:t>MUST</a:t>
            </a:r>
            <a:endParaRPr sz="1100"/>
          </a:p>
        </p:txBody>
      </p:sp>
      <p:sp>
        <p:nvSpPr>
          <p:cNvPr id="158" name="Google Shape;158;p29"/>
          <p:cNvSpPr txBox="1"/>
          <p:nvPr/>
        </p:nvSpPr>
        <p:spPr>
          <a:xfrm>
            <a:off x="3735922" y="1373405"/>
            <a:ext cx="972600" cy="371700"/>
          </a:xfrm>
          <a:prstGeom prst="rect">
            <a:avLst/>
          </a:prstGeom>
          <a:noFill/>
          <a:ln>
            <a:noFill/>
          </a:ln>
        </p:spPr>
        <p:txBody>
          <a:bodyPr anchorCtr="0" anchor="b" bIns="34275" lIns="68575" spcFirstLastPara="1" rIns="68575" wrap="square" tIns="34275">
            <a:noAutofit/>
          </a:bodyPr>
          <a:lstStyle/>
          <a:p>
            <a:pPr indent="0" lvl="0" marL="0" marR="0" rtl="0" algn="l">
              <a:lnSpc>
                <a:spcPct val="90000"/>
              </a:lnSpc>
              <a:spcBef>
                <a:spcPts val="0"/>
              </a:spcBef>
              <a:spcAft>
                <a:spcPts val="0"/>
              </a:spcAft>
              <a:buClr>
                <a:schemeClr val="accent1"/>
              </a:buClr>
              <a:buSzPts val="1800"/>
              <a:buFont typeface="Consolas"/>
              <a:buNone/>
            </a:pPr>
            <a:r>
              <a:rPr b="0" i="0" lang="en" sz="1800" u="sng" cap="none" strike="noStrike">
                <a:solidFill>
                  <a:schemeClr val="accent1"/>
                </a:solidFill>
                <a:latin typeface="Consolas"/>
                <a:ea typeface="Consolas"/>
                <a:cs typeface="Consolas"/>
                <a:sym typeface="Consolas"/>
              </a:rPr>
              <a:t>SHOULD</a:t>
            </a:r>
            <a:endParaRPr sz="1100"/>
          </a:p>
        </p:txBody>
      </p:sp>
      <p:sp>
        <p:nvSpPr>
          <p:cNvPr id="159" name="Google Shape;159;p29"/>
          <p:cNvSpPr txBox="1"/>
          <p:nvPr/>
        </p:nvSpPr>
        <p:spPr>
          <a:xfrm>
            <a:off x="6938728" y="1371600"/>
            <a:ext cx="972600" cy="371700"/>
          </a:xfrm>
          <a:prstGeom prst="rect">
            <a:avLst/>
          </a:prstGeom>
          <a:noFill/>
          <a:ln>
            <a:noFill/>
          </a:ln>
        </p:spPr>
        <p:txBody>
          <a:bodyPr anchorCtr="0" anchor="b" bIns="34275" lIns="68575" spcFirstLastPara="1" rIns="68575" wrap="square" tIns="34275">
            <a:noAutofit/>
          </a:bodyPr>
          <a:lstStyle/>
          <a:p>
            <a:pPr indent="0" lvl="0" marL="0" marR="0" rtl="0" algn="l">
              <a:lnSpc>
                <a:spcPct val="90000"/>
              </a:lnSpc>
              <a:spcBef>
                <a:spcPts val="0"/>
              </a:spcBef>
              <a:spcAft>
                <a:spcPts val="0"/>
              </a:spcAft>
              <a:buClr>
                <a:schemeClr val="accent1"/>
              </a:buClr>
              <a:buSzPts val="1800"/>
              <a:buFont typeface="Consolas"/>
              <a:buNone/>
            </a:pPr>
            <a:r>
              <a:rPr b="0" i="0" lang="en" sz="1800" u="sng" cap="none" strike="noStrike">
                <a:solidFill>
                  <a:schemeClr val="accent1"/>
                </a:solidFill>
                <a:latin typeface="Consolas"/>
                <a:ea typeface="Consolas"/>
                <a:cs typeface="Consolas"/>
                <a:sym typeface="Consolas"/>
              </a:rPr>
              <a:t>COULD</a:t>
            </a:r>
            <a:endParaRPr sz="1100"/>
          </a:p>
        </p:txBody>
      </p:sp>
      <p:sp>
        <p:nvSpPr>
          <p:cNvPr id="160" name="Google Shape;160;p29"/>
          <p:cNvSpPr txBox="1"/>
          <p:nvPr/>
        </p:nvSpPr>
        <p:spPr>
          <a:xfrm>
            <a:off x="337975" y="1786552"/>
            <a:ext cx="2114700" cy="2394600"/>
          </a:xfrm>
          <a:prstGeom prst="rect">
            <a:avLst/>
          </a:prstGeom>
          <a:noFill/>
          <a:ln>
            <a:noFill/>
          </a:ln>
        </p:spPr>
        <p:txBody>
          <a:bodyPr anchorCtr="0" anchor="t" bIns="34275" lIns="68575" spcFirstLastPara="1" rIns="68575" wrap="square" tIns="34275">
            <a:noAutofit/>
          </a:bodyPr>
          <a:lstStyle/>
          <a:p>
            <a:pPr indent="-165100" lvl="0" marL="177800" marR="0" rtl="0" algn="l">
              <a:lnSpc>
                <a:spcPct val="90000"/>
              </a:lnSpc>
              <a:spcBef>
                <a:spcPts val="0"/>
              </a:spcBef>
              <a:spcAft>
                <a:spcPts val="0"/>
              </a:spcAft>
              <a:buClr>
                <a:schemeClr val="accent1"/>
              </a:buClr>
              <a:buSzPts val="1400"/>
              <a:buFont typeface="Candara"/>
              <a:buChar char="•"/>
            </a:pPr>
            <a:r>
              <a:rPr i="0" lang="en" u="none" cap="none" strike="noStrike">
                <a:solidFill>
                  <a:srgbClr val="D8D8D8"/>
                </a:solidFill>
                <a:latin typeface="Candara"/>
                <a:ea typeface="Candara"/>
                <a:cs typeface="Candara"/>
                <a:sym typeface="Candara"/>
              </a:rPr>
              <a:t>receive input from the user using a Natural Language Interface</a:t>
            </a:r>
            <a:endParaRPr sz="1000">
              <a:latin typeface="Candara"/>
              <a:ea typeface="Candara"/>
              <a:cs typeface="Candara"/>
              <a:sym typeface="Candara"/>
            </a:endParaRPr>
          </a:p>
          <a:p>
            <a:pPr indent="-165100" lvl="0" marL="177800" marR="0" rtl="0" algn="l">
              <a:lnSpc>
                <a:spcPct val="90000"/>
              </a:lnSpc>
              <a:spcBef>
                <a:spcPts val="1400"/>
              </a:spcBef>
              <a:spcAft>
                <a:spcPts val="0"/>
              </a:spcAft>
              <a:buClr>
                <a:schemeClr val="accent1"/>
              </a:buClr>
              <a:buSzPts val="1400"/>
              <a:buFont typeface="Candara"/>
              <a:buChar char="•"/>
            </a:pPr>
            <a:r>
              <a:rPr i="0" lang="en" u="none" cap="none" strike="noStrike">
                <a:solidFill>
                  <a:srgbClr val="D8D8D8"/>
                </a:solidFill>
                <a:latin typeface="Candara"/>
                <a:ea typeface="Candara"/>
                <a:cs typeface="Candara"/>
                <a:sym typeface="Candara"/>
              </a:rPr>
              <a:t>receive input from the user using a Menu Driven Interface</a:t>
            </a:r>
            <a:endParaRPr sz="1000">
              <a:latin typeface="Candara"/>
              <a:ea typeface="Candara"/>
              <a:cs typeface="Candara"/>
              <a:sym typeface="Candara"/>
            </a:endParaRPr>
          </a:p>
          <a:p>
            <a:pPr indent="-165100" lvl="0" marL="177800" marR="0" rtl="0" algn="l">
              <a:lnSpc>
                <a:spcPct val="90000"/>
              </a:lnSpc>
              <a:spcBef>
                <a:spcPts val="1400"/>
              </a:spcBef>
              <a:spcAft>
                <a:spcPts val="0"/>
              </a:spcAft>
              <a:buClr>
                <a:schemeClr val="accent1"/>
              </a:buClr>
              <a:buSzPts val="1400"/>
              <a:buFont typeface="Candara"/>
              <a:buChar char="•"/>
            </a:pPr>
            <a:r>
              <a:rPr i="0" lang="en" u="none" cap="none" strike="noStrike">
                <a:solidFill>
                  <a:srgbClr val="D8D8D8"/>
                </a:solidFill>
                <a:latin typeface="Candara"/>
                <a:ea typeface="Candara"/>
                <a:cs typeface="Candara"/>
                <a:sym typeface="Candara"/>
              </a:rPr>
              <a:t>allow the user to create assignment, re</a:t>
            </a:r>
            <a:r>
              <a:rPr lang="en">
                <a:solidFill>
                  <a:srgbClr val="D8D8D8"/>
                </a:solidFill>
                <a:latin typeface="Candara"/>
                <a:ea typeface="Candara"/>
                <a:cs typeface="Candara"/>
                <a:sym typeface="Candara"/>
              </a:rPr>
              <a:t>turn, and conditional</a:t>
            </a:r>
            <a:r>
              <a:rPr i="0" lang="en" u="none" cap="none" strike="noStrike">
                <a:solidFill>
                  <a:srgbClr val="D8D8D8"/>
                </a:solidFill>
                <a:latin typeface="Candara"/>
                <a:ea typeface="Candara"/>
                <a:cs typeface="Candara"/>
                <a:sym typeface="Candara"/>
              </a:rPr>
              <a:t> statements</a:t>
            </a:r>
            <a:endParaRPr sz="1000">
              <a:latin typeface="Candara"/>
              <a:ea typeface="Candara"/>
              <a:cs typeface="Candara"/>
              <a:sym typeface="Candara"/>
            </a:endParaRPr>
          </a:p>
        </p:txBody>
      </p:sp>
      <p:sp>
        <p:nvSpPr>
          <p:cNvPr id="161" name="Google Shape;161;p29"/>
          <p:cNvSpPr txBox="1"/>
          <p:nvPr/>
        </p:nvSpPr>
        <p:spPr>
          <a:xfrm>
            <a:off x="3166045" y="1822889"/>
            <a:ext cx="2114700" cy="2867700"/>
          </a:xfrm>
          <a:prstGeom prst="rect">
            <a:avLst/>
          </a:prstGeom>
          <a:noFill/>
          <a:ln>
            <a:noFill/>
          </a:ln>
        </p:spPr>
        <p:txBody>
          <a:bodyPr anchorCtr="0" anchor="t" bIns="34275" lIns="68575" spcFirstLastPara="1" rIns="68575" wrap="square" tIns="34275">
            <a:noAutofit/>
          </a:bodyPr>
          <a:lstStyle/>
          <a:p>
            <a:pPr indent="-171450" lvl="0" marL="177800" marR="0" rtl="0" algn="l">
              <a:lnSpc>
                <a:spcPct val="90000"/>
              </a:lnSpc>
              <a:spcBef>
                <a:spcPts val="0"/>
              </a:spcBef>
              <a:spcAft>
                <a:spcPts val="0"/>
              </a:spcAft>
              <a:buClr>
                <a:schemeClr val="accent1"/>
              </a:buClr>
              <a:buSzPts val="1500"/>
              <a:buFont typeface="Arial"/>
              <a:buChar char="•"/>
            </a:pPr>
            <a:r>
              <a:rPr b="0" i="0" lang="en" sz="1500" u="none" cap="none" strike="noStrike">
                <a:solidFill>
                  <a:srgbClr val="D8D8D8"/>
                </a:solidFill>
                <a:latin typeface="Candara"/>
                <a:ea typeface="Candara"/>
                <a:cs typeface="Candara"/>
                <a:sym typeface="Candara"/>
              </a:rPr>
              <a:t>allow the user to create a loop</a:t>
            </a:r>
            <a:endParaRPr sz="1100"/>
          </a:p>
          <a:p>
            <a:pPr indent="-171450" lvl="0" marL="177800" marR="0" rtl="0" algn="l">
              <a:lnSpc>
                <a:spcPct val="90000"/>
              </a:lnSpc>
              <a:spcBef>
                <a:spcPts val="1400"/>
              </a:spcBef>
              <a:spcAft>
                <a:spcPts val="0"/>
              </a:spcAft>
              <a:buClr>
                <a:schemeClr val="accent1"/>
              </a:buClr>
              <a:buSzPts val="1500"/>
              <a:buFont typeface="Arial"/>
              <a:buChar char="•"/>
            </a:pPr>
            <a:r>
              <a:rPr b="0" i="0" lang="en" sz="1500" u="none" cap="none" strike="noStrike">
                <a:solidFill>
                  <a:srgbClr val="D8D8D8"/>
                </a:solidFill>
                <a:latin typeface="Candara"/>
                <a:ea typeface="Candara"/>
                <a:cs typeface="Candara"/>
                <a:sym typeface="Candara"/>
              </a:rPr>
              <a:t>be able to navigate through the program</a:t>
            </a:r>
            <a:endParaRPr sz="1100"/>
          </a:p>
          <a:p>
            <a:pPr indent="-171450" lvl="0" marL="177800" marR="0" rtl="0" algn="l">
              <a:lnSpc>
                <a:spcPct val="90000"/>
              </a:lnSpc>
              <a:spcBef>
                <a:spcPts val="1400"/>
              </a:spcBef>
              <a:spcAft>
                <a:spcPts val="0"/>
              </a:spcAft>
              <a:buClr>
                <a:schemeClr val="accent1"/>
              </a:buClr>
              <a:buSzPts val="1500"/>
              <a:buFont typeface="Arial"/>
              <a:buChar char="•"/>
            </a:pPr>
            <a:r>
              <a:rPr b="0" i="0" lang="en" sz="1500" u="none" cap="none" strike="noStrike">
                <a:solidFill>
                  <a:srgbClr val="D8D8D8"/>
                </a:solidFill>
                <a:latin typeface="Candara"/>
                <a:ea typeface="Candara"/>
                <a:cs typeface="Candara"/>
                <a:sym typeface="Candara"/>
              </a:rPr>
              <a:t>handle creating arrays</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65" name="Shape 165"/>
        <p:cNvGrpSpPr/>
        <p:nvPr/>
      </p:nvGrpSpPr>
      <p:grpSpPr>
        <a:xfrm>
          <a:off x="0" y="0"/>
          <a:ext cx="0" cy="0"/>
          <a:chOff x="0" y="0"/>
          <a:chExt cx="0" cy="0"/>
        </a:xfrm>
      </p:grpSpPr>
      <p:sp>
        <p:nvSpPr>
          <p:cNvPr id="166" name="Google Shape;166;p30"/>
          <p:cNvSpPr/>
          <p:nvPr/>
        </p:nvSpPr>
        <p:spPr>
          <a:xfrm>
            <a:off x="5530062" y="2841028"/>
            <a:ext cx="3096000" cy="1902300"/>
          </a:xfrm>
          <a:prstGeom prst="roundRect">
            <a:avLst>
              <a:gd fmla="val 16667" name="adj"/>
            </a:avLst>
          </a:prstGeom>
          <a:solidFill>
            <a:schemeClr val="dk1"/>
          </a:solidFill>
          <a:ln cap="flat" cmpd="sng" w="12700">
            <a:solidFill>
              <a:srgbClr val="6A973A"/>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ndara"/>
              <a:ea typeface="Candara"/>
              <a:cs typeface="Candara"/>
              <a:sym typeface="Candara"/>
            </a:endParaRPr>
          </a:p>
        </p:txBody>
      </p:sp>
      <p:sp>
        <p:nvSpPr>
          <p:cNvPr id="167" name="Google Shape;167;p30"/>
          <p:cNvSpPr/>
          <p:nvPr/>
        </p:nvSpPr>
        <p:spPr>
          <a:xfrm>
            <a:off x="2990170" y="2836746"/>
            <a:ext cx="2267700" cy="1906800"/>
          </a:xfrm>
          <a:prstGeom prst="roundRect">
            <a:avLst>
              <a:gd fmla="val 16667" name="adj"/>
            </a:avLst>
          </a:prstGeom>
          <a:solidFill>
            <a:schemeClr val="dk1"/>
          </a:solidFill>
          <a:ln cap="flat" cmpd="sng" w="12700">
            <a:solidFill>
              <a:srgbClr val="6A973A"/>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ndara"/>
              <a:ea typeface="Candara"/>
              <a:cs typeface="Candara"/>
              <a:sym typeface="Candara"/>
            </a:endParaRPr>
          </a:p>
        </p:txBody>
      </p:sp>
      <p:sp>
        <p:nvSpPr>
          <p:cNvPr id="168" name="Google Shape;168;p30"/>
          <p:cNvSpPr/>
          <p:nvPr/>
        </p:nvSpPr>
        <p:spPr>
          <a:xfrm>
            <a:off x="542924" y="2813901"/>
            <a:ext cx="2171700" cy="1929600"/>
          </a:xfrm>
          <a:prstGeom prst="roundRect">
            <a:avLst>
              <a:gd fmla="val 16667" name="adj"/>
            </a:avLst>
          </a:prstGeom>
          <a:solidFill>
            <a:schemeClr val="dk1"/>
          </a:solidFill>
          <a:ln cap="flat" cmpd="sng" w="12700">
            <a:solidFill>
              <a:srgbClr val="6A973A"/>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ndara"/>
              <a:ea typeface="Candara"/>
              <a:cs typeface="Candara"/>
              <a:sym typeface="Candara"/>
            </a:endParaRPr>
          </a:p>
        </p:txBody>
      </p:sp>
      <p:sp>
        <p:nvSpPr>
          <p:cNvPr id="169" name="Google Shape;169;p30"/>
          <p:cNvSpPr/>
          <p:nvPr/>
        </p:nvSpPr>
        <p:spPr>
          <a:xfrm>
            <a:off x="5533730" y="783555"/>
            <a:ext cx="3096000" cy="1788300"/>
          </a:xfrm>
          <a:prstGeom prst="roundRect">
            <a:avLst>
              <a:gd fmla="val 16667" name="adj"/>
            </a:avLst>
          </a:prstGeom>
          <a:solidFill>
            <a:schemeClr val="dk1"/>
          </a:solidFill>
          <a:ln cap="flat" cmpd="sng" w="12700">
            <a:solidFill>
              <a:srgbClr val="6A973A"/>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ndara"/>
              <a:ea typeface="Candara"/>
              <a:cs typeface="Candara"/>
              <a:sym typeface="Candara"/>
            </a:endParaRPr>
          </a:p>
        </p:txBody>
      </p:sp>
      <p:sp>
        <p:nvSpPr>
          <p:cNvPr id="170" name="Google Shape;170;p30"/>
          <p:cNvSpPr/>
          <p:nvPr/>
        </p:nvSpPr>
        <p:spPr>
          <a:xfrm>
            <a:off x="2961595" y="783555"/>
            <a:ext cx="2296200" cy="1788300"/>
          </a:xfrm>
          <a:prstGeom prst="roundRect">
            <a:avLst>
              <a:gd fmla="val 16667" name="adj"/>
            </a:avLst>
          </a:prstGeom>
          <a:solidFill>
            <a:schemeClr val="dk1"/>
          </a:solidFill>
          <a:ln cap="flat" cmpd="sng" w="12700">
            <a:solidFill>
              <a:srgbClr val="6A973A"/>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ndara"/>
              <a:ea typeface="Candara"/>
              <a:cs typeface="Candara"/>
              <a:sym typeface="Candara"/>
            </a:endParaRPr>
          </a:p>
        </p:txBody>
      </p:sp>
      <p:sp>
        <p:nvSpPr>
          <p:cNvPr id="171" name="Google Shape;171;p30"/>
          <p:cNvSpPr/>
          <p:nvPr/>
        </p:nvSpPr>
        <p:spPr>
          <a:xfrm>
            <a:off x="514349" y="783556"/>
            <a:ext cx="2171700" cy="1788300"/>
          </a:xfrm>
          <a:prstGeom prst="roundRect">
            <a:avLst>
              <a:gd fmla="val 16667" name="adj"/>
            </a:avLst>
          </a:prstGeom>
          <a:solidFill>
            <a:schemeClr val="dk1"/>
          </a:solidFill>
          <a:ln cap="flat" cmpd="sng" w="12700">
            <a:solidFill>
              <a:srgbClr val="6A973A"/>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ndara"/>
              <a:ea typeface="Candara"/>
              <a:cs typeface="Candara"/>
              <a:sym typeface="Candara"/>
            </a:endParaRPr>
          </a:p>
        </p:txBody>
      </p:sp>
      <p:sp>
        <p:nvSpPr>
          <p:cNvPr id="172" name="Google Shape;172;p30"/>
          <p:cNvSpPr/>
          <p:nvPr/>
        </p:nvSpPr>
        <p:spPr>
          <a:xfrm>
            <a:off x="0" y="87215"/>
            <a:ext cx="9144000" cy="4542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ndara"/>
              <a:ea typeface="Candara"/>
              <a:cs typeface="Candara"/>
              <a:sym typeface="Candara"/>
            </a:endParaRPr>
          </a:p>
        </p:txBody>
      </p:sp>
      <p:sp>
        <p:nvSpPr>
          <p:cNvPr id="173" name="Google Shape;173;p30"/>
          <p:cNvSpPr txBox="1"/>
          <p:nvPr/>
        </p:nvSpPr>
        <p:spPr>
          <a:xfrm>
            <a:off x="724250" y="80925"/>
            <a:ext cx="3995100" cy="371700"/>
          </a:xfrm>
          <a:prstGeom prst="rect">
            <a:avLst/>
          </a:prstGeom>
          <a:noFill/>
          <a:ln>
            <a:noFill/>
          </a:ln>
        </p:spPr>
        <p:txBody>
          <a:bodyPr anchorCtr="0" anchor="b" bIns="34275" lIns="68575" spcFirstLastPara="1" rIns="68575" wrap="square" tIns="34275">
            <a:noAutofit/>
          </a:bodyPr>
          <a:lstStyle/>
          <a:p>
            <a:pPr indent="0" lvl="0" marL="0" marR="0" rtl="0" algn="l">
              <a:lnSpc>
                <a:spcPct val="90000"/>
              </a:lnSpc>
              <a:spcBef>
                <a:spcPts val="0"/>
              </a:spcBef>
              <a:spcAft>
                <a:spcPts val="0"/>
              </a:spcAft>
              <a:buClr>
                <a:schemeClr val="accent1"/>
              </a:buClr>
              <a:buSzPts val="1700"/>
              <a:buFont typeface="Consolas"/>
              <a:buNone/>
            </a:pPr>
            <a:r>
              <a:rPr b="0" i="0" lang="en" sz="1700" u="none" cap="none" strike="noStrike">
                <a:solidFill>
                  <a:schemeClr val="accent1"/>
                </a:solidFill>
                <a:latin typeface="Consolas"/>
                <a:ea typeface="Consolas"/>
                <a:cs typeface="Consolas"/>
                <a:sym typeface="Consolas"/>
              </a:rPr>
              <a:t>Non-Functional Requirements:</a:t>
            </a:r>
            <a:endParaRPr sz="1100"/>
          </a:p>
        </p:txBody>
      </p:sp>
      <p:sp>
        <p:nvSpPr>
          <p:cNvPr id="174" name="Google Shape;174;p30"/>
          <p:cNvSpPr txBox="1"/>
          <p:nvPr>
            <p:ph idx="1" type="body"/>
          </p:nvPr>
        </p:nvSpPr>
        <p:spPr>
          <a:xfrm>
            <a:off x="5722414" y="1144504"/>
            <a:ext cx="2866500" cy="1331100"/>
          </a:xfrm>
          <a:prstGeom prst="rect">
            <a:avLst/>
          </a:prstGeom>
          <a:noFill/>
          <a:ln>
            <a:noFill/>
          </a:ln>
        </p:spPr>
        <p:txBody>
          <a:bodyPr anchorCtr="0" anchor="t" bIns="34275" lIns="68575" spcFirstLastPara="1" rIns="68575" wrap="square" tIns="34275">
            <a:noAutofit/>
          </a:bodyPr>
          <a:lstStyle/>
          <a:p>
            <a:pPr indent="-177800" lvl="0" marL="177800" rtl="0" algn="l">
              <a:lnSpc>
                <a:spcPct val="90000"/>
              </a:lnSpc>
              <a:spcBef>
                <a:spcPts val="0"/>
              </a:spcBef>
              <a:spcAft>
                <a:spcPts val="0"/>
              </a:spcAft>
              <a:buSzPts val="1400"/>
              <a:buChar char="•"/>
            </a:pPr>
            <a:r>
              <a:rPr lang="en" sz="1400"/>
              <a:t>channel of communication to a voice input device</a:t>
            </a:r>
            <a:endParaRPr/>
          </a:p>
          <a:p>
            <a:pPr indent="-177800" lvl="0" marL="177800" rtl="0" algn="l">
              <a:lnSpc>
                <a:spcPct val="90000"/>
              </a:lnSpc>
              <a:spcBef>
                <a:spcPts val="1400"/>
              </a:spcBef>
              <a:spcAft>
                <a:spcPts val="0"/>
              </a:spcAft>
              <a:buSzPts val="1400"/>
              <a:buChar char="•"/>
            </a:pPr>
            <a:r>
              <a:rPr lang="en" sz="1400"/>
              <a:t>available for the user without requiring an internet connection to work</a:t>
            </a:r>
            <a:endParaRPr sz="1400"/>
          </a:p>
        </p:txBody>
      </p:sp>
      <p:sp>
        <p:nvSpPr>
          <p:cNvPr id="175" name="Google Shape;175;p30"/>
          <p:cNvSpPr txBox="1"/>
          <p:nvPr/>
        </p:nvSpPr>
        <p:spPr>
          <a:xfrm>
            <a:off x="731268" y="752273"/>
            <a:ext cx="1714500" cy="371700"/>
          </a:xfrm>
          <a:prstGeom prst="rect">
            <a:avLst/>
          </a:prstGeom>
          <a:noFill/>
          <a:ln>
            <a:noFill/>
          </a:ln>
        </p:spPr>
        <p:txBody>
          <a:bodyPr anchorCtr="0" anchor="b" bIns="34275" lIns="68575" spcFirstLastPara="1" rIns="68575" wrap="square" tIns="34275">
            <a:noAutofit/>
          </a:bodyPr>
          <a:lstStyle/>
          <a:p>
            <a:pPr indent="0" lvl="0" marL="0" marR="0" rtl="0" algn="l">
              <a:lnSpc>
                <a:spcPct val="90000"/>
              </a:lnSpc>
              <a:spcBef>
                <a:spcPts val="0"/>
              </a:spcBef>
              <a:spcAft>
                <a:spcPts val="0"/>
              </a:spcAft>
              <a:buClr>
                <a:schemeClr val="accent1"/>
              </a:buClr>
              <a:buSzPts val="1500"/>
              <a:buFont typeface="Consolas"/>
              <a:buNone/>
            </a:pPr>
            <a:r>
              <a:rPr b="0" i="0" lang="en" sz="1500" u="sng" cap="none" strike="noStrike">
                <a:solidFill>
                  <a:schemeClr val="accent1"/>
                </a:solidFill>
                <a:latin typeface="Consolas"/>
                <a:ea typeface="Consolas"/>
                <a:cs typeface="Consolas"/>
                <a:sym typeface="Consolas"/>
              </a:rPr>
              <a:t>Performance</a:t>
            </a:r>
            <a:endParaRPr sz="1100"/>
          </a:p>
        </p:txBody>
      </p:sp>
      <p:sp>
        <p:nvSpPr>
          <p:cNvPr id="176" name="Google Shape;176;p30"/>
          <p:cNvSpPr txBox="1"/>
          <p:nvPr/>
        </p:nvSpPr>
        <p:spPr>
          <a:xfrm>
            <a:off x="3223514" y="752272"/>
            <a:ext cx="1316100" cy="371700"/>
          </a:xfrm>
          <a:prstGeom prst="rect">
            <a:avLst/>
          </a:prstGeom>
          <a:noFill/>
          <a:ln>
            <a:noFill/>
          </a:ln>
        </p:spPr>
        <p:txBody>
          <a:bodyPr anchorCtr="0" anchor="b" bIns="34275" lIns="68575" spcFirstLastPara="1" rIns="68575" wrap="square" tIns="34275">
            <a:noAutofit/>
          </a:bodyPr>
          <a:lstStyle/>
          <a:p>
            <a:pPr indent="0" lvl="0" marL="0" marR="0" rtl="0" algn="l">
              <a:lnSpc>
                <a:spcPct val="80000"/>
              </a:lnSpc>
              <a:spcBef>
                <a:spcPts val="0"/>
              </a:spcBef>
              <a:spcAft>
                <a:spcPts val="0"/>
              </a:spcAft>
              <a:buClr>
                <a:schemeClr val="accent1"/>
              </a:buClr>
              <a:buSzPts val="1500"/>
              <a:buFont typeface="Consolas"/>
              <a:buNone/>
            </a:pPr>
            <a:r>
              <a:rPr b="0" i="0" lang="en" sz="1500" u="sng" cap="none" strike="noStrike">
                <a:solidFill>
                  <a:schemeClr val="accent1"/>
                </a:solidFill>
                <a:latin typeface="Consolas"/>
                <a:ea typeface="Consolas"/>
                <a:cs typeface="Consolas"/>
                <a:sym typeface="Consolas"/>
              </a:rPr>
              <a:t>Reliability</a:t>
            </a:r>
            <a:endParaRPr sz="1100"/>
          </a:p>
        </p:txBody>
      </p:sp>
      <p:sp>
        <p:nvSpPr>
          <p:cNvPr id="177" name="Google Shape;177;p30"/>
          <p:cNvSpPr txBox="1"/>
          <p:nvPr/>
        </p:nvSpPr>
        <p:spPr>
          <a:xfrm>
            <a:off x="5903159" y="752272"/>
            <a:ext cx="1432800" cy="371700"/>
          </a:xfrm>
          <a:prstGeom prst="rect">
            <a:avLst/>
          </a:prstGeom>
          <a:noFill/>
          <a:ln>
            <a:noFill/>
          </a:ln>
        </p:spPr>
        <p:txBody>
          <a:bodyPr anchorCtr="0" anchor="b" bIns="34275" lIns="68575" spcFirstLastPara="1" rIns="68575" wrap="square" tIns="34275">
            <a:noAutofit/>
          </a:bodyPr>
          <a:lstStyle/>
          <a:p>
            <a:pPr indent="0" lvl="0" marL="0" marR="0" rtl="0" algn="l">
              <a:lnSpc>
                <a:spcPct val="80000"/>
              </a:lnSpc>
              <a:spcBef>
                <a:spcPts val="0"/>
              </a:spcBef>
              <a:spcAft>
                <a:spcPts val="0"/>
              </a:spcAft>
              <a:buClr>
                <a:schemeClr val="accent1"/>
              </a:buClr>
              <a:buSzPts val="1500"/>
              <a:buFont typeface="Consolas"/>
              <a:buNone/>
            </a:pPr>
            <a:r>
              <a:rPr b="0" i="0" lang="en" sz="1500" u="sng" cap="none" strike="noStrike">
                <a:solidFill>
                  <a:schemeClr val="accent1"/>
                </a:solidFill>
                <a:latin typeface="Consolas"/>
                <a:ea typeface="Consolas"/>
                <a:cs typeface="Consolas"/>
                <a:sym typeface="Consolas"/>
              </a:rPr>
              <a:t>Availability</a:t>
            </a:r>
            <a:endParaRPr sz="1100"/>
          </a:p>
        </p:txBody>
      </p:sp>
      <p:sp>
        <p:nvSpPr>
          <p:cNvPr id="178" name="Google Shape;178;p30"/>
          <p:cNvSpPr txBox="1"/>
          <p:nvPr/>
        </p:nvSpPr>
        <p:spPr>
          <a:xfrm>
            <a:off x="571500" y="1158942"/>
            <a:ext cx="2114700" cy="1788300"/>
          </a:xfrm>
          <a:prstGeom prst="rect">
            <a:avLst/>
          </a:prstGeom>
          <a:noFill/>
          <a:ln>
            <a:noFill/>
          </a:ln>
        </p:spPr>
        <p:txBody>
          <a:bodyPr anchorCtr="0" anchor="t" bIns="34275" lIns="68575" spcFirstLastPara="1" rIns="68575" wrap="square" tIns="34275">
            <a:noAutofit/>
          </a:bodyPr>
          <a:lstStyle/>
          <a:p>
            <a:pPr indent="-177800" lvl="0" marL="177800" marR="0" rtl="0" algn="l">
              <a:lnSpc>
                <a:spcPct val="90000"/>
              </a:lnSpc>
              <a:spcBef>
                <a:spcPts val="0"/>
              </a:spcBef>
              <a:spcAft>
                <a:spcPts val="0"/>
              </a:spcAft>
              <a:buClr>
                <a:schemeClr val="accent1"/>
              </a:buClr>
              <a:buSzPts val="1400"/>
              <a:buFont typeface="Arial"/>
              <a:buChar char="•"/>
            </a:pPr>
            <a:r>
              <a:rPr b="0" i="0" lang="en" sz="1400" u="none" cap="none" strike="noStrike">
                <a:solidFill>
                  <a:srgbClr val="D8D8D8"/>
                </a:solidFill>
                <a:latin typeface="Candara"/>
                <a:ea typeface="Candara"/>
                <a:cs typeface="Candara"/>
                <a:sym typeface="Candara"/>
              </a:rPr>
              <a:t>ready for editing in less than 10 seconds from startup</a:t>
            </a:r>
            <a:endParaRPr sz="1100"/>
          </a:p>
          <a:p>
            <a:pPr indent="-177800" lvl="0" marL="177800" marR="0" rtl="0" algn="l">
              <a:lnSpc>
                <a:spcPct val="90000"/>
              </a:lnSpc>
              <a:spcBef>
                <a:spcPts val="1400"/>
              </a:spcBef>
              <a:spcAft>
                <a:spcPts val="0"/>
              </a:spcAft>
              <a:buClr>
                <a:schemeClr val="accent1"/>
              </a:buClr>
              <a:buSzPts val="1400"/>
              <a:buFont typeface="Arial"/>
              <a:buChar char="•"/>
            </a:pPr>
            <a:r>
              <a:rPr b="0" i="0" lang="en" sz="1400" u="none" cap="none" strike="noStrike">
                <a:solidFill>
                  <a:srgbClr val="D8D8D8"/>
                </a:solidFill>
                <a:latin typeface="Candara"/>
                <a:ea typeface="Candara"/>
                <a:cs typeface="Candara"/>
                <a:sym typeface="Candara"/>
              </a:rPr>
              <a:t>take less than 500ms to display the result from any voice commands</a:t>
            </a:r>
            <a:endParaRPr sz="1100"/>
          </a:p>
        </p:txBody>
      </p:sp>
      <p:sp>
        <p:nvSpPr>
          <p:cNvPr id="179" name="Google Shape;179;p30"/>
          <p:cNvSpPr txBox="1"/>
          <p:nvPr/>
        </p:nvSpPr>
        <p:spPr>
          <a:xfrm>
            <a:off x="3039053" y="1208222"/>
            <a:ext cx="2114700" cy="986700"/>
          </a:xfrm>
          <a:prstGeom prst="rect">
            <a:avLst/>
          </a:prstGeom>
          <a:noFill/>
          <a:ln>
            <a:noFill/>
          </a:ln>
        </p:spPr>
        <p:txBody>
          <a:bodyPr anchorCtr="0" anchor="t" bIns="34275" lIns="68575" spcFirstLastPara="1" rIns="68575" wrap="square" tIns="34275">
            <a:noAutofit/>
          </a:bodyPr>
          <a:lstStyle/>
          <a:p>
            <a:pPr indent="-177800" lvl="0" marL="177800" marR="0" rtl="0" algn="l">
              <a:lnSpc>
                <a:spcPct val="90000"/>
              </a:lnSpc>
              <a:spcBef>
                <a:spcPts val="0"/>
              </a:spcBef>
              <a:spcAft>
                <a:spcPts val="0"/>
              </a:spcAft>
              <a:buClr>
                <a:schemeClr val="accent1"/>
              </a:buClr>
              <a:buSzPts val="1400"/>
              <a:buFont typeface="Arial"/>
              <a:buChar char="•"/>
            </a:pPr>
            <a:r>
              <a:rPr b="0" i="0" lang="en" sz="1400" u="none" cap="none" strike="noStrike">
                <a:solidFill>
                  <a:srgbClr val="D8D8D8"/>
                </a:solidFill>
                <a:latin typeface="Candara"/>
                <a:ea typeface="Candara"/>
                <a:cs typeface="Candara"/>
                <a:sym typeface="Candara"/>
              </a:rPr>
              <a:t>maintain an accuracy of at least 80% when responding to user’s voice commands</a:t>
            </a:r>
            <a:endParaRPr sz="1100"/>
          </a:p>
        </p:txBody>
      </p:sp>
      <p:sp>
        <p:nvSpPr>
          <p:cNvPr id="180" name="Google Shape;180;p30"/>
          <p:cNvSpPr txBox="1"/>
          <p:nvPr/>
        </p:nvSpPr>
        <p:spPr>
          <a:xfrm>
            <a:off x="731268" y="2836746"/>
            <a:ext cx="1175400" cy="371700"/>
          </a:xfrm>
          <a:prstGeom prst="rect">
            <a:avLst/>
          </a:prstGeom>
          <a:noFill/>
          <a:ln>
            <a:noFill/>
          </a:ln>
        </p:spPr>
        <p:txBody>
          <a:bodyPr anchorCtr="0" anchor="b" bIns="34275" lIns="68575" spcFirstLastPara="1" rIns="68575" wrap="square" tIns="34275">
            <a:noAutofit/>
          </a:bodyPr>
          <a:lstStyle/>
          <a:p>
            <a:pPr indent="0" lvl="0" marL="0" marR="0" rtl="0" algn="l">
              <a:lnSpc>
                <a:spcPct val="90000"/>
              </a:lnSpc>
              <a:spcBef>
                <a:spcPts val="0"/>
              </a:spcBef>
              <a:spcAft>
                <a:spcPts val="0"/>
              </a:spcAft>
              <a:buClr>
                <a:schemeClr val="accent1"/>
              </a:buClr>
              <a:buSzPts val="1500"/>
              <a:buFont typeface="Consolas"/>
              <a:buNone/>
            </a:pPr>
            <a:r>
              <a:rPr b="0" i="0" lang="en" sz="1500" u="sng" cap="none" strike="noStrike">
                <a:solidFill>
                  <a:schemeClr val="accent1"/>
                </a:solidFill>
                <a:latin typeface="Consolas"/>
                <a:ea typeface="Consolas"/>
                <a:cs typeface="Consolas"/>
                <a:sym typeface="Consolas"/>
              </a:rPr>
              <a:t>Security</a:t>
            </a:r>
            <a:endParaRPr sz="1100"/>
          </a:p>
        </p:txBody>
      </p:sp>
      <p:sp>
        <p:nvSpPr>
          <p:cNvPr id="181" name="Google Shape;181;p30"/>
          <p:cNvSpPr txBox="1"/>
          <p:nvPr/>
        </p:nvSpPr>
        <p:spPr>
          <a:xfrm>
            <a:off x="3238195" y="2836746"/>
            <a:ext cx="1481100" cy="371700"/>
          </a:xfrm>
          <a:prstGeom prst="rect">
            <a:avLst/>
          </a:prstGeom>
          <a:noFill/>
          <a:ln>
            <a:noFill/>
          </a:ln>
        </p:spPr>
        <p:txBody>
          <a:bodyPr anchorCtr="0" anchor="b" bIns="34275" lIns="68575" spcFirstLastPara="1" rIns="68575" wrap="square" tIns="34275">
            <a:noAutofit/>
          </a:bodyPr>
          <a:lstStyle/>
          <a:p>
            <a:pPr indent="0" lvl="0" marL="0" marR="0" rtl="0" algn="l">
              <a:lnSpc>
                <a:spcPct val="90000"/>
              </a:lnSpc>
              <a:spcBef>
                <a:spcPts val="0"/>
              </a:spcBef>
              <a:spcAft>
                <a:spcPts val="0"/>
              </a:spcAft>
              <a:buClr>
                <a:schemeClr val="accent1"/>
              </a:buClr>
              <a:buSzPts val="1500"/>
              <a:buFont typeface="Consolas"/>
              <a:buNone/>
            </a:pPr>
            <a:r>
              <a:rPr b="0" i="0" lang="en" sz="1500" u="sng" cap="none" strike="noStrike">
                <a:solidFill>
                  <a:schemeClr val="accent1"/>
                </a:solidFill>
                <a:latin typeface="Consolas"/>
                <a:ea typeface="Consolas"/>
                <a:cs typeface="Consolas"/>
                <a:sym typeface="Consolas"/>
              </a:rPr>
              <a:t>Testability</a:t>
            </a:r>
            <a:endParaRPr sz="1100"/>
          </a:p>
        </p:txBody>
      </p:sp>
      <p:sp>
        <p:nvSpPr>
          <p:cNvPr id="182" name="Google Shape;182;p30"/>
          <p:cNvSpPr txBox="1"/>
          <p:nvPr/>
        </p:nvSpPr>
        <p:spPr>
          <a:xfrm>
            <a:off x="571500" y="3333750"/>
            <a:ext cx="2114700" cy="907200"/>
          </a:xfrm>
          <a:prstGeom prst="rect">
            <a:avLst/>
          </a:prstGeom>
          <a:noFill/>
          <a:ln>
            <a:noFill/>
          </a:ln>
        </p:spPr>
        <p:txBody>
          <a:bodyPr anchorCtr="0" anchor="t" bIns="34275" lIns="68575" spcFirstLastPara="1" rIns="68575" wrap="square" tIns="34275">
            <a:noAutofit/>
          </a:bodyPr>
          <a:lstStyle/>
          <a:p>
            <a:pPr indent="-177800" lvl="0" marL="177800" marR="0" rtl="0" algn="l">
              <a:lnSpc>
                <a:spcPct val="90000"/>
              </a:lnSpc>
              <a:spcBef>
                <a:spcPts val="0"/>
              </a:spcBef>
              <a:spcAft>
                <a:spcPts val="0"/>
              </a:spcAft>
              <a:buClr>
                <a:schemeClr val="accent1"/>
              </a:buClr>
              <a:buSzPts val="1400"/>
              <a:buFont typeface="Arial"/>
              <a:buChar char="•"/>
            </a:pPr>
            <a:r>
              <a:rPr b="0" i="0" lang="en" sz="1400" u="none" cap="none" strike="noStrike">
                <a:solidFill>
                  <a:schemeClr val="lt1"/>
                </a:solidFill>
                <a:latin typeface="Candara"/>
                <a:ea typeface="Candara"/>
                <a:cs typeface="Candara"/>
                <a:sym typeface="Candara"/>
              </a:rPr>
              <a:t>system should not share or upload any recorded audio from the editing session</a:t>
            </a:r>
            <a:r>
              <a:rPr lang="en">
                <a:solidFill>
                  <a:schemeClr val="lt1"/>
                </a:solidFill>
                <a:latin typeface="Candara"/>
                <a:ea typeface="Candara"/>
                <a:cs typeface="Candara"/>
                <a:sym typeface="Candara"/>
              </a:rPr>
              <a:t>s</a:t>
            </a:r>
            <a:endParaRPr sz="1100"/>
          </a:p>
        </p:txBody>
      </p:sp>
      <p:sp>
        <p:nvSpPr>
          <p:cNvPr id="183" name="Google Shape;183;p30"/>
          <p:cNvSpPr txBox="1"/>
          <p:nvPr/>
        </p:nvSpPr>
        <p:spPr>
          <a:xfrm>
            <a:off x="3039053" y="3298787"/>
            <a:ext cx="2114700" cy="1156500"/>
          </a:xfrm>
          <a:prstGeom prst="rect">
            <a:avLst/>
          </a:prstGeom>
          <a:noFill/>
          <a:ln>
            <a:noFill/>
          </a:ln>
        </p:spPr>
        <p:txBody>
          <a:bodyPr anchorCtr="0" anchor="t" bIns="34275" lIns="68575" spcFirstLastPara="1" rIns="68575" wrap="square" tIns="34275">
            <a:noAutofit/>
          </a:bodyPr>
          <a:lstStyle/>
          <a:p>
            <a:pPr indent="-177800" lvl="0" marL="177800" marR="0" rtl="0" algn="l">
              <a:lnSpc>
                <a:spcPct val="90000"/>
              </a:lnSpc>
              <a:spcBef>
                <a:spcPts val="0"/>
              </a:spcBef>
              <a:spcAft>
                <a:spcPts val="0"/>
              </a:spcAft>
              <a:buClr>
                <a:schemeClr val="accent1"/>
              </a:buClr>
              <a:buSzPts val="1400"/>
              <a:buFont typeface="Arial"/>
              <a:buChar char="•"/>
            </a:pPr>
            <a:r>
              <a:rPr b="0" i="0" lang="en" sz="1400" u="none" cap="none" strike="noStrike">
                <a:solidFill>
                  <a:schemeClr val="lt1"/>
                </a:solidFill>
                <a:latin typeface="Candara"/>
                <a:ea typeface="Candara"/>
                <a:cs typeface="Candara"/>
                <a:sym typeface="Candara"/>
              </a:rPr>
              <a:t>individual functions can be tested separately</a:t>
            </a:r>
            <a:endParaRPr sz="1100"/>
          </a:p>
          <a:p>
            <a:pPr indent="-177800" lvl="0" marL="177800" marR="0" rtl="0" algn="l">
              <a:lnSpc>
                <a:spcPct val="90000"/>
              </a:lnSpc>
              <a:spcBef>
                <a:spcPts val="1400"/>
              </a:spcBef>
              <a:spcAft>
                <a:spcPts val="0"/>
              </a:spcAft>
              <a:buClr>
                <a:schemeClr val="accent1"/>
              </a:buClr>
              <a:buSzPts val="1400"/>
              <a:buFont typeface="Arial"/>
              <a:buChar char="•"/>
            </a:pPr>
            <a:r>
              <a:rPr b="0" i="0" lang="en" sz="1400" u="none" cap="none" strike="noStrike">
                <a:solidFill>
                  <a:schemeClr val="lt1"/>
                </a:solidFill>
                <a:latin typeface="Candara"/>
                <a:ea typeface="Candara"/>
                <a:cs typeface="Candara"/>
                <a:sym typeface="Candara"/>
              </a:rPr>
              <a:t>Functions implemented without affecting the whole system</a:t>
            </a:r>
            <a:endParaRPr sz="1100"/>
          </a:p>
        </p:txBody>
      </p:sp>
      <p:sp>
        <p:nvSpPr>
          <p:cNvPr id="184" name="Google Shape;184;p30"/>
          <p:cNvSpPr txBox="1"/>
          <p:nvPr/>
        </p:nvSpPr>
        <p:spPr>
          <a:xfrm>
            <a:off x="5903159" y="2836746"/>
            <a:ext cx="2057400" cy="371700"/>
          </a:xfrm>
          <a:prstGeom prst="rect">
            <a:avLst/>
          </a:prstGeom>
          <a:noFill/>
          <a:ln>
            <a:noFill/>
          </a:ln>
        </p:spPr>
        <p:txBody>
          <a:bodyPr anchorCtr="0" anchor="b" bIns="34275" lIns="68575" spcFirstLastPara="1" rIns="68575" wrap="square" tIns="34275">
            <a:noAutofit/>
          </a:bodyPr>
          <a:lstStyle/>
          <a:p>
            <a:pPr indent="0" lvl="0" marL="0" marR="0" rtl="0" algn="l">
              <a:lnSpc>
                <a:spcPct val="90000"/>
              </a:lnSpc>
              <a:spcBef>
                <a:spcPts val="0"/>
              </a:spcBef>
              <a:spcAft>
                <a:spcPts val="0"/>
              </a:spcAft>
              <a:buClr>
                <a:schemeClr val="accent1"/>
              </a:buClr>
              <a:buSzPts val="1500"/>
              <a:buFont typeface="Consolas"/>
              <a:buNone/>
            </a:pPr>
            <a:r>
              <a:rPr b="0" i="0" lang="en" sz="1500" u="sng" cap="none" strike="noStrike">
                <a:solidFill>
                  <a:schemeClr val="accent1"/>
                </a:solidFill>
                <a:latin typeface="Consolas"/>
                <a:ea typeface="Consolas"/>
                <a:cs typeface="Consolas"/>
                <a:sym typeface="Consolas"/>
              </a:rPr>
              <a:t>Modifiability</a:t>
            </a:r>
            <a:endParaRPr sz="1100"/>
          </a:p>
        </p:txBody>
      </p:sp>
      <p:sp>
        <p:nvSpPr>
          <p:cNvPr id="185" name="Google Shape;185;p30"/>
          <p:cNvSpPr txBox="1"/>
          <p:nvPr/>
        </p:nvSpPr>
        <p:spPr>
          <a:xfrm>
            <a:off x="5754362" y="3325527"/>
            <a:ext cx="2475300" cy="986700"/>
          </a:xfrm>
          <a:prstGeom prst="rect">
            <a:avLst/>
          </a:prstGeom>
          <a:noFill/>
          <a:ln>
            <a:noFill/>
          </a:ln>
        </p:spPr>
        <p:txBody>
          <a:bodyPr anchorCtr="0" anchor="t" bIns="34275" lIns="68575" spcFirstLastPara="1" rIns="68575" wrap="square" tIns="34275">
            <a:noAutofit/>
          </a:bodyPr>
          <a:lstStyle/>
          <a:p>
            <a:pPr indent="-177800" lvl="0" marL="177800" marR="0" rtl="0" algn="l">
              <a:lnSpc>
                <a:spcPct val="90000"/>
              </a:lnSpc>
              <a:spcBef>
                <a:spcPts val="0"/>
              </a:spcBef>
              <a:spcAft>
                <a:spcPts val="0"/>
              </a:spcAft>
              <a:buClr>
                <a:schemeClr val="accent1"/>
              </a:buClr>
              <a:buSzPts val="1400"/>
              <a:buFont typeface="Arial"/>
              <a:buChar char="•"/>
            </a:pPr>
            <a:r>
              <a:rPr b="0" i="0" lang="en" sz="1400" u="none" cap="none" strike="noStrike">
                <a:solidFill>
                  <a:schemeClr val="lt1"/>
                </a:solidFill>
                <a:latin typeface="Candara"/>
                <a:ea typeface="Candara"/>
                <a:cs typeface="Candara"/>
                <a:sym typeface="Candara"/>
              </a:rPr>
              <a:t>minimal duplication of code</a:t>
            </a:r>
            <a:endParaRPr sz="1100"/>
          </a:p>
          <a:p>
            <a:pPr indent="-177800" lvl="0" marL="177800" marR="0" rtl="0" algn="l">
              <a:lnSpc>
                <a:spcPct val="90000"/>
              </a:lnSpc>
              <a:spcBef>
                <a:spcPts val="1400"/>
              </a:spcBef>
              <a:spcAft>
                <a:spcPts val="0"/>
              </a:spcAft>
              <a:buClr>
                <a:schemeClr val="accent1"/>
              </a:buClr>
              <a:buSzPts val="1400"/>
              <a:buFont typeface="Arial"/>
              <a:buChar char="•"/>
            </a:pPr>
            <a:r>
              <a:rPr b="0" i="0" lang="en" sz="1400" u="none" cap="none" strike="noStrike">
                <a:solidFill>
                  <a:schemeClr val="lt1"/>
                </a:solidFill>
                <a:latin typeface="Candara"/>
                <a:ea typeface="Candara"/>
                <a:cs typeface="Candara"/>
                <a:sym typeface="Candara"/>
              </a:rPr>
              <a:t>Code will not be lacking in documentation</a:t>
            </a:r>
            <a:endParaRPr sz="1100"/>
          </a:p>
          <a:p>
            <a:pPr indent="-177800" lvl="0" marL="177800" marR="0" rtl="0" algn="l">
              <a:lnSpc>
                <a:spcPct val="90000"/>
              </a:lnSpc>
              <a:spcBef>
                <a:spcPts val="1400"/>
              </a:spcBef>
              <a:spcAft>
                <a:spcPts val="0"/>
              </a:spcAft>
              <a:buClr>
                <a:schemeClr val="accent1"/>
              </a:buClr>
              <a:buSzPts val="1400"/>
              <a:buFont typeface="Arial"/>
              <a:buChar char="•"/>
            </a:pPr>
            <a:r>
              <a:rPr b="0" i="0" lang="en" sz="1400" u="none" cap="none" strike="noStrike">
                <a:solidFill>
                  <a:schemeClr val="lt1"/>
                </a:solidFill>
                <a:latin typeface="Candara"/>
                <a:ea typeface="Candara"/>
                <a:cs typeface="Candara"/>
                <a:sym typeface="Candara"/>
              </a:rPr>
              <a:t>sufficient refactoring</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89" name="Shape 189"/>
        <p:cNvGrpSpPr/>
        <p:nvPr/>
      </p:nvGrpSpPr>
      <p:grpSpPr>
        <a:xfrm>
          <a:off x="0" y="0"/>
          <a:ext cx="0" cy="0"/>
          <a:chOff x="0" y="0"/>
          <a:chExt cx="0" cy="0"/>
        </a:xfrm>
      </p:grpSpPr>
      <p:sp>
        <p:nvSpPr>
          <p:cNvPr id="190" name="Google Shape;190;p31"/>
          <p:cNvSpPr/>
          <p:nvPr/>
        </p:nvSpPr>
        <p:spPr>
          <a:xfrm>
            <a:off x="0" y="87215"/>
            <a:ext cx="9144000" cy="4542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ndara"/>
              <a:ea typeface="Candara"/>
              <a:cs typeface="Candara"/>
              <a:sym typeface="Candara"/>
            </a:endParaRPr>
          </a:p>
        </p:txBody>
      </p:sp>
      <p:sp>
        <p:nvSpPr>
          <p:cNvPr id="191" name="Google Shape;191;p31"/>
          <p:cNvSpPr txBox="1"/>
          <p:nvPr/>
        </p:nvSpPr>
        <p:spPr>
          <a:xfrm>
            <a:off x="724239" y="80932"/>
            <a:ext cx="6076500" cy="371700"/>
          </a:xfrm>
          <a:prstGeom prst="rect">
            <a:avLst/>
          </a:prstGeom>
          <a:noFill/>
          <a:ln>
            <a:noFill/>
          </a:ln>
        </p:spPr>
        <p:txBody>
          <a:bodyPr anchorCtr="0" anchor="b" bIns="34275" lIns="68575" spcFirstLastPara="1" rIns="68575" wrap="square" tIns="34275">
            <a:noAutofit/>
          </a:bodyPr>
          <a:lstStyle/>
          <a:p>
            <a:pPr indent="0" lvl="0" marL="0" marR="0" rtl="0" algn="l">
              <a:lnSpc>
                <a:spcPct val="90000"/>
              </a:lnSpc>
              <a:spcBef>
                <a:spcPts val="0"/>
              </a:spcBef>
              <a:spcAft>
                <a:spcPts val="0"/>
              </a:spcAft>
              <a:buClr>
                <a:schemeClr val="accent1"/>
              </a:buClr>
              <a:buSzPts val="1800"/>
              <a:buFont typeface="Consolas"/>
              <a:buNone/>
            </a:pPr>
            <a:r>
              <a:rPr b="0" i="0" lang="en" sz="1800" u="none" cap="none" strike="noStrike">
                <a:solidFill>
                  <a:schemeClr val="accent1"/>
                </a:solidFill>
                <a:latin typeface="Consolas"/>
                <a:ea typeface="Consolas"/>
                <a:cs typeface="Consolas"/>
                <a:sym typeface="Consolas"/>
              </a:rPr>
              <a:t>Feasibility analysis: Technical</a:t>
            </a:r>
            <a:endParaRPr sz="1100"/>
          </a:p>
        </p:txBody>
      </p:sp>
      <p:sp>
        <p:nvSpPr>
          <p:cNvPr id="192" name="Google Shape;192;p31"/>
          <p:cNvSpPr/>
          <p:nvPr/>
        </p:nvSpPr>
        <p:spPr>
          <a:xfrm>
            <a:off x="1100595" y="925602"/>
            <a:ext cx="3028200" cy="3509400"/>
          </a:xfrm>
          <a:prstGeom prst="roundRect">
            <a:avLst>
              <a:gd fmla="val 16667" name="adj"/>
            </a:avLst>
          </a:prstGeom>
          <a:solidFill>
            <a:schemeClr val="dk1"/>
          </a:solidFill>
          <a:ln cap="flat" cmpd="sng" w="12700">
            <a:solidFill>
              <a:srgbClr val="6A973A"/>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ndara"/>
              <a:ea typeface="Candara"/>
              <a:cs typeface="Candara"/>
              <a:sym typeface="Candara"/>
            </a:endParaRPr>
          </a:p>
        </p:txBody>
      </p:sp>
      <p:sp>
        <p:nvSpPr>
          <p:cNvPr id="193" name="Google Shape;193;p31"/>
          <p:cNvSpPr txBox="1"/>
          <p:nvPr/>
        </p:nvSpPr>
        <p:spPr>
          <a:xfrm>
            <a:off x="1997126" y="874103"/>
            <a:ext cx="1339200" cy="454200"/>
          </a:xfrm>
          <a:prstGeom prst="rect">
            <a:avLst/>
          </a:prstGeom>
          <a:noFill/>
          <a:ln>
            <a:noFill/>
          </a:ln>
        </p:spPr>
        <p:txBody>
          <a:bodyPr anchorCtr="0" anchor="b" bIns="34275" lIns="68575" spcFirstLastPara="1" rIns="68575" wrap="square" tIns="34275">
            <a:noAutofit/>
          </a:bodyPr>
          <a:lstStyle/>
          <a:p>
            <a:pPr indent="0" lvl="0" marL="0" marR="0" rtl="0" algn="l">
              <a:lnSpc>
                <a:spcPct val="90000"/>
              </a:lnSpc>
              <a:spcBef>
                <a:spcPts val="0"/>
              </a:spcBef>
              <a:spcAft>
                <a:spcPts val="0"/>
              </a:spcAft>
              <a:buClr>
                <a:schemeClr val="accent1"/>
              </a:buClr>
              <a:buSzPts val="1800"/>
              <a:buFont typeface="Consolas"/>
              <a:buNone/>
            </a:pPr>
            <a:r>
              <a:rPr b="0" i="0" lang="en" sz="1800" u="sng" cap="none" strike="noStrike">
                <a:solidFill>
                  <a:schemeClr val="accent1"/>
                </a:solidFill>
                <a:latin typeface="Consolas"/>
                <a:ea typeface="Consolas"/>
                <a:cs typeface="Consolas"/>
                <a:sym typeface="Consolas"/>
              </a:rPr>
              <a:t>Hardware</a:t>
            </a:r>
            <a:endParaRPr sz="1100"/>
          </a:p>
        </p:txBody>
      </p:sp>
      <p:sp>
        <p:nvSpPr>
          <p:cNvPr id="194" name="Google Shape;194;p31"/>
          <p:cNvSpPr/>
          <p:nvPr/>
        </p:nvSpPr>
        <p:spPr>
          <a:xfrm>
            <a:off x="4800600" y="925602"/>
            <a:ext cx="3122700" cy="3509400"/>
          </a:xfrm>
          <a:prstGeom prst="roundRect">
            <a:avLst>
              <a:gd fmla="val 16667" name="adj"/>
            </a:avLst>
          </a:prstGeom>
          <a:solidFill>
            <a:schemeClr val="dk1"/>
          </a:solidFill>
          <a:ln cap="flat" cmpd="sng" w="12700">
            <a:solidFill>
              <a:srgbClr val="6A973A"/>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ndara"/>
              <a:ea typeface="Candara"/>
              <a:cs typeface="Candara"/>
              <a:sym typeface="Candara"/>
            </a:endParaRPr>
          </a:p>
        </p:txBody>
      </p:sp>
      <p:sp>
        <p:nvSpPr>
          <p:cNvPr id="195" name="Google Shape;195;p31"/>
          <p:cNvSpPr txBox="1"/>
          <p:nvPr/>
        </p:nvSpPr>
        <p:spPr>
          <a:xfrm>
            <a:off x="5772150" y="942172"/>
            <a:ext cx="1314600" cy="371700"/>
          </a:xfrm>
          <a:prstGeom prst="rect">
            <a:avLst/>
          </a:prstGeom>
          <a:noFill/>
          <a:ln>
            <a:noFill/>
          </a:ln>
        </p:spPr>
        <p:txBody>
          <a:bodyPr anchorCtr="0" anchor="b" bIns="34275" lIns="68575" spcFirstLastPara="1" rIns="68575" wrap="square" tIns="34275">
            <a:noAutofit/>
          </a:bodyPr>
          <a:lstStyle/>
          <a:p>
            <a:pPr indent="0" lvl="0" marL="0" marR="0" rtl="0" algn="l">
              <a:lnSpc>
                <a:spcPct val="90000"/>
              </a:lnSpc>
              <a:spcBef>
                <a:spcPts val="0"/>
              </a:spcBef>
              <a:spcAft>
                <a:spcPts val="0"/>
              </a:spcAft>
              <a:buClr>
                <a:schemeClr val="accent1"/>
              </a:buClr>
              <a:buSzPts val="1800"/>
              <a:buFont typeface="Consolas"/>
              <a:buNone/>
            </a:pPr>
            <a:r>
              <a:rPr b="0" i="0" lang="en" sz="1800" u="sng" cap="none" strike="noStrike">
                <a:solidFill>
                  <a:schemeClr val="accent1"/>
                </a:solidFill>
                <a:latin typeface="Consolas"/>
                <a:ea typeface="Consolas"/>
                <a:cs typeface="Consolas"/>
                <a:sym typeface="Consolas"/>
              </a:rPr>
              <a:t>Software</a:t>
            </a:r>
            <a:endParaRPr sz="1100"/>
          </a:p>
        </p:txBody>
      </p:sp>
      <p:sp>
        <p:nvSpPr>
          <p:cNvPr id="196" name="Google Shape;196;p31"/>
          <p:cNvSpPr txBox="1"/>
          <p:nvPr/>
        </p:nvSpPr>
        <p:spPr>
          <a:xfrm>
            <a:off x="5725162" y="1462337"/>
            <a:ext cx="2114700" cy="2867700"/>
          </a:xfrm>
          <a:prstGeom prst="rect">
            <a:avLst/>
          </a:prstGeom>
          <a:noFill/>
          <a:ln>
            <a:noFill/>
          </a:ln>
        </p:spPr>
        <p:txBody>
          <a:bodyPr anchorCtr="0" anchor="t" bIns="34275" lIns="68575" spcFirstLastPara="1" rIns="68575" wrap="square" tIns="34275">
            <a:noAutofit/>
          </a:bodyPr>
          <a:lstStyle/>
          <a:p>
            <a:pPr indent="-171450" lvl="0" marL="177800" marR="0" rtl="0" algn="l">
              <a:lnSpc>
                <a:spcPct val="80000"/>
              </a:lnSpc>
              <a:spcBef>
                <a:spcPts val="0"/>
              </a:spcBef>
              <a:spcAft>
                <a:spcPts val="0"/>
              </a:spcAft>
              <a:buClr>
                <a:schemeClr val="accent1"/>
              </a:buClr>
              <a:buSzPts val="1500"/>
              <a:buFont typeface="Arial"/>
              <a:buChar char="•"/>
            </a:pPr>
            <a:r>
              <a:rPr b="0" i="0" lang="en" sz="1500" u="none" cap="none" strike="noStrike">
                <a:solidFill>
                  <a:srgbClr val="D8D8D8"/>
                </a:solidFill>
                <a:latin typeface="Candara"/>
                <a:ea typeface="Candara"/>
                <a:cs typeface="Candara"/>
                <a:sym typeface="Candara"/>
              </a:rPr>
              <a:t>open-source voice recognition software</a:t>
            </a:r>
            <a:endParaRPr sz="1100"/>
          </a:p>
          <a:p>
            <a:pPr indent="-76200" lvl="0" marL="177800" marR="0" rtl="0" algn="l">
              <a:lnSpc>
                <a:spcPct val="80000"/>
              </a:lnSpc>
              <a:spcBef>
                <a:spcPts val="1400"/>
              </a:spcBef>
              <a:spcAft>
                <a:spcPts val="0"/>
              </a:spcAft>
              <a:buClr>
                <a:schemeClr val="accent1"/>
              </a:buClr>
              <a:buSzPts val="1500"/>
              <a:buFont typeface="Arial"/>
              <a:buNone/>
            </a:pPr>
            <a:r>
              <a:t/>
            </a:r>
            <a:endParaRPr b="0" i="0" sz="1500" u="none" cap="none" strike="noStrike">
              <a:solidFill>
                <a:srgbClr val="D8D8D8"/>
              </a:solidFill>
              <a:latin typeface="Candara"/>
              <a:ea typeface="Candara"/>
              <a:cs typeface="Candara"/>
              <a:sym typeface="Candara"/>
            </a:endParaRPr>
          </a:p>
          <a:p>
            <a:pPr indent="-171450" lvl="0" marL="177800" marR="0" rtl="0" algn="l">
              <a:lnSpc>
                <a:spcPct val="80000"/>
              </a:lnSpc>
              <a:spcBef>
                <a:spcPts val="1400"/>
              </a:spcBef>
              <a:spcAft>
                <a:spcPts val="0"/>
              </a:spcAft>
              <a:buClr>
                <a:schemeClr val="accent1"/>
              </a:buClr>
              <a:buSzPts val="1500"/>
              <a:buFont typeface="Arial"/>
              <a:buChar char="•"/>
            </a:pPr>
            <a:r>
              <a:rPr b="0" i="0" lang="en" sz="1500" u="none" cap="none" strike="noStrike">
                <a:solidFill>
                  <a:srgbClr val="D8D8D8"/>
                </a:solidFill>
                <a:latin typeface="Candara"/>
                <a:ea typeface="Candara"/>
                <a:cs typeface="Candara"/>
                <a:sym typeface="Candara"/>
              </a:rPr>
              <a:t>environment to program the app</a:t>
            </a:r>
            <a:endParaRPr sz="1100"/>
          </a:p>
          <a:p>
            <a:pPr indent="-76200" lvl="0" marL="177800" marR="0" rtl="0" algn="l">
              <a:lnSpc>
                <a:spcPct val="80000"/>
              </a:lnSpc>
              <a:spcBef>
                <a:spcPts val="1400"/>
              </a:spcBef>
              <a:spcAft>
                <a:spcPts val="0"/>
              </a:spcAft>
              <a:buClr>
                <a:schemeClr val="accent1"/>
              </a:buClr>
              <a:buSzPts val="1500"/>
              <a:buFont typeface="Arial"/>
              <a:buNone/>
            </a:pPr>
            <a:r>
              <a:t/>
            </a:r>
            <a:endParaRPr b="0" i="0" sz="1500" u="none" cap="none" strike="noStrike">
              <a:solidFill>
                <a:srgbClr val="D8D8D8"/>
              </a:solidFill>
              <a:latin typeface="Candara"/>
              <a:ea typeface="Candara"/>
              <a:cs typeface="Candara"/>
              <a:sym typeface="Candara"/>
            </a:endParaRPr>
          </a:p>
          <a:p>
            <a:pPr indent="-171450" lvl="0" marL="177800" marR="0" rtl="0" algn="l">
              <a:lnSpc>
                <a:spcPct val="80000"/>
              </a:lnSpc>
              <a:spcBef>
                <a:spcPts val="1400"/>
              </a:spcBef>
              <a:spcAft>
                <a:spcPts val="0"/>
              </a:spcAft>
              <a:buClr>
                <a:schemeClr val="accent1"/>
              </a:buClr>
              <a:buSzPts val="1500"/>
              <a:buFont typeface="Arial"/>
              <a:buChar char="•"/>
            </a:pPr>
            <a:r>
              <a:rPr b="0" i="0" lang="en" sz="1500" u="none" cap="none" strike="noStrike">
                <a:solidFill>
                  <a:srgbClr val="D8D8D8"/>
                </a:solidFill>
                <a:latin typeface="Candara"/>
                <a:ea typeface="Candara"/>
                <a:cs typeface="Candara"/>
                <a:sym typeface="Candara"/>
              </a:rPr>
              <a:t>Translate voice input into text output, create GUI, accurately follow user’s commands</a:t>
            </a:r>
            <a:endParaRPr sz="1100"/>
          </a:p>
        </p:txBody>
      </p:sp>
      <p:pic>
        <p:nvPicPr>
          <p:cNvPr descr="Computer" id="197" name="Google Shape;197;p31"/>
          <p:cNvPicPr preferRelativeResize="0"/>
          <p:nvPr/>
        </p:nvPicPr>
        <p:blipFill rotWithShape="1">
          <a:blip r:embed="rId4">
            <a:alphaModFix/>
          </a:blip>
          <a:srcRect b="0" l="0" r="0" t="0"/>
          <a:stretch/>
        </p:blipFill>
        <p:spPr>
          <a:xfrm>
            <a:off x="1257457" y="1397743"/>
            <a:ext cx="685800" cy="685800"/>
          </a:xfrm>
          <a:prstGeom prst="rect">
            <a:avLst/>
          </a:prstGeom>
          <a:noFill/>
          <a:ln>
            <a:noFill/>
          </a:ln>
        </p:spPr>
      </p:pic>
      <p:pic>
        <p:nvPicPr>
          <p:cNvPr descr="Radio microphone" id="198" name="Google Shape;198;p31"/>
          <p:cNvPicPr preferRelativeResize="0"/>
          <p:nvPr/>
        </p:nvPicPr>
        <p:blipFill rotWithShape="1">
          <a:blip r:embed="rId5">
            <a:alphaModFix/>
          </a:blip>
          <a:srcRect b="0" l="0" r="0" t="0"/>
          <a:stretch/>
        </p:blipFill>
        <p:spPr>
          <a:xfrm>
            <a:off x="1257457" y="2270630"/>
            <a:ext cx="685800" cy="685800"/>
          </a:xfrm>
          <a:prstGeom prst="rect">
            <a:avLst/>
          </a:prstGeom>
          <a:noFill/>
          <a:ln>
            <a:noFill/>
          </a:ln>
        </p:spPr>
      </p:pic>
      <p:pic>
        <p:nvPicPr>
          <p:cNvPr descr="Checkmark" id="199" name="Google Shape;199;p31"/>
          <p:cNvPicPr preferRelativeResize="0"/>
          <p:nvPr/>
        </p:nvPicPr>
        <p:blipFill rotWithShape="1">
          <a:blip r:embed="rId6">
            <a:alphaModFix/>
          </a:blip>
          <a:srcRect b="0" l="0" r="0" t="0"/>
          <a:stretch/>
        </p:blipFill>
        <p:spPr>
          <a:xfrm>
            <a:off x="1292975" y="3268752"/>
            <a:ext cx="685800" cy="685800"/>
          </a:xfrm>
          <a:prstGeom prst="rect">
            <a:avLst/>
          </a:prstGeom>
          <a:noFill/>
          <a:ln>
            <a:noFill/>
          </a:ln>
        </p:spPr>
      </p:pic>
      <p:sp>
        <p:nvSpPr>
          <p:cNvPr id="200" name="Google Shape;200;p31"/>
          <p:cNvSpPr txBox="1"/>
          <p:nvPr/>
        </p:nvSpPr>
        <p:spPr>
          <a:xfrm>
            <a:off x="2014293" y="1429065"/>
            <a:ext cx="2114700" cy="2867700"/>
          </a:xfrm>
          <a:prstGeom prst="rect">
            <a:avLst/>
          </a:prstGeom>
          <a:noFill/>
          <a:ln>
            <a:noFill/>
          </a:ln>
        </p:spPr>
        <p:txBody>
          <a:bodyPr anchorCtr="0" anchor="t" bIns="34275" lIns="68575" spcFirstLastPara="1" rIns="68575" wrap="square" tIns="34275">
            <a:noAutofit/>
          </a:bodyPr>
          <a:lstStyle/>
          <a:p>
            <a:pPr indent="-171450" lvl="0" marL="177800" marR="0" rtl="0" algn="l">
              <a:lnSpc>
                <a:spcPct val="90000"/>
              </a:lnSpc>
              <a:spcBef>
                <a:spcPts val="0"/>
              </a:spcBef>
              <a:spcAft>
                <a:spcPts val="0"/>
              </a:spcAft>
              <a:buClr>
                <a:schemeClr val="accent1"/>
              </a:buClr>
              <a:buSzPts val="1500"/>
              <a:buFont typeface="Arial"/>
              <a:buChar char="•"/>
            </a:pPr>
            <a:r>
              <a:rPr b="0" i="0" lang="en" sz="1500" u="none" cap="none" strike="noStrike">
                <a:solidFill>
                  <a:srgbClr val="D8D8D8"/>
                </a:solidFill>
                <a:latin typeface="Candara"/>
                <a:ea typeface="Candara"/>
                <a:cs typeface="Candara"/>
                <a:sym typeface="Candara"/>
              </a:rPr>
              <a:t>Programming and testing</a:t>
            </a:r>
            <a:endParaRPr sz="1100"/>
          </a:p>
          <a:p>
            <a:pPr indent="-76200" lvl="0" marL="177800" marR="0" rtl="0" algn="l">
              <a:lnSpc>
                <a:spcPct val="90000"/>
              </a:lnSpc>
              <a:spcBef>
                <a:spcPts val="1400"/>
              </a:spcBef>
              <a:spcAft>
                <a:spcPts val="0"/>
              </a:spcAft>
              <a:buClr>
                <a:schemeClr val="accent1"/>
              </a:buClr>
              <a:buSzPts val="1500"/>
              <a:buFont typeface="Arial"/>
              <a:buNone/>
            </a:pPr>
            <a:r>
              <a:t/>
            </a:r>
            <a:endParaRPr b="0" i="0" sz="1500" u="none" cap="none" strike="noStrike">
              <a:solidFill>
                <a:srgbClr val="D8D8D8"/>
              </a:solidFill>
              <a:latin typeface="Candara"/>
              <a:ea typeface="Candara"/>
              <a:cs typeface="Candara"/>
              <a:sym typeface="Candara"/>
            </a:endParaRPr>
          </a:p>
          <a:p>
            <a:pPr indent="-171450" lvl="0" marL="177800" marR="0" rtl="0" algn="l">
              <a:lnSpc>
                <a:spcPct val="90000"/>
              </a:lnSpc>
              <a:spcBef>
                <a:spcPts val="1400"/>
              </a:spcBef>
              <a:spcAft>
                <a:spcPts val="0"/>
              </a:spcAft>
              <a:buClr>
                <a:schemeClr val="accent1"/>
              </a:buClr>
              <a:buSzPts val="1500"/>
              <a:buFont typeface="Arial"/>
              <a:buChar char="•"/>
            </a:pPr>
            <a:r>
              <a:rPr b="0" i="0" lang="en" sz="1500" u="none" cap="none" strike="noStrike">
                <a:solidFill>
                  <a:srgbClr val="D8D8D8"/>
                </a:solidFill>
                <a:latin typeface="Candara"/>
                <a:ea typeface="Candara"/>
                <a:cs typeface="Candara"/>
                <a:sym typeface="Candara"/>
              </a:rPr>
              <a:t>Quality voice input</a:t>
            </a:r>
            <a:endParaRPr sz="1100"/>
          </a:p>
          <a:p>
            <a:pPr indent="-76200" lvl="0" marL="177800" marR="0" rtl="0" algn="l">
              <a:lnSpc>
                <a:spcPct val="90000"/>
              </a:lnSpc>
              <a:spcBef>
                <a:spcPts val="1400"/>
              </a:spcBef>
              <a:spcAft>
                <a:spcPts val="0"/>
              </a:spcAft>
              <a:buClr>
                <a:schemeClr val="accent1"/>
              </a:buClr>
              <a:buSzPts val="1500"/>
              <a:buFont typeface="Arial"/>
              <a:buNone/>
            </a:pPr>
            <a:r>
              <a:t/>
            </a:r>
            <a:endParaRPr b="0" i="0" sz="1500" u="none" cap="none" strike="noStrike">
              <a:solidFill>
                <a:srgbClr val="D8D8D8"/>
              </a:solidFill>
              <a:latin typeface="Candara"/>
              <a:ea typeface="Candara"/>
              <a:cs typeface="Candara"/>
              <a:sym typeface="Candara"/>
            </a:endParaRPr>
          </a:p>
          <a:p>
            <a:pPr indent="-171450" lvl="0" marL="177800" marR="0" rtl="0" algn="l">
              <a:lnSpc>
                <a:spcPct val="90000"/>
              </a:lnSpc>
              <a:spcBef>
                <a:spcPts val="1400"/>
              </a:spcBef>
              <a:spcAft>
                <a:spcPts val="0"/>
              </a:spcAft>
              <a:buClr>
                <a:schemeClr val="accent1"/>
              </a:buClr>
              <a:buSzPts val="1500"/>
              <a:buFont typeface="Arial"/>
              <a:buChar char="•"/>
            </a:pPr>
            <a:r>
              <a:rPr b="0" i="0" lang="en" sz="1500" u="none" cap="none" strike="noStrike">
                <a:solidFill>
                  <a:srgbClr val="D8D8D8"/>
                </a:solidFill>
                <a:latin typeface="Candara"/>
                <a:ea typeface="Candara"/>
                <a:cs typeface="Candara"/>
                <a:sym typeface="Candara"/>
              </a:rPr>
              <a:t>Low risk: can handle running the application and a text editor at the same time</a:t>
            </a:r>
            <a:endParaRPr sz="1100"/>
          </a:p>
        </p:txBody>
      </p:sp>
      <p:pic>
        <p:nvPicPr>
          <p:cNvPr descr="Voice" id="201" name="Google Shape;201;p31"/>
          <p:cNvPicPr preferRelativeResize="0"/>
          <p:nvPr/>
        </p:nvPicPr>
        <p:blipFill rotWithShape="1">
          <a:blip r:embed="rId7">
            <a:alphaModFix/>
          </a:blip>
          <a:srcRect b="0" l="0" r="0" t="0"/>
          <a:stretch/>
        </p:blipFill>
        <p:spPr>
          <a:xfrm>
            <a:off x="4965639" y="1379792"/>
            <a:ext cx="685800" cy="685800"/>
          </a:xfrm>
          <a:prstGeom prst="rect">
            <a:avLst/>
          </a:prstGeom>
          <a:noFill/>
          <a:ln>
            <a:noFill/>
          </a:ln>
        </p:spPr>
      </p:pic>
      <p:pic>
        <p:nvPicPr>
          <p:cNvPr descr="Web design" id="202" name="Google Shape;202;p31"/>
          <p:cNvPicPr preferRelativeResize="0"/>
          <p:nvPr/>
        </p:nvPicPr>
        <p:blipFill rotWithShape="1">
          <a:blip r:embed="rId8">
            <a:alphaModFix/>
          </a:blip>
          <a:srcRect b="0" l="0" r="0" t="0"/>
          <a:stretch/>
        </p:blipFill>
        <p:spPr>
          <a:xfrm>
            <a:off x="4955677" y="2302471"/>
            <a:ext cx="685800" cy="685800"/>
          </a:xfrm>
          <a:prstGeom prst="rect">
            <a:avLst/>
          </a:prstGeom>
          <a:noFill/>
          <a:ln>
            <a:noFill/>
          </a:ln>
        </p:spPr>
      </p:pic>
      <p:pic>
        <p:nvPicPr>
          <p:cNvPr descr="Checkmark" id="203" name="Google Shape;203;p31"/>
          <p:cNvPicPr preferRelativeResize="0"/>
          <p:nvPr/>
        </p:nvPicPr>
        <p:blipFill rotWithShape="1">
          <a:blip r:embed="rId6">
            <a:alphaModFix/>
          </a:blip>
          <a:srcRect b="0" l="0" r="0" t="0"/>
          <a:stretch/>
        </p:blipFill>
        <p:spPr>
          <a:xfrm>
            <a:off x="5002501" y="3320251"/>
            <a:ext cx="685800" cy="685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207" name="Shape 207"/>
        <p:cNvGrpSpPr/>
        <p:nvPr/>
      </p:nvGrpSpPr>
      <p:grpSpPr>
        <a:xfrm>
          <a:off x="0" y="0"/>
          <a:ext cx="0" cy="0"/>
          <a:chOff x="0" y="0"/>
          <a:chExt cx="0" cy="0"/>
        </a:xfrm>
      </p:grpSpPr>
      <p:sp>
        <p:nvSpPr>
          <p:cNvPr id="208" name="Google Shape;208;p32"/>
          <p:cNvSpPr/>
          <p:nvPr/>
        </p:nvSpPr>
        <p:spPr>
          <a:xfrm>
            <a:off x="0" y="87215"/>
            <a:ext cx="9144000" cy="4542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ndara"/>
              <a:ea typeface="Candara"/>
              <a:cs typeface="Candara"/>
              <a:sym typeface="Candara"/>
            </a:endParaRPr>
          </a:p>
        </p:txBody>
      </p:sp>
      <p:sp>
        <p:nvSpPr>
          <p:cNvPr id="209" name="Google Shape;209;p32"/>
          <p:cNvSpPr txBox="1"/>
          <p:nvPr/>
        </p:nvSpPr>
        <p:spPr>
          <a:xfrm>
            <a:off x="724239" y="80932"/>
            <a:ext cx="5174700" cy="371700"/>
          </a:xfrm>
          <a:prstGeom prst="rect">
            <a:avLst/>
          </a:prstGeom>
          <a:noFill/>
          <a:ln>
            <a:noFill/>
          </a:ln>
        </p:spPr>
        <p:txBody>
          <a:bodyPr anchorCtr="0" anchor="b" bIns="34275" lIns="68575" spcFirstLastPara="1" rIns="68575" wrap="square" tIns="34275">
            <a:noAutofit/>
          </a:bodyPr>
          <a:lstStyle/>
          <a:p>
            <a:pPr indent="0" lvl="0" marL="0" marR="0" rtl="0" algn="l">
              <a:lnSpc>
                <a:spcPct val="90000"/>
              </a:lnSpc>
              <a:spcBef>
                <a:spcPts val="0"/>
              </a:spcBef>
              <a:spcAft>
                <a:spcPts val="0"/>
              </a:spcAft>
              <a:buClr>
                <a:schemeClr val="accent1"/>
              </a:buClr>
              <a:buSzPts val="1800"/>
              <a:buFont typeface="Consolas"/>
              <a:buNone/>
            </a:pPr>
            <a:r>
              <a:rPr b="0" i="0" lang="en" sz="1800" u="none" cap="none" strike="noStrike">
                <a:solidFill>
                  <a:schemeClr val="accent1"/>
                </a:solidFill>
                <a:latin typeface="Consolas"/>
                <a:ea typeface="Consolas"/>
                <a:cs typeface="Consolas"/>
                <a:sym typeface="Consolas"/>
              </a:rPr>
              <a:t>Feasibility analysis: Non-Technical</a:t>
            </a:r>
            <a:endParaRPr sz="1100"/>
          </a:p>
        </p:txBody>
      </p:sp>
      <p:sp>
        <p:nvSpPr>
          <p:cNvPr id="210" name="Google Shape;210;p32"/>
          <p:cNvSpPr/>
          <p:nvPr/>
        </p:nvSpPr>
        <p:spPr>
          <a:xfrm>
            <a:off x="798959" y="763468"/>
            <a:ext cx="3657600" cy="1896300"/>
          </a:xfrm>
          <a:prstGeom prst="roundRect">
            <a:avLst>
              <a:gd fmla="val 16667" name="adj"/>
            </a:avLst>
          </a:prstGeom>
          <a:solidFill>
            <a:schemeClr val="dk1"/>
          </a:solidFill>
          <a:ln cap="flat" cmpd="sng" w="12700">
            <a:solidFill>
              <a:srgbClr val="6A973A"/>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ndara"/>
              <a:ea typeface="Candara"/>
              <a:cs typeface="Candara"/>
              <a:sym typeface="Candara"/>
            </a:endParaRPr>
          </a:p>
        </p:txBody>
      </p:sp>
      <p:sp>
        <p:nvSpPr>
          <p:cNvPr id="211" name="Google Shape;211;p32"/>
          <p:cNvSpPr txBox="1"/>
          <p:nvPr/>
        </p:nvSpPr>
        <p:spPr>
          <a:xfrm>
            <a:off x="996003" y="817730"/>
            <a:ext cx="1454400" cy="371700"/>
          </a:xfrm>
          <a:prstGeom prst="rect">
            <a:avLst/>
          </a:prstGeom>
          <a:noFill/>
          <a:ln>
            <a:noFill/>
          </a:ln>
        </p:spPr>
        <p:txBody>
          <a:bodyPr anchorCtr="0" anchor="b" bIns="34275" lIns="68575" spcFirstLastPara="1" rIns="68575" wrap="square" tIns="34275">
            <a:noAutofit/>
          </a:bodyPr>
          <a:lstStyle/>
          <a:p>
            <a:pPr indent="0" lvl="0" marL="0" marR="0" rtl="0" algn="l">
              <a:lnSpc>
                <a:spcPct val="90000"/>
              </a:lnSpc>
              <a:spcBef>
                <a:spcPts val="0"/>
              </a:spcBef>
              <a:spcAft>
                <a:spcPts val="0"/>
              </a:spcAft>
              <a:buClr>
                <a:schemeClr val="accent1"/>
              </a:buClr>
              <a:buSzPts val="1800"/>
              <a:buFont typeface="Consolas"/>
              <a:buNone/>
            </a:pPr>
            <a:r>
              <a:rPr b="0" i="0" lang="en" sz="1800" u="sng" cap="none" strike="noStrike">
                <a:solidFill>
                  <a:schemeClr val="accent1"/>
                </a:solidFill>
                <a:latin typeface="Consolas"/>
                <a:ea typeface="Consolas"/>
                <a:cs typeface="Consolas"/>
                <a:sym typeface="Consolas"/>
              </a:rPr>
              <a:t>Scheduling</a:t>
            </a:r>
            <a:endParaRPr sz="1100"/>
          </a:p>
        </p:txBody>
      </p:sp>
      <p:sp>
        <p:nvSpPr>
          <p:cNvPr id="212" name="Google Shape;212;p32"/>
          <p:cNvSpPr txBox="1"/>
          <p:nvPr/>
        </p:nvSpPr>
        <p:spPr>
          <a:xfrm>
            <a:off x="979749" y="1286884"/>
            <a:ext cx="2287200" cy="1158300"/>
          </a:xfrm>
          <a:prstGeom prst="rect">
            <a:avLst/>
          </a:prstGeom>
          <a:noFill/>
          <a:ln>
            <a:noFill/>
          </a:ln>
        </p:spPr>
        <p:txBody>
          <a:bodyPr anchorCtr="0" anchor="t" bIns="34275" lIns="68575" spcFirstLastPara="1" rIns="68575" wrap="square" tIns="34275">
            <a:noAutofit/>
          </a:bodyPr>
          <a:lstStyle/>
          <a:p>
            <a:pPr indent="-184150" lvl="0" marL="177800" marR="0" rtl="0" algn="l">
              <a:lnSpc>
                <a:spcPct val="70000"/>
              </a:lnSpc>
              <a:spcBef>
                <a:spcPts val="0"/>
              </a:spcBef>
              <a:spcAft>
                <a:spcPts val="0"/>
              </a:spcAft>
              <a:buClr>
                <a:schemeClr val="accent1"/>
              </a:buClr>
              <a:buSzPts val="1300"/>
              <a:buFont typeface="Arial"/>
              <a:buChar char="•"/>
            </a:pPr>
            <a:r>
              <a:rPr b="0" i="0" lang="en" sz="1300" u="none" cap="none" strike="noStrike">
                <a:solidFill>
                  <a:srgbClr val="D8D8D8"/>
                </a:solidFill>
                <a:latin typeface="Candara"/>
                <a:ea typeface="Candara"/>
                <a:cs typeface="Candara"/>
                <a:sym typeface="Candara"/>
              </a:rPr>
              <a:t>finish all planning and design</a:t>
            </a:r>
            <a:endParaRPr sz="1100"/>
          </a:p>
          <a:p>
            <a:pPr indent="-184150" lvl="0" marL="177800" marR="0" rtl="0" algn="l">
              <a:lnSpc>
                <a:spcPct val="70000"/>
              </a:lnSpc>
              <a:spcBef>
                <a:spcPts val="1400"/>
              </a:spcBef>
              <a:spcAft>
                <a:spcPts val="0"/>
              </a:spcAft>
              <a:buClr>
                <a:schemeClr val="accent1"/>
              </a:buClr>
              <a:buSzPts val="1300"/>
              <a:buFont typeface="Arial"/>
              <a:buChar char="•"/>
            </a:pPr>
            <a:r>
              <a:rPr b="0" i="0" lang="en" sz="1300" u="none" cap="none" strike="noStrike">
                <a:solidFill>
                  <a:srgbClr val="D8D8D8"/>
                </a:solidFill>
                <a:latin typeface="Candara"/>
                <a:ea typeface="Candara"/>
                <a:cs typeface="Candara"/>
                <a:sym typeface="Candara"/>
              </a:rPr>
              <a:t>Agile and Prototyping</a:t>
            </a:r>
            <a:endParaRPr sz="1100"/>
          </a:p>
          <a:p>
            <a:pPr indent="-184150" lvl="0" marL="177800" marR="0" rtl="0" algn="l">
              <a:lnSpc>
                <a:spcPct val="70000"/>
              </a:lnSpc>
              <a:spcBef>
                <a:spcPts val="1400"/>
              </a:spcBef>
              <a:spcAft>
                <a:spcPts val="0"/>
              </a:spcAft>
              <a:buClr>
                <a:schemeClr val="accent1"/>
              </a:buClr>
              <a:buSzPts val="1300"/>
              <a:buFont typeface="Arial"/>
              <a:buChar char="•"/>
            </a:pPr>
            <a:r>
              <a:rPr b="0" i="0" lang="en" sz="1300" u="none" cap="none" strike="noStrike">
                <a:solidFill>
                  <a:srgbClr val="D8D8D8"/>
                </a:solidFill>
                <a:latin typeface="Candara"/>
                <a:ea typeface="Candara"/>
                <a:cs typeface="Candara"/>
                <a:sym typeface="Candara"/>
              </a:rPr>
              <a:t>open-source software</a:t>
            </a:r>
            <a:endParaRPr sz="1100"/>
          </a:p>
          <a:p>
            <a:pPr indent="-184150" lvl="0" marL="177800" marR="0" rtl="0" algn="l">
              <a:lnSpc>
                <a:spcPct val="70000"/>
              </a:lnSpc>
              <a:spcBef>
                <a:spcPts val="1400"/>
              </a:spcBef>
              <a:spcAft>
                <a:spcPts val="0"/>
              </a:spcAft>
              <a:buClr>
                <a:schemeClr val="accent1"/>
              </a:buClr>
              <a:buSzPts val="1300"/>
              <a:buFont typeface="Arial"/>
              <a:buChar char="•"/>
            </a:pPr>
            <a:r>
              <a:rPr b="0" i="0" lang="en" sz="1300" u="none" cap="none" strike="noStrike">
                <a:solidFill>
                  <a:srgbClr val="D8D8D8"/>
                </a:solidFill>
                <a:latin typeface="Candara"/>
                <a:ea typeface="Candara"/>
                <a:cs typeface="Candara"/>
                <a:sym typeface="Candara"/>
              </a:rPr>
              <a:t>progress reports</a:t>
            </a:r>
            <a:endParaRPr sz="1100"/>
          </a:p>
        </p:txBody>
      </p:sp>
      <p:sp>
        <p:nvSpPr>
          <p:cNvPr id="213" name="Google Shape;213;p32"/>
          <p:cNvSpPr/>
          <p:nvPr/>
        </p:nvSpPr>
        <p:spPr>
          <a:xfrm>
            <a:off x="4857750" y="772381"/>
            <a:ext cx="3106200" cy="1896300"/>
          </a:xfrm>
          <a:prstGeom prst="roundRect">
            <a:avLst>
              <a:gd fmla="val 16667" name="adj"/>
            </a:avLst>
          </a:prstGeom>
          <a:solidFill>
            <a:schemeClr val="dk1"/>
          </a:solidFill>
          <a:ln cap="flat" cmpd="sng" w="12700">
            <a:solidFill>
              <a:srgbClr val="6A973A"/>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ndara"/>
              <a:ea typeface="Candara"/>
              <a:cs typeface="Candara"/>
              <a:sym typeface="Candara"/>
            </a:endParaRPr>
          </a:p>
        </p:txBody>
      </p:sp>
      <p:sp>
        <p:nvSpPr>
          <p:cNvPr id="214" name="Google Shape;214;p32"/>
          <p:cNvSpPr txBox="1"/>
          <p:nvPr/>
        </p:nvSpPr>
        <p:spPr>
          <a:xfrm>
            <a:off x="5089219" y="776523"/>
            <a:ext cx="1396500" cy="454200"/>
          </a:xfrm>
          <a:prstGeom prst="rect">
            <a:avLst/>
          </a:prstGeom>
          <a:noFill/>
          <a:ln>
            <a:noFill/>
          </a:ln>
        </p:spPr>
        <p:txBody>
          <a:bodyPr anchorCtr="0" anchor="b" bIns="34275" lIns="68575" spcFirstLastPara="1" rIns="68575" wrap="square" tIns="34275">
            <a:noAutofit/>
          </a:bodyPr>
          <a:lstStyle/>
          <a:p>
            <a:pPr indent="0" lvl="0" marL="0" marR="0" rtl="0" algn="l">
              <a:lnSpc>
                <a:spcPct val="90000"/>
              </a:lnSpc>
              <a:spcBef>
                <a:spcPts val="0"/>
              </a:spcBef>
              <a:spcAft>
                <a:spcPts val="0"/>
              </a:spcAft>
              <a:buClr>
                <a:schemeClr val="accent1"/>
              </a:buClr>
              <a:buSzPts val="1800"/>
              <a:buFont typeface="Consolas"/>
              <a:buNone/>
            </a:pPr>
            <a:r>
              <a:rPr b="0" i="0" lang="en" sz="1800" u="sng" cap="none" strike="noStrike">
                <a:solidFill>
                  <a:schemeClr val="accent1"/>
                </a:solidFill>
                <a:latin typeface="Consolas"/>
                <a:ea typeface="Consolas"/>
                <a:cs typeface="Consolas"/>
                <a:sym typeface="Consolas"/>
              </a:rPr>
              <a:t>Financial</a:t>
            </a:r>
            <a:endParaRPr sz="1100"/>
          </a:p>
        </p:txBody>
      </p:sp>
      <p:sp>
        <p:nvSpPr>
          <p:cNvPr id="215" name="Google Shape;215;p32"/>
          <p:cNvSpPr txBox="1"/>
          <p:nvPr/>
        </p:nvSpPr>
        <p:spPr>
          <a:xfrm>
            <a:off x="5122514" y="1368677"/>
            <a:ext cx="2114700" cy="1044000"/>
          </a:xfrm>
          <a:prstGeom prst="rect">
            <a:avLst/>
          </a:prstGeom>
          <a:noFill/>
          <a:ln>
            <a:noFill/>
          </a:ln>
        </p:spPr>
        <p:txBody>
          <a:bodyPr anchorCtr="0" anchor="t" bIns="34275" lIns="68575" spcFirstLastPara="1" rIns="68575" wrap="square" tIns="34275">
            <a:noAutofit/>
          </a:bodyPr>
          <a:lstStyle/>
          <a:p>
            <a:pPr indent="-171450" lvl="0" marL="177800" marR="0" rtl="0" algn="l">
              <a:lnSpc>
                <a:spcPct val="90000"/>
              </a:lnSpc>
              <a:spcBef>
                <a:spcPts val="0"/>
              </a:spcBef>
              <a:spcAft>
                <a:spcPts val="0"/>
              </a:spcAft>
              <a:buClr>
                <a:schemeClr val="accent1"/>
              </a:buClr>
              <a:buSzPts val="1500"/>
              <a:buFont typeface="Arial"/>
              <a:buChar char="•"/>
            </a:pPr>
            <a:r>
              <a:rPr b="0" i="0" lang="en" sz="1500" u="none" cap="none" strike="noStrike">
                <a:solidFill>
                  <a:srgbClr val="D8D8D8"/>
                </a:solidFill>
                <a:latin typeface="Candara"/>
                <a:ea typeface="Candara"/>
                <a:cs typeface="Candara"/>
                <a:sym typeface="Candara"/>
              </a:rPr>
              <a:t>Microphone</a:t>
            </a:r>
            <a:endParaRPr sz="1100"/>
          </a:p>
          <a:p>
            <a:pPr indent="-171450" lvl="0" marL="177800" marR="0" rtl="0" algn="l">
              <a:lnSpc>
                <a:spcPct val="90000"/>
              </a:lnSpc>
              <a:spcBef>
                <a:spcPts val="1400"/>
              </a:spcBef>
              <a:spcAft>
                <a:spcPts val="0"/>
              </a:spcAft>
              <a:buClr>
                <a:schemeClr val="accent1"/>
              </a:buClr>
              <a:buSzPts val="1500"/>
              <a:buFont typeface="Arial"/>
              <a:buChar char="•"/>
            </a:pPr>
            <a:r>
              <a:rPr b="0" i="0" lang="en" sz="1500" u="none" cap="none" strike="noStrike">
                <a:solidFill>
                  <a:srgbClr val="D8D8D8"/>
                </a:solidFill>
                <a:latin typeface="Candara"/>
                <a:ea typeface="Candara"/>
                <a:cs typeface="Candara"/>
                <a:sym typeface="Candara"/>
              </a:rPr>
              <a:t>Open-source</a:t>
            </a:r>
            <a:endParaRPr sz="1100"/>
          </a:p>
          <a:p>
            <a:pPr indent="-171450" lvl="0" marL="177800" marR="0" rtl="0" algn="l">
              <a:lnSpc>
                <a:spcPct val="90000"/>
              </a:lnSpc>
              <a:spcBef>
                <a:spcPts val="1400"/>
              </a:spcBef>
              <a:spcAft>
                <a:spcPts val="0"/>
              </a:spcAft>
              <a:buClr>
                <a:schemeClr val="accent1"/>
              </a:buClr>
              <a:buSzPts val="1500"/>
              <a:buFont typeface="Arial"/>
              <a:buChar char="•"/>
            </a:pPr>
            <a:r>
              <a:rPr b="0" i="0" lang="en" sz="1500" u="none" cap="none" strike="noStrike">
                <a:solidFill>
                  <a:srgbClr val="D8D8D8"/>
                </a:solidFill>
                <a:latin typeface="Candara"/>
                <a:ea typeface="Candara"/>
                <a:cs typeface="Candara"/>
                <a:sym typeface="Candara"/>
              </a:rPr>
              <a:t>Very low cost</a:t>
            </a:r>
            <a:endParaRPr sz="1100"/>
          </a:p>
        </p:txBody>
      </p:sp>
      <p:sp>
        <p:nvSpPr>
          <p:cNvPr id="216" name="Google Shape;216;p32"/>
          <p:cNvSpPr/>
          <p:nvPr/>
        </p:nvSpPr>
        <p:spPr>
          <a:xfrm>
            <a:off x="782210" y="2914650"/>
            <a:ext cx="3657600" cy="1881000"/>
          </a:xfrm>
          <a:prstGeom prst="roundRect">
            <a:avLst>
              <a:gd fmla="val 16667" name="adj"/>
            </a:avLst>
          </a:prstGeom>
          <a:solidFill>
            <a:schemeClr val="dk1"/>
          </a:solidFill>
          <a:ln cap="flat" cmpd="sng" w="12700">
            <a:solidFill>
              <a:srgbClr val="6A973A"/>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ndara"/>
              <a:ea typeface="Candara"/>
              <a:cs typeface="Candara"/>
              <a:sym typeface="Candara"/>
            </a:endParaRPr>
          </a:p>
        </p:txBody>
      </p:sp>
      <p:sp>
        <p:nvSpPr>
          <p:cNvPr id="217" name="Google Shape;217;p32"/>
          <p:cNvSpPr txBox="1"/>
          <p:nvPr/>
        </p:nvSpPr>
        <p:spPr>
          <a:xfrm>
            <a:off x="2247031" y="2980296"/>
            <a:ext cx="1543500" cy="371700"/>
          </a:xfrm>
          <a:prstGeom prst="rect">
            <a:avLst/>
          </a:prstGeom>
          <a:noFill/>
          <a:ln>
            <a:noFill/>
          </a:ln>
        </p:spPr>
        <p:txBody>
          <a:bodyPr anchorCtr="0" anchor="b" bIns="34275" lIns="68575" spcFirstLastPara="1" rIns="68575" wrap="square" tIns="34275">
            <a:noAutofit/>
          </a:bodyPr>
          <a:lstStyle/>
          <a:p>
            <a:pPr indent="0" lvl="0" marL="0" marR="0" rtl="0" algn="l">
              <a:lnSpc>
                <a:spcPct val="90000"/>
              </a:lnSpc>
              <a:spcBef>
                <a:spcPts val="0"/>
              </a:spcBef>
              <a:spcAft>
                <a:spcPts val="0"/>
              </a:spcAft>
              <a:buClr>
                <a:schemeClr val="accent1"/>
              </a:buClr>
              <a:buSzPts val="1800"/>
              <a:buFont typeface="Consolas"/>
              <a:buNone/>
            </a:pPr>
            <a:r>
              <a:rPr b="0" i="0" lang="en" sz="1800" u="sng" cap="none" strike="noStrike">
                <a:solidFill>
                  <a:schemeClr val="accent1"/>
                </a:solidFill>
                <a:latin typeface="Consolas"/>
                <a:ea typeface="Consolas"/>
                <a:cs typeface="Consolas"/>
                <a:sym typeface="Consolas"/>
              </a:rPr>
              <a:t>Operational</a:t>
            </a:r>
            <a:endParaRPr sz="1100"/>
          </a:p>
        </p:txBody>
      </p:sp>
      <p:sp>
        <p:nvSpPr>
          <p:cNvPr id="218" name="Google Shape;218;p32"/>
          <p:cNvSpPr txBox="1"/>
          <p:nvPr/>
        </p:nvSpPr>
        <p:spPr>
          <a:xfrm>
            <a:off x="2142188" y="3547855"/>
            <a:ext cx="2114700" cy="1034100"/>
          </a:xfrm>
          <a:prstGeom prst="rect">
            <a:avLst/>
          </a:prstGeom>
          <a:noFill/>
          <a:ln>
            <a:noFill/>
          </a:ln>
        </p:spPr>
        <p:txBody>
          <a:bodyPr anchorCtr="0" anchor="t" bIns="34275" lIns="68575" spcFirstLastPara="1" rIns="68575" wrap="square" tIns="34275">
            <a:noAutofit/>
          </a:bodyPr>
          <a:lstStyle/>
          <a:p>
            <a:pPr indent="-184150" lvl="0" marL="177800" marR="0" rtl="0" algn="l">
              <a:lnSpc>
                <a:spcPct val="70000"/>
              </a:lnSpc>
              <a:spcBef>
                <a:spcPts val="0"/>
              </a:spcBef>
              <a:spcAft>
                <a:spcPts val="0"/>
              </a:spcAft>
              <a:buClr>
                <a:schemeClr val="accent1"/>
              </a:buClr>
              <a:buSzPts val="1300"/>
              <a:buFont typeface="Arial"/>
              <a:buChar char="•"/>
            </a:pPr>
            <a:r>
              <a:rPr b="0" i="0" lang="en" sz="1300" u="none" cap="none" strike="noStrike">
                <a:solidFill>
                  <a:srgbClr val="D8D8D8"/>
                </a:solidFill>
                <a:latin typeface="Candara"/>
                <a:ea typeface="Candara"/>
                <a:cs typeface="Candara"/>
                <a:sym typeface="Candara"/>
              </a:rPr>
              <a:t>learn a new set of commands</a:t>
            </a:r>
            <a:endParaRPr sz="1100"/>
          </a:p>
          <a:p>
            <a:pPr indent="-184150" lvl="0" marL="177800" marR="0" rtl="0" algn="l">
              <a:lnSpc>
                <a:spcPct val="70000"/>
              </a:lnSpc>
              <a:spcBef>
                <a:spcPts val="1400"/>
              </a:spcBef>
              <a:spcAft>
                <a:spcPts val="0"/>
              </a:spcAft>
              <a:buClr>
                <a:schemeClr val="accent1"/>
              </a:buClr>
              <a:buSzPts val="1300"/>
              <a:buFont typeface="Arial"/>
              <a:buChar char="•"/>
            </a:pPr>
            <a:r>
              <a:rPr b="0" i="0" lang="en" sz="1300" u="none" cap="none" strike="noStrike">
                <a:solidFill>
                  <a:srgbClr val="D8D8D8"/>
                </a:solidFill>
                <a:latin typeface="Candara"/>
                <a:ea typeface="Candara"/>
                <a:cs typeface="Candara"/>
                <a:sym typeface="Candara"/>
              </a:rPr>
              <a:t>intuitive and easy to learn</a:t>
            </a:r>
            <a:endParaRPr sz="1100"/>
          </a:p>
          <a:p>
            <a:pPr indent="-184150" lvl="0" marL="177800" marR="0" rtl="0" algn="l">
              <a:lnSpc>
                <a:spcPct val="70000"/>
              </a:lnSpc>
              <a:spcBef>
                <a:spcPts val="1400"/>
              </a:spcBef>
              <a:spcAft>
                <a:spcPts val="0"/>
              </a:spcAft>
              <a:buClr>
                <a:schemeClr val="accent1"/>
              </a:buClr>
              <a:buSzPts val="1300"/>
              <a:buFont typeface="Arial"/>
              <a:buChar char="•"/>
            </a:pPr>
            <a:r>
              <a:rPr b="0" i="0" lang="en" sz="1300" u="none" cap="none" strike="noStrike">
                <a:solidFill>
                  <a:srgbClr val="D8D8D8"/>
                </a:solidFill>
                <a:latin typeface="Candara"/>
                <a:ea typeface="Candara"/>
                <a:cs typeface="Candara"/>
                <a:sym typeface="Candara"/>
              </a:rPr>
              <a:t>meet the overall goal</a:t>
            </a:r>
            <a:endParaRPr sz="1100"/>
          </a:p>
        </p:txBody>
      </p:sp>
      <p:sp>
        <p:nvSpPr>
          <p:cNvPr id="219" name="Google Shape;219;p32"/>
          <p:cNvSpPr/>
          <p:nvPr/>
        </p:nvSpPr>
        <p:spPr>
          <a:xfrm>
            <a:off x="4857750" y="2914650"/>
            <a:ext cx="3168300" cy="1881000"/>
          </a:xfrm>
          <a:prstGeom prst="roundRect">
            <a:avLst>
              <a:gd fmla="val 16667" name="adj"/>
            </a:avLst>
          </a:prstGeom>
          <a:solidFill>
            <a:schemeClr val="dk1"/>
          </a:solidFill>
          <a:ln cap="flat" cmpd="sng" w="12700">
            <a:solidFill>
              <a:srgbClr val="6A973A"/>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ndara"/>
              <a:ea typeface="Candara"/>
              <a:cs typeface="Candara"/>
              <a:sym typeface="Candara"/>
            </a:endParaRPr>
          </a:p>
        </p:txBody>
      </p:sp>
      <p:sp>
        <p:nvSpPr>
          <p:cNvPr id="220" name="Google Shape;220;p32"/>
          <p:cNvSpPr txBox="1"/>
          <p:nvPr/>
        </p:nvSpPr>
        <p:spPr>
          <a:xfrm>
            <a:off x="5945476" y="2977642"/>
            <a:ext cx="1885800" cy="371700"/>
          </a:xfrm>
          <a:prstGeom prst="rect">
            <a:avLst/>
          </a:prstGeom>
          <a:noFill/>
          <a:ln>
            <a:noFill/>
          </a:ln>
        </p:spPr>
        <p:txBody>
          <a:bodyPr anchorCtr="0" anchor="b" bIns="34275" lIns="68575" spcFirstLastPara="1" rIns="68575" wrap="square" tIns="34275">
            <a:noAutofit/>
          </a:bodyPr>
          <a:lstStyle/>
          <a:p>
            <a:pPr indent="0" lvl="0" marL="0" marR="0" rtl="0" algn="l">
              <a:lnSpc>
                <a:spcPct val="80000"/>
              </a:lnSpc>
              <a:spcBef>
                <a:spcPts val="0"/>
              </a:spcBef>
              <a:spcAft>
                <a:spcPts val="0"/>
              </a:spcAft>
              <a:buClr>
                <a:schemeClr val="accent1"/>
              </a:buClr>
              <a:buSzPts val="1500"/>
              <a:buFont typeface="Consolas"/>
              <a:buNone/>
            </a:pPr>
            <a:r>
              <a:rPr b="0" i="0" lang="en" sz="1500" u="sng" cap="none" strike="noStrike">
                <a:solidFill>
                  <a:schemeClr val="accent1"/>
                </a:solidFill>
                <a:latin typeface="Consolas"/>
                <a:ea typeface="Consolas"/>
                <a:cs typeface="Consolas"/>
                <a:sym typeface="Consolas"/>
              </a:rPr>
              <a:t>Ethical &amp; Social</a:t>
            </a:r>
            <a:endParaRPr sz="1100"/>
          </a:p>
        </p:txBody>
      </p:sp>
      <p:sp>
        <p:nvSpPr>
          <p:cNvPr id="221" name="Google Shape;221;p32"/>
          <p:cNvSpPr txBox="1"/>
          <p:nvPr/>
        </p:nvSpPr>
        <p:spPr>
          <a:xfrm>
            <a:off x="5762296" y="3497718"/>
            <a:ext cx="2225700" cy="1044000"/>
          </a:xfrm>
          <a:prstGeom prst="rect">
            <a:avLst/>
          </a:prstGeom>
          <a:noFill/>
          <a:ln>
            <a:noFill/>
          </a:ln>
        </p:spPr>
        <p:txBody>
          <a:bodyPr anchorCtr="0" anchor="t" bIns="34275" lIns="68575" spcFirstLastPara="1" rIns="68575" wrap="square" tIns="34275">
            <a:noAutofit/>
          </a:bodyPr>
          <a:lstStyle/>
          <a:p>
            <a:pPr indent="-184150" lvl="0" marL="177800" marR="0" rtl="0" algn="l">
              <a:lnSpc>
                <a:spcPct val="70000"/>
              </a:lnSpc>
              <a:spcBef>
                <a:spcPts val="0"/>
              </a:spcBef>
              <a:spcAft>
                <a:spcPts val="0"/>
              </a:spcAft>
              <a:buClr>
                <a:schemeClr val="accent1"/>
              </a:buClr>
              <a:buSzPts val="1100"/>
              <a:buFont typeface="Arial"/>
              <a:buChar char="•"/>
            </a:pPr>
            <a:r>
              <a:rPr b="0" i="0" lang="en" sz="1100" u="none" cap="none" strike="noStrike">
                <a:solidFill>
                  <a:srgbClr val="D8D8D8"/>
                </a:solidFill>
                <a:latin typeface="Candara"/>
                <a:ea typeface="Candara"/>
                <a:cs typeface="Candara"/>
                <a:sym typeface="Candara"/>
              </a:rPr>
              <a:t>not storing recorded voice inputs</a:t>
            </a:r>
            <a:r>
              <a:rPr b="0" i="0" lang="en" sz="1100" u="none" cap="none" strike="noStrike">
                <a:solidFill>
                  <a:srgbClr val="D8D8D8"/>
                </a:solidFill>
                <a:latin typeface="Candara"/>
                <a:ea typeface="Candara"/>
                <a:cs typeface="Candara"/>
                <a:sym typeface="Candara"/>
              </a:rPr>
              <a:t> for text editor window</a:t>
            </a:r>
            <a:endParaRPr sz="1100"/>
          </a:p>
          <a:p>
            <a:pPr indent="-184150" lvl="0" marL="177800" marR="0" rtl="0" algn="l">
              <a:lnSpc>
                <a:spcPct val="70000"/>
              </a:lnSpc>
              <a:spcBef>
                <a:spcPts val="1400"/>
              </a:spcBef>
              <a:spcAft>
                <a:spcPts val="0"/>
              </a:spcAft>
              <a:buClr>
                <a:schemeClr val="accent1"/>
              </a:buClr>
              <a:buSzPts val="1100"/>
              <a:buFont typeface="Arial"/>
              <a:buChar char="•"/>
            </a:pPr>
            <a:r>
              <a:rPr b="0" i="0" lang="en" sz="1100" u="none" cap="none" strike="noStrike">
                <a:solidFill>
                  <a:srgbClr val="D8D8D8"/>
                </a:solidFill>
                <a:latin typeface="Candara"/>
                <a:ea typeface="Candara"/>
                <a:cs typeface="Candara"/>
                <a:sym typeface="Candara"/>
              </a:rPr>
              <a:t>minimize the usage of the keyboard</a:t>
            </a:r>
            <a:endParaRPr sz="1100"/>
          </a:p>
          <a:p>
            <a:pPr indent="-184150" lvl="0" marL="177800" marR="0" rtl="0" algn="l">
              <a:lnSpc>
                <a:spcPct val="70000"/>
              </a:lnSpc>
              <a:spcBef>
                <a:spcPts val="1400"/>
              </a:spcBef>
              <a:spcAft>
                <a:spcPts val="0"/>
              </a:spcAft>
              <a:buClr>
                <a:schemeClr val="accent1"/>
              </a:buClr>
              <a:buSzPts val="1100"/>
              <a:buFont typeface="Arial"/>
              <a:buChar char="•"/>
            </a:pPr>
            <a:r>
              <a:rPr b="0" i="0" lang="en" sz="1100" u="none" cap="none" strike="noStrike">
                <a:solidFill>
                  <a:srgbClr val="D8D8D8"/>
                </a:solidFill>
                <a:latin typeface="Candara"/>
                <a:ea typeface="Candara"/>
                <a:cs typeface="Candara"/>
                <a:sym typeface="Candara"/>
              </a:rPr>
              <a:t>Program useful commands</a:t>
            </a:r>
            <a:endParaRPr sz="1100"/>
          </a:p>
        </p:txBody>
      </p:sp>
      <p:pic>
        <p:nvPicPr>
          <p:cNvPr descr="Meeting" id="222" name="Google Shape;222;p32"/>
          <p:cNvPicPr preferRelativeResize="0"/>
          <p:nvPr/>
        </p:nvPicPr>
        <p:blipFill rotWithShape="1">
          <a:blip r:embed="rId4">
            <a:alphaModFix/>
          </a:blip>
          <a:srcRect b="0" l="0" r="0" t="0"/>
          <a:stretch/>
        </p:blipFill>
        <p:spPr>
          <a:xfrm>
            <a:off x="5011666" y="3497718"/>
            <a:ext cx="685800" cy="685800"/>
          </a:xfrm>
          <a:prstGeom prst="rect">
            <a:avLst/>
          </a:prstGeom>
          <a:noFill/>
          <a:ln>
            <a:noFill/>
          </a:ln>
        </p:spPr>
      </p:pic>
      <p:pic>
        <p:nvPicPr>
          <p:cNvPr descr="Hourglass" id="223" name="Google Shape;223;p32"/>
          <p:cNvPicPr preferRelativeResize="0"/>
          <p:nvPr/>
        </p:nvPicPr>
        <p:blipFill rotWithShape="1">
          <a:blip r:embed="rId5">
            <a:alphaModFix/>
          </a:blip>
          <a:srcRect b="0" l="0" r="0" t="0"/>
          <a:stretch/>
        </p:blipFill>
        <p:spPr>
          <a:xfrm>
            <a:off x="3447666" y="1368677"/>
            <a:ext cx="685800" cy="685800"/>
          </a:xfrm>
          <a:prstGeom prst="rect">
            <a:avLst/>
          </a:prstGeom>
          <a:noFill/>
          <a:ln>
            <a:noFill/>
          </a:ln>
        </p:spPr>
      </p:pic>
      <p:pic>
        <p:nvPicPr>
          <p:cNvPr descr="Single gear" id="224" name="Google Shape;224;p32"/>
          <p:cNvPicPr preferRelativeResize="0"/>
          <p:nvPr/>
        </p:nvPicPr>
        <p:blipFill rotWithShape="1">
          <a:blip r:embed="rId6">
            <a:alphaModFix/>
          </a:blip>
          <a:srcRect b="0" l="0" r="0" t="0"/>
          <a:stretch/>
        </p:blipFill>
        <p:spPr>
          <a:xfrm>
            <a:off x="1055197" y="3204955"/>
            <a:ext cx="685800" cy="685800"/>
          </a:xfrm>
          <a:prstGeom prst="rect">
            <a:avLst/>
          </a:prstGeom>
          <a:noFill/>
          <a:ln>
            <a:noFill/>
          </a:ln>
        </p:spPr>
      </p:pic>
      <p:pic>
        <p:nvPicPr>
          <p:cNvPr descr="Piggy Bank" id="225" name="Google Shape;225;p32"/>
          <p:cNvPicPr preferRelativeResize="0"/>
          <p:nvPr/>
        </p:nvPicPr>
        <p:blipFill rotWithShape="1">
          <a:blip r:embed="rId7">
            <a:alphaModFix/>
          </a:blip>
          <a:srcRect b="0" l="0" r="0" t="0"/>
          <a:stretch/>
        </p:blipFill>
        <p:spPr>
          <a:xfrm>
            <a:off x="6855659" y="1220377"/>
            <a:ext cx="857249" cy="857249"/>
          </a:xfrm>
          <a:prstGeom prst="rect">
            <a:avLst/>
          </a:prstGeom>
          <a:noFill/>
          <a:ln>
            <a:noFill/>
          </a:ln>
        </p:spPr>
      </p:pic>
      <p:pic>
        <p:nvPicPr>
          <p:cNvPr descr="Gears" id="226" name="Google Shape;226;p32"/>
          <p:cNvPicPr preferRelativeResize="0"/>
          <p:nvPr/>
        </p:nvPicPr>
        <p:blipFill rotWithShape="1">
          <a:blip r:embed="rId8">
            <a:alphaModFix/>
          </a:blip>
          <a:srcRect b="0" l="0" r="0" t="0"/>
          <a:stretch/>
        </p:blipFill>
        <p:spPr>
          <a:xfrm>
            <a:off x="1167187" y="3721996"/>
            <a:ext cx="685800" cy="685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p33"/>
          <p:cNvPicPr preferRelativeResize="0"/>
          <p:nvPr/>
        </p:nvPicPr>
        <p:blipFill>
          <a:blip r:embed="rId3">
            <a:alphaModFix/>
          </a:blip>
          <a:stretch>
            <a:fillRect/>
          </a:stretch>
        </p:blipFill>
        <p:spPr>
          <a:xfrm>
            <a:off x="6280" y="-36625"/>
            <a:ext cx="9131440" cy="5143500"/>
          </a:xfrm>
          <a:prstGeom prst="rect">
            <a:avLst/>
          </a:prstGeom>
          <a:noFill/>
          <a:ln>
            <a:noFill/>
          </a:ln>
        </p:spPr>
      </p:pic>
      <p:sp>
        <p:nvSpPr>
          <p:cNvPr id="232" name="Google Shape;232;p33"/>
          <p:cNvSpPr/>
          <p:nvPr/>
        </p:nvSpPr>
        <p:spPr>
          <a:xfrm>
            <a:off x="-6300" y="557850"/>
            <a:ext cx="9144000" cy="4358700"/>
          </a:xfrm>
          <a:prstGeom prst="rect">
            <a:avLst/>
          </a:prstGeom>
          <a:solidFill>
            <a:schemeClr val="dk1"/>
          </a:solidFill>
          <a:ln cap="flat" cmpd="sng" w="19050">
            <a:solidFill>
              <a:srgbClr val="92D0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3"/>
          <p:cNvSpPr/>
          <p:nvPr/>
        </p:nvSpPr>
        <p:spPr>
          <a:xfrm>
            <a:off x="5375550" y="3403775"/>
            <a:ext cx="2666400" cy="371700"/>
          </a:xfrm>
          <a:prstGeom prst="roundRect">
            <a:avLst>
              <a:gd fmla="val 16667" name="adj"/>
            </a:avLst>
          </a:prstGeom>
          <a:solidFill>
            <a:schemeClr val="lt1"/>
          </a:solidFill>
          <a:ln cap="flat" cmpd="sng" w="19050">
            <a:solidFill>
              <a:srgbClr val="6DAA2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3"/>
          <p:cNvSpPr txBox="1"/>
          <p:nvPr>
            <p:ph type="title"/>
          </p:nvPr>
        </p:nvSpPr>
        <p:spPr>
          <a:xfrm>
            <a:off x="485775" y="23825"/>
            <a:ext cx="3516300" cy="4908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Project Management</a:t>
            </a:r>
            <a:endParaRPr/>
          </a:p>
        </p:txBody>
      </p:sp>
      <p:sp>
        <p:nvSpPr>
          <p:cNvPr id="235" name="Google Shape;235;p33"/>
          <p:cNvSpPr/>
          <p:nvPr/>
        </p:nvSpPr>
        <p:spPr>
          <a:xfrm>
            <a:off x="1221125" y="814425"/>
            <a:ext cx="2275500" cy="1278900"/>
          </a:xfrm>
          <a:prstGeom prst="roundRect">
            <a:avLst>
              <a:gd fmla="val 16667" name="adj"/>
            </a:avLst>
          </a:prstGeom>
          <a:solidFill>
            <a:schemeClr val="lt1"/>
          </a:solidFill>
          <a:ln cap="flat" cmpd="sng" w="19050">
            <a:solidFill>
              <a:srgbClr val="6A973A"/>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ndara"/>
              <a:ea typeface="Candara"/>
              <a:cs typeface="Candara"/>
              <a:sym typeface="Candara"/>
            </a:endParaRPr>
          </a:p>
        </p:txBody>
      </p:sp>
      <p:sp>
        <p:nvSpPr>
          <p:cNvPr id="236" name="Google Shape;236;p33"/>
          <p:cNvSpPr txBox="1"/>
          <p:nvPr/>
        </p:nvSpPr>
        <p:spPr>
          <a:xfrm>
            <a:off x="1418175" y="792475"/>
            <a:ext cx="1511100" cy="371700"/>
          </a:xfrm>
          <a:prstGeom prst="rect">
            <a:avLst/>
          </a:prstGeom>
          <a:noFill/>
          <a:ln>
            <a:noFill/>
          </a:ln>
        </p:spPr>
        <p:txBody>
          <a:bodyPr anchorCtr="0" anchor="b" bIns="34275" lIns="68575" spcFirstLastPara="1" rIns="68575" wrap="square" tIns="34275">
            <a:noAutofit/>
          </a:bodyPr>
          <a:lstStyle/>
          <a:p>
            <a:pPr indent="0" lvl="0" marL="0" rtl="0" algn="l">
              <a:lnSpc>
                <a:spcPct val="115000"/>
              </a:lnSpc>
              <a:spcBef>
                <a:spcPts val="0"/>
              </a:spcBef>
              <a:spcAft>
                <a:spcPts val="0"/>
              </a:spcAft>
              <a:buNone/>
            </a:pPr>
            <a:r>
              <a:rPr lang="en" sz="1800" u="sng">
                <a:solidFill>
                  <a:schemeClr val="dk1"/>
                </a:solidFill>
                <a:latin typeface="Consolas"/>
                <a:ea typeface="Consolas"/>
                <a:cs typeface="Consolas"/>
                <a:sym typeface="Consolas"/>
              </a:rPr>
              <a:t>T</a:t>
            </a:r>
            <a:r>
              <a:rPr lang="en" sz="1800" u="sng">
                <a:solidFill>
                  <a:schemeClr val="dk1"/>
                </a:solidFill>
                <a:latin typeface="Consolas"/>
                <a:ea typeface="Consolas"/>
                <a:cs typeface="Consolas"/>
                <a:sym typeface="Consolas"/>
              </a:rPr>
              <a:t>ools:</a:t>
            </a:r>
            <a:endParaRPr sz="1800" u="sng">
              <a:latin typeface="Consolas"/>
              <a:ea typeface="Consolas"/>
              <a:cs typeface="Consolas"/>
              <a:sym typeface="Consolas"/>
            </a:endParaRPr>
          </a:p>
        </p:txBody>
      </p:sp>
      <p:sp>
        <p:nvSpPr>
          <p:cNvPr id="237" name="Google Shape;237;p33"/>
          <p:cNvSpPr txBox="1"/>
          <p:nvPr/>
        </p:nvSpPr>
        <p:spPr>
          <a:xfrm>
            <a:off x="1341975" y="1107248"/>
            <a:ext cx="2467800" cy="994800"/>
          </a:xfrm>
          <a:prstGeom prst="rect">
            <a:avLst/>
          </a:prstGeom>
          <a:noFill/>
          <a:ln>
            <a:noFill/>
          </a:ln>
        </p:spPr>
        <p:txBody>
          <a:bodyPr anchorCtr="0" anchor="t" bIns="34275" lIns="68575" spcFirstLastPara="1" rIns="68575" wrap="square" tIns="34275">
            <a:noAutofit/>
          </a:bodyPr>
          <a:lstStyle/>
          <a:p>
            <a:pPr indent="-247650" lvl="0" marL="342900" rtl="0" algn="l">
              <a:lnSpc>
                <a:spcPct val="115000"/>
              </a:lnSpc>
              <a:spcBef>
                <a:spcPts val="0"/>
              </a:spcBef>
              <a:spcAft>
                <a:spcPts val="0"/>
              </a:spcAft>
              <a:buClr>
                <a:schemeClr val="dk1"/>
              </a:buClr>
              <a:buSzPts val="1300"/>
              <a:buChar char="•"/>
            </a:pPr>
            <a:r>
              <a:rPr lang="en" sz="1100">
                <a:solidFill>
                  <a:schemeClr val="dk1"/>
                </a:solidFill>
                <a:latin typeface="Times New Roman"/>
                <a:ea typeface="Times New Roman"/>
                <a:cs typeface="Times New Roman"/>
                <a:sym typeface="Times New Roman"/>
              </a:rPr>
              <a:t>Discord</a:t>
            </a:r>
            <a:endParaRPr sz="1100">
              <a:solidFill>
                <a:schemeClr val="dk1"/>
              </a:solidFill>
              <a:latin typeface="Times New Roman"/>
              <a:ea typeface="Times New Roman"/>
              <a:cs typeface="Times New Roman"/>
              <a:sym typeface="Times New Roman"/>
            </a:endParaRPr>
          </a:p>
          <a:p>
            <a:pPr indent="-247650" lvl="0" marL="342900" rtl="0" algn="l">
              <a:lnSpc>
                <a:spcPct val="115000"/>
              </a:lnSpc>
              <a:spcBef>
                <a:spcPts val="0"/>
              </a:spcBef>
              <a:spcAft>
                <a:spcPts val="0"/>
              </a:spcAft>
              <a:buClr>
                <a:schemeClr val="dk1"/>
              </a:buClr>
              <a:buSzPts val="1300"/>
              <a:buChar char="•"/>
            </a:pPr>
            <a:r>
              <a:rPr lang="en" sz="1100">
                <a:solidFill>
                  <a:schemeClr val="dk1"/>
                </a:solidFill>
                <a:latin typeface="Times New Roman"/>
                <a:ea typeface="Times New Roman"/>
                <a:cs typeface="Times New Roman"/>
                <a:sym typeface="Times New Roman"/>
              </a:rPr>
              <a:t>Google Drive/Docs</a:t>
            </a:r>
            <a:endParaRPr sz="1100">
              <a:solidFill>
                <a:schemeClr val="dk1"/>
              </a:solidFill>
              <a:latin typeface="Times New Roman"/>
              <a:ea typeface="Times New Roman"/>
              <a:cs typeface="Times New Roman"/>
              <a:sym typeface="Times New Roman"/>
            </a:endParaRPr>
          </a:p>
          <a:p>
            <a:pPr indent="-234950" lvl="0" marL="342900"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Email</a:t>
            </a:r>
            <a:endParaRPr sz="1100">
              <a:solidFill>
                <a:schemeClr val="dk1"/>
              </a:solidFill>
              <a:latin typeface="Times New Roman"/>
              <a:ea typeface="Times New Roman"/>
              <a:cs typeface="Times New Roman"/>
              <a:sym typeface="Times New Roman"/>
            </a:endParaRPr>
          </a:p>
          <a:p>
            <a:pPr indent="-234950" lvl="0" marL="342900"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Github and Visual Studio</a:t>
            </a:r>
            <a:endParaRPr sz="1100">
              <a:solidFill>
                <a:schemeClr val="dk1"/>
              </a:solidFill>
              <a:latin typeface="Times New Roman"/>
              <a:ea typeface="Times New Roman"/>
              <a:cs typeface="Times New Roman"/>
              <a:sym typeface="Times New Roman"/>
            </a:endParaRPr>
          </a:p>
        </p:txBody>
      </p:sp>
      <p:sp>
        <p:nvSpPr>
          <p:cNvPr id="238" name="Google Shape;238;p33"/>
          <p:cNvSpPr/>
          <p:nvPr/>
        </p:nvSpPr>
        <p:spPr>
          <a:xfrm>
            <a:off x="4572000" y="814425"/>
            <a:ext cx="3876000" cy="2288100"/>
          </a:xfrm>
          <a:prstGeom prst="rect">
            <a:avLst/>
          </a:prstGeom>
          <a:solidFill>
            <a:srgbClr val="6A973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9" name="Google Shape;239;p33"/>
          <p:cNvPicPr preferRelativeResize="0"/>
          <p:nvPr/>
        </p:nvPicPr>
        <p:blipFill>
          <a:blip r:embed="rId4">
            <a:alphaModFix/>
          </a:blip>
          <a:stretch>
            <a:fillRect/>
          </a:stretch>
        </p:blipFill>
        <p:spPr>
          <a:xfrm>
            <a:off x="4638850" y="890050"/>
            <a:ext cx="3875850" cy="2288100"/>
          </a:xfrm>
          <a:prstGeom prst="rect">
            <a:avLst/>
          </a:prstGeom>
          <a:noFill/>
          <a:ln>
            <a:noFill/>
          </a:ln>
        </p:spPr>
      </p:pic>
      <p:sp>
        <p:nvSpPr>
          <p:cNvPr id="240" name="Google Shape;240;p33"/>
          <p:cNvSpPr/>
          <p:nvPr/>
        </p:nvSpPr>
        <p:spPr>
          <a:xfrm>
            <a:off x="427825" y="2393125"/>
            <a:ext cx="3450300" cy="2288100"/>
          </a:xfrm>
          <a:prstGeom prst="rect">
            <a:avLst/>
          </a:prstGeom>
          <a:solidFill>
            <a:srgbClr val="6A973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3"/>
          <p:cNvSpPr txBox="1"/>
          <p:nvPr/>
        </p:nvSpPr>
        <p:spPr>
          <a:xfrm>
            <a:off x="5456200" y="3448150"/>
            <a:ext cx="3058500" cy="3717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lang="en">
                <a:solidFill>
                  <a:schemeClr val="dk1"/>
                </a:solidFill>
                <a:latin typeface="Candara"/>
                <a:ea typeface="Candara"/>
                <a:cs typeface="Candara"/>
                <a:sym typeface="Candara"/>
              </a:rPr>
              <a:t>Hybrid of Prototyping and Agile</a:t>
            </a:r>
            <a:endParaRPr>
              <a:solidFill>
                <a:schemeClr val="dk1"/>
              </a:solidFill>
            </a:endParaRPr>
          </a:p>
        </p:txBody>
      </p:sp>
      <p:sp>
        <p:nvSpPr>
          <p:cNvPr id="242" name="Google Shape;242;p33"/>
          <p:cNvSpPr/>
          <p:nvPr/>
        </p:nvSpPr>
        <p:spPr>
          <a:xfrm>
            <a:off x="4091675" y="4203250"/>
            <a:ext cx="2666400" cy="431400"/>
          </a:xfrm>
          <a:prstGeom prst="roundRect">
            <a:avLst>
              <a:gd fmla="val 16667" name="adj"/>
            </a:avLst>
          </a:prstGeom>
          <a:solidFill>
            <a:schemeClr val="lt1"/>
          </a:solidFill>
          <a:ln cap="flat" cmpd="sng" w="19050">
            <a:solidFill>
              <a:srgbClr val="6DAA2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3"/>
          <p:cNvSpPr txBox="1"/>
          <p:nvPr/>
        </p:nvSpPr>
        <p:spPr>
          <a:xfrm>
            <a:off x="4229825" y="4262800"/>
            <a:ext cx="2819100" cy="3717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lang="en">
                <a:solidFill>
                  <a:schemeClr val="dk1"/>
                </a:solidFill>
                <a:latin typeface="Candara"/>
                <a:ea typeface="Candara"/>
                <a:cs typeface="Candara"/>
                <a:sym typeface="Candara"/>
              </a:rPr>
              <a:t>P</a:t>
            </a:r>
            <a:r>
              <a:rPr lang="en">
                <a:solidFill>
                  <a:schemeClr val="dk1"/>
                </a:solidFill>
                <a:latin typeface="Candara"/>
                <a:ea typeface="Candara"/>
                <a:cs typeface="Candara"/>
                <a:sym typeface="Candara"/>
              </a:rPr>
              <a:t>roject Plan Template in Excel</a:t>
            </a:r>
            <a:endParaRPr>
              <a:solidFill>
                <a:schemeClr val="dk1"/>
              </a:solidFill>
            </a:endParaRPr>
          </a:p>
        </p:txBody>
      </p:sp>
      <p:pic>
        <p:nvPicPr>
          <p:cNvPr id="244" name="Google Shape;244;p33"/>
          <p:cNvPicPr preferRelativeResize="0"/>
          <p:nvPr/>
        </p:nvPicPr>
        <p:blipFill>
          <a:blip r:embed="rId5">
            <a:alphaModFix/>
          </a:blip>
          <a:stretch>
            <a:fillRect/>
          </a:stretch>
        </p:blipFill>
        <p:spPr>
          <a:xfrm>
            <a:off x="552813" y="2489950"/>
            <a:ext cx="3382228" cy="2288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248" name="Shape 248"/>
        <p:cNvGrpSpPr/>
        <p:nvPr/>
      </p:nvGrpSpPr>
      <p:grpSpPr>
        <a:xfrm>
          <a:off x="0" y="0"/>
          <a:ext cx="0" cy="0"/>
          <a:chOff x="0" y="0"/>
          <a:chExt cx="0" cy="0"/>
        </a:xfrm>
      </p:grpSpPr>
      <p:sp>
        <p:nvSpPr>
          <p:cNvPr id="249" name="Google Shape;249;p34"/>
          <p:cNvSpPr/>
          <p:nvPr/>
        </p:nvSpPr>
        <p:spPr>
          <a:xfrm>
            <a:off x="2239975" y="128600"/>
            <a:ext cx="6134100" cy="4886400"/>
          </a:xfrm>
          <a:prstGeom prst="snip2DiagRect">
            <a:avLst>
              <a:gd fmla="val 29671" name="adj1"/>
              <a:gd fmla="val 13450" name="adj2"/>
            </a:avLst>
          </a:prstGeom>
          <a:solidFill>
            <a:schemeClr val="dk1"/>
          </a:solidFill>
          <a:ln cap="flat" cmpd="sng" w="19050">
            <a:solidFill>
              <a:srgbClr val="85CC6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4"/>
          <p:cNvSpPr/>
          <p:nvPr/>
        </p:nvSpPr>
        <p:spPr>
          <a:xfrm>
            <a:off x="214328" y="194225"/>
            <a:ext cx="2153700" cy="871800"/>
          </a:xfrm>
          <a:prstGeom prst="roundRect">
            <a:avLst>
              <a:gd fmla="val 16667" name="adj"/>
            </a:avLst>
          </a:prstGeom>
          <a:solidFill>
            <a:schemeClr val="dk1"/>
          </a:solidFill>
          <a:ln cap="flat" cmpd="sng" w="12700">
            <a:solidFill>
              <a:srgbClr val="6A973A"/>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ndara"/>
              <a:ea typeface="Candara"/>
              <a:cs typeface="Candara"/>
              <a:sym typeface="Candara"/>
            </a:endParaRPr>
          </a:p>
        </p:txBody>
      </p:sp>
      <p:sp>
        <p:nvSpPr>
          <p:cNvPr id="251" name="Google Shape;251;p34"/>
          <p:cNvSpPr txBox="1"/>
          <p:nvPr/>
        </p:nvSpPr>
        <p:spPr>
          <a:xfrm>
            <a:off x="598200" y="638725"/>
            <a:ext cx="1695600" cy="333600"/>
          </a:xfrm>
          <a:prstGeom prst="rect">
            <a:avLst/>
          </a:prstGeom>
          <a:noFill/>
          <a:ln>
            <a:noFill/>
          </a:ln>
        </p:spPr>
        <p:txBody>
          <a:bodyPr anchorCtr="0" anchor="b" bIns="34275" lIns="68575" spcFirstLastPara="1" rIns="68575" wrap="square" tIns="34275">
            <a:noAutofit/>
          </a:bodyPr>
          <a:lstStyle/>
          <a:p>
            <a:pPr indent="0" lvl="0" marL="0" marR="0" rtl="0" algn="l">
              <a:lnSpc>
                <a:spcPct val="90000"/>
              </a:lnSpc>
              <a:spcBef>
                <a:spcPts val="0"/>
              </a:spcBef>
              <a:spcAft>
                <a:spcPts val="0"/>
              </a:spcAft>
              <a:buClr>
                <a:schemeClr val="accent1"/>
              </a:buClr>
              <a:buSzPts val="1800"/>
              <a:buFont typeface="Consolas"/>
              <a:buNone/>
            </a:pPr>
            <a:r>
              <a:rPr lang="en">
                <a:solidFill>
                  <a:schemeClr val="accent1"/>
                </a:solidFill>
                <a:latin typeface="Consolas"/>
                <a:ea typeface="Consolas"/>
                <a:cs typeface="Consolas"/>
                <a:sym typeface="Consolas"/>
              </a:rPr>
              <a:t>Class</a:t>
            </a:r>
            <a:r>
              <a:rPr b="0" i="0" lang="en" u="none" cap="none" strike="noStrike">
                <a:solidFill>
                  <a:schemeClr val="accent1"/>
                </a:solidFill>
                <a:latin typeface="Consolas"/>
                <a:ea typeface="Consolas"/>
                <a:cs typeface="Consolas"/>
                <a:sym typeface="Consolas"/>
              </a:rPr>
              <a:t> Diagram</a:t>
            </a:r>
            <a:endParaRPr/>
          </a:p>
        </p:txBody>
      </p:sp>
      <p:pic>
        <p:nvPicPr>
          <p:cNvPr id="252" name="Google Shape;252;p34"/>
          <p:cNvPicPr preferRelativeResize="0"/>
          <p:nvPr/>
        </p:nvPicPr>
        <p:blipFill rotWithShape="1">
          <a:blip r:embed="rId4">
            <a:alphaModFix/>
          </a:blip>
          <a:srcRect b="0" l="0" r="0" t="0"/>
          <a:stretch/>
        </p:blipFill>
        <p:spPr>
          <a:xfrm>
            <a:off x="163050" y="194225"/>
            <a:ext cx="2276950" cy="611297"/>
          </a:xfrm>
          <a:prstGeom prst="rect">
            <a:avLst/>
          </a:prstGeom>
          <a:noFill/>
          <a:ln>
            <a:noFill/>
          </a:ln>
        </p:spPr>
      </p:pic>
      <p:cxnSp>
        <p:nvCxnSpPr>
          <p:cNvPr id="253" name="Google Shape;253;p34"/>
          <p:cNvCxnSpPr/>
          <p:nvPr/>
        </p:nvCxnSpPr>
        <p:spPr>
          <a:xfrm flipH="1" rot="10800000">
            <a:off x="3278200" y="938888"/>
            <a:ext cx="1695600" cy="1276200"/>
          </a:xfrm>
          <a:prstGeom prst="straightConnector1">
            <a:avLst/>
          </a:prstGeom>
          <a:noFill/>
          <a:ln cap="flat" cmpd="sng" w="38100">
            <a:solidFill>
              <a:srgbClr val="85CC67"/>
            </a:solidFill>
            <a:prstDash val="solid"/>
            <a:round/>
            <a:headEnd len="med" w="med" type="none"/>
            <a:tailEnd len="med" w="med" type="none"/>
          </a:ln>
        </p:spPr>
      </p:cxnSp>
      <p:cxnSp>
        <p:nvCxnSpPr>
          <p:cNvPr id="254" name="Google Shape;254;p34"/>
          <p:cNvCxnSpPr/>
          <p:nvPr/>
        </p:nvCxnSpPr>
        <p:spPr>
          <a:xfrm>
            <a:off x="3430600" y="2505588"/>
            <a:ext cx="1295400" cy="828600"/>
          </a:xfrm>
          <a:prstGeom prst="straightConnector1">
            <a:avLst/>
          </a:prstGeom>
          <a:noFill/>
          <a:ln cap="flat" cmpd="sng" w="38100">
            <a:solidFill>
              <a:srgbClr val="85CC67"/>
            </a:solidFill>
            <a:prstDash val="solid"/>
            <a:round/>
            <a:headEnd len="med" w="med" type="none"/>
            <a:tailEnd len="med" w="med" type="none"/>
          </a:ln>
        </p:spPr>
      </p:cxnSp>
      <p:pic>
        <p:nvPicPr>
          <p:cNvPr id="255" name="Google Shape;255;p34"/>
          <p:cNvPicPr preferRelativeResize="0"/>
          <p:nvPr/>
        </p:nvPicPr>
        <p:blipFill>
          <a:blip r:embed="rId5">
            <a:alphaModFix/>
          </a:blip>
          <a:stretch>
            <a:fillRect/>
          </a:stretch>
        </p:blipFill>
        <p:spPr>
          <a:xfrm>
            <a:off x="2518925" y="2020524"/>
            <a:ext cx="1277150" cy="970126"/>
          </a:xfrm>
          <a:prstGeom prst="rect">
            <a:avLst/>
          </a:prstGeom>
          <a:noFill/>
          <a:ln>
            <a:noFill/>
          </a:ln>
        </p:spPr>
      </p:pic>
      <p:cxnSp>
        <p:nvCxnSpPr>
          <p:cNvPr id="256" name="Google Shape;256;p34"/>
          <p:cNvCxnSpPr/>
          <p:nvPr/>
        </p:nvCxnSpPr>
        <p:spPr>
          <a:xfrm flipH="1">
            <a:off x="5059263" y="1325975"/>
            <a:ext cx="11400" cy="2832300"/>
          </a:xfrm>
          <a:prstGeom prst="straightConnector1">
            <a:avLst/>
          </a:prstGeom>
          <a:noFill/>
          <a:ln cap="flat" cmpd="sng" w="38100">
            <a:solidFill>
              <a:srgbClr val="85CC67"/>
            </a:solidFill>
            <a:prstDash val="solid"/>
            <a:round/>
            <a:headEnd len="med" w="med" type="none"/>
            <a:tailEnd len="med" w="med" type="none"/>
          </a:ln>
        </p:spPr>
      </p:cxnSp>
      <p:cxnSp>
        <p:nvCxnSpPr>
          <p:cNvPr id="257" name="Google Shape;257;p34"/>
          <p:cNvCxnSpPr/>
          <p:nvPr/>
        </p:nvCxnSpPr>
        <p:spPr>
          <a:xfrm flipH="1" rot="10800000">
            <a:off x="5421325" y="916300"/>
            <a:ext cx="1647900" cy="4800"/>
          </a:xfrm>
          <a:prstGeom prst="straightConnector1">
            <a:avLst/>
          </a:prstGeom>
          <a:noFill/>
          <a:ln cap="flat" cmpd="sng" w="38100">
            <a:solidFill>
              <a:srgbClr val="85CC67"/>
            </a:solidFill>
            <a:prstDash val="solid"/>
            <a:round/>
            <a:headEnd len="med" w="med" type="none"/>
            <a:tailEnd len="med" w="med" type="none"/>
          </a:ln>
        </p:spPr>
      </p:cxnSp>
      <p:pic>
        <p:nvPicPr>
          <p:cNvPr id="258" name="Google Shape;258;p34"/>
          <p:cNvPicPr preferRelativeResize="0"/>
          <p:nvPr/>
        </p:nvPicPr>
        <p:blipFill>
          <a:blip r:embed="rId6">
            <a:alphaModFix/>
          </a:blip>
          <a:stretch>
            <a:fillRect/>
          </a:stretch>
        </p:blipFill>
        <p:spPr>
          <a:xfrm>
            <a:off x="4464425" y="251265"/>
            <a:ext cx="1212475" cy="1334897"/>
          </a:xfrm>
          <a:prstGeom prst="rect">
            <a:avLst/>
          </a:prstGeom>
          <a:noFill/>
          <a:ln>
            <a:noFill/>
          </a:ln>
        </p:spPr>
      </p:pic>
      <p:pic>
        <p:nvPicPr>
          <p:cNvPr id="259" name="Google Shape;259;p34"/>
          <p:cNvPicPr preferRelativeResize="0"/>
          <p:nvPr/>
        </p:nvPicPr>
        <p:blipFill>
          <a:blip r:embed="rId7">
            <a:alphaModFix/>
          </a:blip>
          <a:stretch>
            <a:fillRect/>
          </a:stretch>
        </p:blipFill>
        <p:spPr>
          <a:xfrm>
            <a:off x="6276975" y="536113"/>
            <a:ext cx="1523113" cy="1021750"/>
          </a:xfrm>
          <a:prstGeom prst="rect">
            <a:avLst/>
          </a:prstGeom>
          <a:noFill/>
          <a:ln>
            <a:noFill/>
          </a:ln>
        </p:spPr>
      </p:pic>
      <p:cxnSp>
        <p:nvCxnSpPr>
          <p:cNvPr id="260" name="Google Shape;260;p34"/>
          <p:cNvCxnSpPr/>
          <p:nvPr/>
        </p:nvCxnSpPr>
        <p:spPr>
          <a:xfrm flipH="1" rot="10800000">
            <a:off x="5230825" y="2725925"/>
            <a:ext cx="1647900" cy="4800"/>
          </a:xfrm>
          <a:prstGeom prst="straightConnector1">
            <a:avLst/>
          </a:prstGeom>
          <a:noFill/>
          <a:ln cap="flat" cmpd="sng" w="38100">
            <a:solidFill>
              <a:srgbClr val="85CC67"/>
            </a:solidFill>
            <a:prstDash val="solid"/>
            <a:round/>
            <a:headEnd len="med" w="med" type="none"/>
            <a:tailEnd len="med" w="med" type="none"/>
          </a:ln>
        </p:spPr>
      </p:cxnSp>
      <p:pic>
        <p:nvPicPr>
          <p:cNvPr id="261" name="Google Shape;261;p34"/>
          <p:cNvPicPr preferRelativeResize="0"/>
          <p:nvPr/>
        </p:nvPicPr>
        <p:blipFill>
          <a:blip r:embed="rId8">
            <a:alphaModFix/>
          </a:blip>
          <a:stretch>
            <a:fillRect/>
          </a:stretch>
        </p:blipFill>
        <p:spPr>
          <a:xfrm>
            <a:off x="6087200" y="2263087"/>
            <a:ext cx="1380023" cy="1021750"/>
          </a:xfrm>
          <a:prstGeom prst="rect">
            <a:avLst/>
          </a:prstGeom>
          <a:noFill/>
          <a:ln>
            <a:noFill/>
          </a:ln>
        </p:spPr>
      </p:pic>
      <p:pic>
        <p:nvPicPr>
          <p:cNvPr id="262" name="Google Shape;262;p34"/>
          <p:cNvPicPr preferRelativeResize="0"/>
          <p:nvPr/>
        </p:nvPicPr>
        <p:blipFill>
          <a:blip r:embed="rId9">
            <a:alphaModFix/>
          </a:blip>
          <a:stretch>
            <a:fillRect/>
          </a:stretch>
        </p:blipFill>
        <p:spPr>
          <a:xfrm>
            <a:off x="4422163" y="1905424"/>
            <a:ext cx="1212475" cy="1737100"/>
          </a:xfrm>
          <a:prstGeom prst="rect">
            <a:avLst/>
          </a:prstGeom>
          <a:noFill/>
          <a:ln>
            <a:noFill/>
          </a:ln>
        </p:spPr>
      </p:pic>
      <p:pic>
        <p:nvPicPr>
          <p:cNvPr id="263" name="Google Shape;263;p34"/>
          <p:cNvPicPr preferRelativeResize="0"/>
          <p:nvPr/>
        </p:nvPicPr>
        <p:blipFill>
          <a:blip r:embed="rId10">
            <a:alphaModFix/>
          </a:blip>
          <a:stretch>
            <a:fillRect/>
          </a:stretch>
        </p:blipFill>
        <p:spPr>
          <a:xfrm>
            <a:off x="4333875" y="3870481"/>
            <a:ext cx="1389050" cy="102175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267" name="Shape 267"/>
        <p:cNvGrpSpPr/>
        <p:nvPr/>
      </p:nvGrpSpPr>
      <p:grpSpPr>
        <a:xfrm>
          <a:off x="0" y="0"/>
          <a:ext cx="0" cy="0"/>
          <a:chOff x="0" y="0"/>
          <a:chExt cx="0" cy="0"/>
        </a:xfrm>
      </p:grpSpPr>
      <p:sp>
        <p:nvSpPr>
          <p:cNvPr id="268" name="Google Shape;268;p35"/>
          <p:cNvSpPr/>
          <p:nvPr/>
        </p:nvSpPr>
        <p:spPr>
          <a:xfrm>
            <a:off x="2838075" y="127650"/>
            <a:ext cx="5559600" cy="4907100"/>
          </a:xfrm>
          <a:prstGeom prst="roundRect">
            <a:avLst>
              <a:gd fmla="val 16667" name="adj"/>
            </a:avLst>
          </a:prstGeom>
          <a:solidFill>
            <a:srgbClr val="0C0C0C"/>
          </a:solidFill>
          <a:ln cap="flat" cmpd="sng" w="12700">
            <a:solidFill>
              <a:srgbClr val="6A973A"/>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ndara"/>
              <a:ea typeface="Candara"/>
              <a:cs typeface="Candara"/>
              <a:sym typeface="Candara"/>
            </a:endParaRPr>
          </a:p>
        </p:txBody>
      </p:sp>
      <p:sp>
        <p:nvSpPr>
          <p:cNvPr id="269" name="Google Shape;269;p35"/>
          <p:cNvSpPr/>
          <p:nvPr/>
        </p:nvSpPr>
        <p:spPr>
          <a:xfrm>
            <a:off x="231400" y="165925"/>
            <a:ext cx="2426400" cy="829500"/>
          </a:xfrm>
          <a:prstGeom prst="roundRect">
            <a:avLst>
              <a:gd fmla="val 16667" name="adj"/>
            </a:avLst>
          </a:prstGeom>
          <a:solidFill>
            <a:schemeClr val="dk1"/>
          </a:solidFill>
          <a:ln cap="flat" cmpd="sng" w="12700">
            <a:solidFill>
              <a:srgbClr val="6A973A"/>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ndara"/>
              <a:ea typeface="Candara"/>
              <a:cs typeface="Candara"/>
              <a:sym typeface="Candara"/>
            </a:endParaRPr>
          </a:p>
        </p:txBody>
      </p:sp>
      <p:sp>
        <p:nvSpPr>
          <p:cNvPr id="270" name="Google Shape;270;p35"/>
          <p:cNvSpPr txBox="1"/>
          <p:nvPr/>
        </p:nvSpPr>
        <p:spPr>
          <a:xfrm>
            <a:off x="615550" y="508925"/>
            <a:ext cx="1910100" cy="371700"/>
          </a:xfrm>
          <a:prstGeom prst="rect">
            <a:avLst/>
          </a:prstGeom>
          <a:noFill/>
          <a:ln>
            <a:noFill/>
          </a:ln>
        </p:spPr>
        <p:txBody>
          <a:bodyPr anchorCtr="0" anchor="b" bIns="34275" lIns="68575" spcFirstLastPara="1" rIns="68575" wrap="square" tIns="34275">
            <a:noAutofit/>
          </a:bodyPr>
          <a:lstStyle/>
          <a:p>
            <a:pPr indent="0" lvl="0" marL="0" marR="0" rtl="0" algn="l">
              <a:lnSpc>
                <a:spcPct val="90000"/>
              </a:lnSpc>
              <a:spcBef>
                <a:spcPts val="0"/>
              </a:spcBef>
              <a:spcAft>
                <a:spcPts val="0"/>
              </a:spcAft>
              <a:buClr>
                <a:schemeClr val="accent1"/>
              </a:buClr>
              <a:buSzPts val="1800"/>
              <a:buFont typeface="Consolas"/>
              <a:buNone/>
            </a:pPr>
            <a:r>
              <a:rPr lang="en">
                <a:solidFill>
                  <a:schemeClr val="accent1"/>
                </a:solidFill>
                <a:latin typeface="Consolas"/>
                <a:ea typeface="Consolas"/>
                <a:cs typeface="Consolas"/>
                <a:sym typeface="Consolas"/>
              </a:rPr>
              <a:t>Sequence </a:t>
            </a:r>
            <a:r>
              <a:rPr b="0" i="0" lang="en" u="none" cap="none" strike="noStrike">
                <a:solidFill>
                  <a:schemeClr val="accent1"/>
                </a:solidFill>
                <a:latin typeface="Consolas"/>
                <a:ea typeface="Consolas"/>
                <a:cs typeface="Consolas"/>
                <a:sym typeface="Consolas"/>
              </a:rPr>
              <a:t>Diagram</a:t>
            </a:r>
            <a:endParaRPr/>
          </a:p>
        </p:txBody>
      </p:sp>
      <p:pic>
        <p:nvPicPr>
          <p:cNvPr id="271" name="Google Shape;271;p35"/>
          <p:cNvPicPr preferRelativeResize="0"/>
          <p:nvPr/>
        </p:nvPicPr>
        <p:blipFill rotWithShape="1">
          <a:blip r:embed="rId4">
            <a:alphaModFix/>
          </a:blip>
          <a:srcRect b="0" l="0" r="0" t="0"/>
          <a:stretch/>
        </p:blipFill>
        <p:spPr>
          <a:xfrm>
            <a:off x="162713" y="89725"/>
            <a:ext cx="2537679" cy="681287"/>
          </a:xfrm>
          <a:prstGeom prst="rect">
            <a:avLst/>
          </a:prstGeom>
          <a:noFill/>
          <a:ln>
            <a:noFill/>
          </a:ln>
        </p:spPr>
      </p:pic>
      <p:sp>
        <p:nvSpPr>
          <p:cNvPr id="272" name="Google Shape;272;p35"/>
          <p:cNvSpPr/>
          <p:nvPr/>
        </p:nvSpPr>
        <p:spPr>
          <a:xfrm>
            <a:off x="695575" y="1078625"/>
            <a:ext cx="1291500" cy="38292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5"/>
          <p:cNvSpPr/>
          <p:nvPr/>
        </p:nvSpPr>
        <p:spPr>
          <a:xfrm>
            <a:off x="757975" y="1129300"/>
            <a:ext cx="1291500" cy="3829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4" name="Google Shape;274;p35"/>
          <p:cNvPicPr preferRelativeResize="0"/>
          <p:nvPr/>
        </p:nvPicPr>
        <p:blipFill>
          <a:blip r:embed="rId5">
            <a:alphaModFix/>
          </a:blip>
          <a:stretch>
            <a:fillRect/>
          </a:stretch>
        </p:blipFill>
        <p:spPr>
          <a:xfrm>
            <a:off x="3058200" y="274350"/>
            <a:ext cx="5119349" cy="4594800"/>
          </a:xfrm>
          <a:prstGeom prst="rect">
            <a:avLst/>
          </a:prstGeom>
          <a:noFill/>
          <a:ln>
            <a:noFill/>
          </a:ln>
        </p:spPr>
      </p:pic>
      <p:sp>
        <p:nvSpPr>
          <p:cNvPr id="275" name="Google Shape;275;p35"/>
          <p:cNvSpPr/>
          <p:nvPr/>
        </p:nvSpPr>
        <p:spPr>
          <a:xfrm>
            <a:off x="2838075" y="127650"/>
            <a:ext cx="5559600" cy="4907100"/>
          </a:xfrm>
          <a:prstGeom prst="roundRect">
            <a:avLst>
              <a:gd fmla="val 16667" name="adj"/>
            </a:avLst>
          </a:prstGeom>
          <a:noFill/>
          <a:ln cap="flat" cmpd="sng" w="28575">
            <a:solidFill>
              <a:srgbClr val="85CC67"/>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ndara"/>
              <a:ea typeface="Candara"/>
              <a:cs typeface="Candara"/>
              <a:sym typeface="Candara"/>
            </a:endParaRPr>
          </a:p>
        </p:txBody>
      </p:sp>
      <p:pic>
        <p:nvPicPr>
          <p:cNvPr id="276" name="Google Shape;276;p35"/>
          <p:cNvPicPr preferRelativeResize="0"/>
          <p:nvPr/>
        </p:nvPicPr>
        <p:blipFill>
          <a:blip r:embed="rId6">
            <a:alphaModFix/>
          </a:blip>
          <a:stretch>
            <a:fillRect/>
          </a:stretch>
        </p:blipFill>
        <p:spPr>
          <a:xfrm>
            <a:off x="830050" y="1200925"/>
            <a:ext cx="1157025" cy="3706909"/>
          </a:xfrm>
          <a:prstGeom prst="rect">
            <a:avLst/>
          </a:prstGeom>
          <a:noFill/>
          <a:ln>
            <a:noFill/>
          </a:ln>
        </p:spPr>
      </p:pic>
      <p:sp>
        <p:nvSpPr>
          <p:cNvPr id="277" name="Google Shape;277;p35"/>
          <p:cNvSpPr/>
          <p:nvPr/>
        </p:nvSpPr>
        <p:spPr>
          <a:xfrm>
            <a:off x="811225" y="2757500"/>
            <a:ext cx="1157100" cy="180900"/>
          </a:xfrm>
          <a:prstGeom prst="rect">
            <a:avLst/>
          </a:prstGeom>
          <a:solidFill>
            <a:srgbClr val="BCE295">
              <a:alpha val="49800"/>
            </a:srgbClr>
          </a:solidFill>
          <a:ln>
            <a:noFill/>
          </a:ln>
          <a:effectLst>
            <a:outerShdw blurRad="57150" rotWithShape="0" algn="bl" dir="5400000" dist="19050">
              <a:srgbClr val="000000">
                <a:alpha val="1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8" name="Google Shape;278;p35"/>
          <p:cNvCxnSpPr>
            <a:stCxn id="277" idx="3"/>
          </p:cNvCxnSpPr>
          <p:nvPr/>
        </p:nvCxnSpPr>
        <p:spPr>
          <a:xfrm flipH="1" rot="10800000">
            <a:off x="1968325" y="1357250"/>
            <a:ext cx="1271700" cy="1490700"/>
          </a:xfrm>
          <a:prstGeom prst="straightConnector1">
            <a:avLst/>
          </a:prstGeom>
          <a:noFill/>
          <a:ln cap="flat" cmpd="sng" w="28575">
            <a:solidFill>
              <a:srgbClr val="BCE295"/>
            </a:solidFill>
            <a:prstDash val="solid"/>
            <a:round/>
            <a:headEnd len="med" w="med" type="none"/>
            <a:tailEnd len="med" w="med" type="none"/>
          </a:ln>
        </p:spPr>
      </p:cxnSp>
      <p:sp>
        <p:nvSpPr>
          <p:cNvPr id="279" name="Google Shape;279;p35"/>
          <p:cNvSpPr/>
          <p:nvPr/>
        </p:nvSpPr>
        <p:spPr>
          <a:xfrm>
            <a:off x="3192475" y="1138250"/>
            <a:ext cx="295200" cy="295200"/>
          </a:xfrm>
          <a:prstGeom prst="ellipse">
            <a:avLst/>
          </a:prstGeom>
          <a:solidFill>
            <a:srgbClr val="BCE295">
              <a:alpha val="49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5"/>
          <p:cNvSpPr/>
          <p:nvPr/>
        </p:nvSpPr>
        <p:spPr>
          <a:xfrm>
            <a:off x="811225" y="4462475"/>
            <a:ext cx="1157100" cy="180900"/>
          </a:xfrm>
          <a:prstGeom prst="rect">
            <a:avLst/>
          </a:prstGeom>
          <a:solidFill>
            <a:srgbClr val="BCE295">
              <a:alpha val="49800"/>
            </a:srgbClr>
          </a:solidFill>
          <a:ln>
            <a:noFill/>
          </a:ln>
          <a:effectLst>
            <a:outerShdw blurRad="57150" rotWithShape="0" algn="bl" dir="5400000" dist="19050">
              <a:srgbClr val="000000">
                <a:alpha val="1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1" name="Google Shape;281;p35"/>
          <p:cNvCxnSpPr/>
          <p:nvPr/>
        </p:nvCxnSpPr>
        <p:spPr>
          <a:xfrm flipH="1" rot="10800000">
            <a:off x="1968325" y="3481400"/>
            <a:ext cx="1252800" cy="1100100"/>
          </a:xfrm>
          <a:prstGeom prst="straightConnector1">
            <a:avLst/>
          </a:prstGeom>
          <a:noFill/>
          <a:ln cap="flat" cmpd="sng" w="28575">
            <a:solidFill>
              <a:srgbClr val="BCE295"/>
            </a:solidFill>
            <a:prstDash val="solid"/>
            <a:round/>
            <a:headEnd len="med" w="med" type="none"/>
            <a:tailEnd len="med" w="med" type="none"/>
          </a:ln>
        </p:spPr>
      </p:cxnSp>
      <p:sp>
        <p:nvSpPr>
          <p:cNvPr id="282" name="Google Shape;282;p35"/>
          <p:cNvSpPr/>
          <p:nvPr/>
        </p:nvSpPr>
        <p:spPr>
          <a:xfrm>
            <a:off x="3192475" y="3281375"/>
            <a:ext cx="295200" cy="295200"/>
          </a:xfrm>
          <a:prstGeom prst="ellipse">
            <a:avLst/>
          </a:prstGeom>
          <a:solidFill>
            <a:srgbClr val="BCE295">
              <a:alpha val="49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ech Computer 16x9">
  <a:themeElements>
    <a:clrScheme name="TechComputer">
      <a:dk1>
        <a:srgbClr val="000000"/>
      </a:dk1>
      <a:lt1>
        <a:srgbClr val="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