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3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panose="020F0502020204030204"/>
                <a:cs typeface="Calibri" panose="020F0502020204030204"/>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panose="020F0502020204030204"/>
                <a:cs typeface="Calibri" panose="020F0502020204030204"/>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Calibri" panose="020F0502020204030204"/>
                <a:cs typeface="Calibri" panose="020F0502020204030204"/>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900" b="0" i="0">
                <a:solidFill>
                  <a:srgbClr val="888888"/>
                </a:solidFill>
                <a:latin typeface="Calibri" panose="020F0502020204030204"/>
                <a:cs typeface="Calibri" panose="020F0502020204030204"/>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900" b="0" i="0">
                <a:solidFill>
                  <a:srgbClr val="888888"/>
                </a:solidFill>
                <a:latin typeface="Calibri" panose="020F0502020204030204"/>
                <a:cs typeface="Calibri" panose="020F0502020204030204"/>
              </a:defRPr>
            </a:lvl1pPr>
          </a:lstStyle>
          <a:p>
            <a:pPr marL="95885">
              <a:lnSpc>
                <a:spcPts val="955"/>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6.jpeg"/><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638555"/>
            <a:ext cx="9144000" cy="6211824"/>
          </a:xfrm>
          <a:prstGeom prst="rect">
            <a:avLst/>
          </a:prstGeom>
        </p:spPr>
      </p:pic>
      <p:sp>
        <p:nvSpPr>
          <p:cNvPr id="17" name="bg object 17"/>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pic>
        <p:nvPicPr>
          <p:cNvPr id="18" name="bg object 18"/>
          <p:cNvPicPr/>
          <p:nvPr/>
        </p:nvPicPr>
        <p:blipFill>
          <a:blip r:embed="rId6" cstate="print"/>
          <a:stretch>
            <a:fillRect/>
          </a:stretch>
        </p:blipFill>
        <p:spPr>
          <a:xfrm>
            <a:off x="0" y="638555"/>
            <a:ext cx="9144000" cy="6211824"/>
          </a:xfrm>
          <a:prstGeom prst="rect">
            <a:avLst/>
          </a:prstGeom>
        </p:spPr>
      </p:pic>
      <p:sp>
        <p:nvSpPr>
          <p:cNvPr id="19" name="bg object 19"/>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sp>
        <p:nvSpPr>
          <p:cNvPr id="20" name="bg object 20"/>
          <p:cNvSpPr/>
          <p:nvPr/>
        </p:nvSpPr>
        <p:spPr>
          <a:xfrm>
            <a:off x="0" y="0"/>
            <a:ext cx="9144000" cy="620395"/>
          </a:xfrm>
          <a:custGeom>
            <a:avLst/>
            <a:gdLst/>
            <a:ahLst/>
            <a:cxnLst/>
            <a:rect l="l" t="t" r="r" b="b"/>
            <a:pathLst>
              <a:path w="9144000" h="620395">
                <a:moveTo>
                  <a:pt x="0" y="620267"/>
                </a:moveTo>
                <a:lnTo>
                  <a:pt x="9144000" y="620267"/>
                </a:lnTo>
                <a:lnTo>
                  <a:pt x="9144000" y="0"/>
                </a:lnTo>
              </a:path>
              <a:path w="9144000" h="620395">
                <a:moveTo>
                  <a:pt x="0" y="0"/>
                </a:moveTo>
                <a:lnTo>
                  <a:pt x="0" y="620267"/>
                </a:lnTo>
              </a:path>
            </a:pathLst>
          </a:custGeom>
          <a:ln w="12192">
            <a:solidFill>
              <a:srgbClr val="EC7C30"/>
            </a:solidFill>
          </a:ln>
        </p:spPr>
        <p:txBody>
          <a:bodyPr wrap="square" lIns="0" tIns="0" rIns="0" bIns="0" rtlCol="0"/>
          <a:lstStyle/>
          <a:p/>
        </p:txBody>
      </p:sp>
      <p:sp>
        <p:nvSpPr>
          <p:cNvPr id="21" name="bg object 21"/>
          <p:cNvSpPr/>
          <p:nvPr/>
        </p:nvSpPr>
        <p:spPr>
          <a:xfrm>
            <a:off x="893876" y="129921"/>
            <a:ext cx="907415" cy="347345"/>
          </a:xfrm>
          <a:custGeom>
            <a:avLst/>
            <a:gdLst/>
            <a:ahLst/>
            <a:cxnLst/>
            <a:rect l="l" t="t" r="r" b="b"/>
            <a:pathLst>
              <a:path w="907414" h="347345">
                <a:moveTo>
                  <a:pt x="111594" y="8254"/>
                </a:moveTo>
                <a:lnTo>
                  <a:pt x="0" y="8254"/>
                </a:lnTo>
                <a:lnTo>
                  <a:pt x="0" y="338708"/>
                </a:lnTo>
                <a:lnTo>
                  <a:pt x="121843" y="338708"/>
                </a:lnTo>
                <a:lnTo>
                  <a:pt x="141251" y="338046"/>
                </a:lnTo>
                <a:lnTo>
                  <a:pt x="183324" y="328294"/>
                </a:lnTo>
                <a:lnTo>
                  <a:pt x="214718" y="298576"/>
                </a:lnTo>
                <a:lnTo>
                  <a:pt x="218142" y="291845"/>
                </a:lnTo>
                <a:lnTo>
                  <a:pt x="66090" y="291845"/>
                </a:lnTo>
                <a:lnTo>
                  <a:pt x="66090" y="189992"/>
                </a:lnTo>
                <a:lnTo>
                  <a:pt x="190912" y="189992"/>
                </a:lnTo>
                <a:lnTo>
                  <a:pt x="187934" y="187705"/>
                </a:lnTo>
                <a:lnTo>
                  <a:pt x="177478" y="181510"/>
                </a:lnTo>
                <a:lnTo>
                  <a:pt x="164949" y="175863"/>
                </a:lnTo>
                <a:lnTo>
                  <a:pt x="150345" y="170739"/>
                </a:lnTo>
                <a:lnTo>
                  <a:pt x="133667" y="166115"/>
                </a:lnTo>
                <a:lnTo>
                  <a:pt x="154239" y="158541"/>
                </a:lnTo>
                <a:lnTo>
                  <a:pt x="171399" y="149907"/>
                </a:lnTo>
                <a:lnTo>
                  <a:pt x="177224" y="145796"/>
                </a:lnTo>
                <a:lnTo>
                  <a:pt x="66090" y="145796"/>
                </a:lnTo>
                <a:lnTo>
                  <a:pt x="66090" y="53594"/>
                </a:lnTo>
                <a:lnTo>
                  <a:pt x="206772" y="53594"/>
                </a:lnTo>
                <a:lnTo>
                  <a:pt x="206578" y="53068"/>
                </a:lnTo>
                <a:lnTo>
                  <a:pt x="180564" y="22369"/>
                </a:lnTo>
                <a:lnTo>
                  <a:pt x="130470" y="8824"/>
                </a:lnTo>
                <a:lnTo>
                  <a:pt x="111594" y="8254"/>
                </a:lnTo>
                <a:close/>
              </a:path>
              <a:path w="907414" h="347345">
                <a:moveTo>
                  <a:pt x="190912" y="189992"/>
                </a:moveTo>
                <a:lnTo>
                  <a:pt x="77939" y="189992"/>
                </a:lnTo>
                <a:lnTo>
                  <a:pt x="93782" y="191061"/>
                </a:lnTo>
                <a:lnTo>
                  <a:pt x="108183" y="194262"/>
                </a:lnTo>
                <a:lnTo>
                  <a:pt x="142115" y="216036"/>
                </a:lnTo>
                <a:lnTo>
                  <a:pt x="154266" y="248665"/>
                </a:lnTo>
                <a:lnTo>
                  <a:pt x="154266" y="257175"/>
                </a:lnTo>
                <a:lnTo>
                  <a:pt x="128092" y="287146"/>
                </a:lnTo>
                <a:lnTo>
                  <a:pt x="79286" y="291845"/>
                </a:lnTo>
                <a:lnTo>
                  <a:pt x="218142" y="291845"/>
                </a:lnTo>
                <a:lnTo>
                  <a:pt x="219719" y="288746"/>
                </a:lnTo>
                <a:lnTo>
                  <a:pt x="223291" y="278510"/>
                </a:lnTo>
                <a:lnTo>
                  <a:pt x="225434" y="267894"/>
                </a:lnTo>
                <a:lnTo>
                  <a:pt x="226148" y="256920"/>
                </a:lnTo>
                <a:lnTo>
                  <a:pt x="225543" y="246820"/>
                </a:lnTo>
                <a:lnTo>
                  <a:pt x="211039" y="209923"/>
                </a:lnTo>
                <a:lnTo>
                  <a:pt x="196775" y="194492"/>
                </a:lnTo>
                <a:lnTo>
                  <a:pt x="190912" y="189992"/>
                </a:lnTo>
                <a:close/>
              </a:path>
              <a:path w="907414" h="347345">
                <a:moveTo>
                  <a:pt x="206772" y="53594"/>
                </a:moveTo>
                <a:lnTo>
                  <a:pt x="78371" y="53594"/>
                </a:lnTo>
                <a:lnTo>
                  <a:pt x="93293" y="53901"/>
                </a:lnTo>
                <a:lnTo>
                  <a:pt x="105578" y="54816"/>
                </a:lnTo>
                <a:lnTo>
                  <a:pt x="141338" y="77724"/>
                </a:lnTo>
                <a:lnTo>
                  <a:pt x="142875" y="84581"/>
                </a:lnTo>
                <a:lnTo>
                  <a:pt x="142875" y="92455"/>
                </a:lnTo>
                <a:lnTo>
                  <a:pt x="127406" y="130301"/>
                </a:lnTo>
                <a:lnTo>
                  <a:pt x="80784" y="145796"/>
                </a:lnTo>
                <a:lnTo>
                  <a:pt x="177224" y="145796"/>
                </a:lnTo>
                <a:lnTo>
                  <a:pt x="208435" y="106156"/>
                </a:lnTo>
                <a:lnTo>
                  <a:pt x="212750" y="81660"/>
                </a:lnTo>
                <a:lnTo>
                  <a:pt x="212064" y="71876"/>
                </a:lnTo>
                <a:lnTo>
                  <a:pt x="210007" y="62341"/>
                </a:lnTo>
                <a:lnTo>
                  <a:pt x="206772" y="53594"/>
                </a:lnTo>
                <a:close/>
              </a:path>
              <a:path w="907414" h="347345">
                <a:moveTo>
                  <a:pt x="378917" y="8254"/>
                </a:moveTo>
                <a:lnTo>
                  <a:pt x="288035" y="8254"/>
                </a:lnTo>
                <a:lnTo>
                  <a:pt x="288035" y="338708"/>
                </a:lnTo>
                <a:lnTo>
                  <a:pt x="342061" y="338708"/>
                </a:lnTo>
                <a:lnTo>
                  <a:pt x="342061" y="85978"/>
                </a:lnTo>
                <a:lnTo>
                  <a:pt x="405589" y="85978"/>
                </a:lnTo>
                <a:lnTo>
                  <a:pt x="378917" y="8254"/>
                </a:lnTo>
                <a:close/>
              </a:path>
              <a:path w="907414" h="347345">
                <a:moveTo>
                  <a:pt x="620725" y="89280"/>
                </a:moveTo>
                <a:lnTo>
                  <a:pt x="557225" y="89280"/>
                </a:lnTo>
                <a:lnTo>
                  <a:pt x="557225" y="338708"/>
                </a:lnTo>
                <a:lnTo>
                  <a:pt x="620725" y="338708"/>
                </a:lnTo>
                <a:lnTo>
                  <a:pt x="620725" y="89280"/>
                </a:lnTo>
                <a:close/>
              </a:path>
              <a:path w="907414" h="347345">
                <a:moveTo>
                  <a:pt x="405589" y="85978"/>
                </a:moveTo>
                <a:lnTo>
                  <a:pt x="342061" y="85978"/>
                </a:lnTo>
                <a:lnTo>
                  <a:pt x="421208" y="316611"/>
                </a:lnTo>
                <a:lnTo>
                  <a:pt x="476580" y="316611"/>
                </a:lnTo>
                <a:lnTo>
                  <a:pt x="503521" y="240664"/>
                </a:lnTo>
                <a:lnTo>
                  <a:pt x="458673" y="240664"/>
                </a:lnTo>
                <a:lnTo>
                  <a:pt x="405589" y="85978"/>
                </a:lnTo>
                <a:close/>
              </a:path>
              <a:path w="907414" h="347345">
                <a:moveTo>
                  <a:pt x="620725" y="8254"/>
                </a:moveTo>
                <a:lnTo>
                  <a:pt x="540842" y="8254"/>
                </a:lnTo>
                <a:lnTo>
                  <a:pt x="458673" y="240664"/>
                </a:lnTo>
                <a:lnTo>
                  <a:pt x="503521" y="240664"/>
                </a:lnTo>
                <a:lnTo>
                  <a:pt x="557225" y="89280"/>
                </a:lnTo>
                <a:lnTo>
                  <a:pt x="620725" y="89280"/>
                </a:lnTo>
                <a:lnTo>
                  <a:pt x="620725" y="8254"/>
                </a:lnTo>
                <a:close/>
              </a:path>
              <a:path w="907414" h="347345">
                <a:moveTo>
                  <a:pt x="684098" y="279018"/>
                </a:moveTo>
                <a:lnTo>
                  <a:pt x="684098" y="335788"/>
                </a:lnTo>
                <a:lnTo>
                  <a:pt x="709843" y="340641"/>
                </a:lnTo>
                <a:lnTo>
                  <a:pt x="733945" y="344138"/>
                </a:lnTo>
                <a:lnTo>
                  <a:pt x="756428" y="346253"/>
                </a:lnTo>
                <a:lnTo>
                  <a:pt x="777316" y="346963"/>
                </a:lnTo>
                <a:lnTo>
                  <a:pt x="808824" y="345156"/>
                </a:lnTo>
                <a:lnTo>
                  <a:pt x="858076" y="330729"/>
                </a:lnTo>
                <a:lnTo>
                  <a:pt x="889443" y="303014"/>
                </a:lnTo>
                <a:lnTo>
                  <a:pt x="890253" y="301625"/>
                </a:lnTo>
                <a:lnTo>
                  <a:pt x="777062" y="301625"/>
                </a:lnTo>
                <a:lnTo>
                  <a:pt x="768797" y="301432"/>
                </a:lnTo>
                <a:lnTo>
                  <a:pt x="731068" y="296021"/>
                </a:lnTo>
                <a:lnTo>
                  <a:pt x="702199" y="286305"/>
                </a:lnTo>
                <a:lnTo>
                  <a:pt x="684098" y="279018"/>
                </a:lnTo>
                <a:close/>
              </a:path>
              <a:path w="907414" h="347345">
                <a:moveTo>
                  <a:pt x="793826" y="0"/>
                </a:moveTo>
                <a:lnTo>
                  <a:pt x="746677" y="6651"/>
                </a:lnTo>
                <a:lnTo>
                  <a:pt x="711911" y="26543"/>
                </a:lnTo>
                <a:lnTo>
                  <a:pt x="685122" y="72495"/>
                </a:lnTo>
                <a:lnTo>
                  <a:pt x="683336" y="90424"/>
                </a:lnTo>
                <a:lnTo>
                  <a:pt x="684407" y="104850"/>
                </a:lnTo>
                <a:lnTo>
                  <a:pt x="700481" y="142748"/>
                </a:lnTo>
                <a:lnTo>
                  <a:pt x="743165" y="178823"/>
                </a:lnTo>
                <a:lnTo>
                  <a:pt x="787476" y="204215"/>
                </a:lnTo>
                <a:lnTo>
                  <a:pt x="801551" y="212498"/>
                </a:lnTo>
                <a:lnTo>
                  <a:pt x="829965" y="238321"/>
                </a:lnTo>
                <a:lnTo>
                  <a:pt x="834466" y="257555"/>
                </a:lnTo>
                <a:lnTo>
                  <a:pt x="833583" y="266293"/>
                </a:lnTo>
                <a:lnTo>
                  <a:pt x="802319" y="298386"/>
                </a:lnTo>
                <a:lnTo>
                  <a:pt x="777062" y="301625"/>
                </a:lnTo>
                <a:lnTo>
                  <a:pt x="890253" y="301625"/>
                </a:lnTo>
                <a:lnTo>
                  <a:pt x="899125" y="286416"/>
                </a:lnTo>
                <a:lnTo>
                  <a:pt x="904925" y="268343"/>
                </a:lnTo>
                <a:lnTo>
                  <a:pt x="906856" y="248792"/>
                </a:lnTo>
                <a:lnTo>
                  <a:pt x="905927" y="234955"/>
                </a:lnTo>
                <a:lnTo>
                  <a:pt x="891997" y="197611"/>
                </a:lnTo>
                <a:lnTo>
                  <a:pt x="847027" y="159339"/>
                </a:lnTo>
                <a:lnTo>
                  <a:pt x="798271" y="131318"/>
                </a:lnTo>
                <a:lnTo>
                  <a:pt x="784198" y="123102"/>
                </a:lnTo>
                <a:lnTo>
                  <a:pt x="754075" y="97154"/>
                </a:lnTo>
                <a:lnTo>
                  <a:pt x="751408" y="89915"/>
                </a:lnTo>
                <a:lnTo>
                  <a:pt x="751408" y="82169"/>
                </a:lnTo>
                <a:lnTo>
                  <a:pt x="780475" y="48021"/>
                </a:lnTo>
                <a:lnTo>
                  <a:pt x="802462" y="45338"/>
                </a:lnTo>
                <a:lnTo>
                  <a:pt x="883869" y="45338"/>
                </a:lnTo>
                <a:lnTo>
                  <a:pt x="883869" y="11429"/>
                </a:lnTo>
                <a:lnTo>
                  <a:pt x="859459" y="6429"/>
                </a:lnTo>
                <a:lnTo>
                  <a:pt x="836323" y="2857"/>
                </a:lnTo>
                <a:lnTo>
                  <a:pt x="814449" y="714"/>
                </a:lnTo>
                <a:lnTo>
                  <a:pt x="793826" y="0"/>
                </a:lnTo>
                <a:close/>
              </a:path>
              <a:path w="907414" h="347345">
                <a:moveTo>
                  <a:pt x="883869" y="45338"/>
                </a:moveTo>
                <a:lnTo>
                  <a:pt x="802462" y="45338"/>
                </a:lnTo>
                <a:lnTo>
                  <a:pt x="818843" y="46527"/>
                </a:lnTo>
                <a:lnTo>
                  <a:pt x="837879" y="50085"/>
                </a:lnTo>
                <a:lnTo>
                  <a:pt x="859558" y="56001"/>
                </a:lnTo>
                <a:lnTo>
                  <a:pt x="883869" y="64261"/>
                </a:lnTo>
                <a:lnTo>
                  <a:pt x="883869" y="45338"/>
                </a:lnTo>
                <a:close/>
              </a:path>
            </a:pathLst>
          </a:custGeom>
          <a:solidFill>
            <a:srgbClr val="FF0000"/>
          </a:solidFill>
        </p:spPr>
        <p:txBody>
          <a:bodyPr wrap="square" lIns="0" tIns="0" rIns="0" bIns="0" rtlCol="0"/>
          <a:lstStyle/>
          <a:p/>
        </p:txBody>
      </p:sp>
      <p:pic>
        <p:nvPicPr>
          <p:cNvPr id="22" name="bg object 22"/>
          <p:cNvPicPr/>
          <p:nvPr/>
        </p:nvPicPr>
        <p:blipFill>
          <a:blip r:embed="rId7" cstate="print"/>
          <a:stretch>
            <a:fillRect/>
          </a:stretch>
        </p:blipFill>
        <p:spPr>
          <a:xfrm>
            <a:off x="954633" y="314579"/>
            <a:ext cx="98844" cy="112521"/>
          </a:xfrm>
          <a:prstGeom prst="rect">
            <a:avLst/>
          </a:prstGeom>
        </p:spPr>
      </p:pic>
      <p:pic>
        <p:nvPicPr>
          <p:cNvPr id="23" name="bg object 23"/>
          <p:cNvPicPr/>
          <p:nvPr/>
        </p:nvPicPr>
        <p:blipFill>
          <a:blip r:embed="rId8" cstate="print"/>
          <a:stretch>
            <a:fillRect/>
          </a:stretch>
        </p:blipFill>
        <p:spPr>
          <a:xfrm>
            <a:off x="954633" y="178180"/>
            <a:ext cx="87452" cy="102869"/>
          </a:xfrm>
          <a:prstGeom prst="rect">
            <a:avLst/>
          </a:prstGeom>
        </p:spPr>
      </p:pic>
      <p:sp>
        <p:nvSpPr>
          <p:cNvPr id="24" name="bg object 24"/>
          <p:cNvSpPr/>
          <p:nvPr/>
        </p:nvSpPr>
        <p:spPr>
          <a:xfrm>
            <a:off x="1181912" y="138176"/>
            <a:ext cx="332740" cy="330835"/>
          </a:xfrm>
          <a:custGeom>
            <a:avLst/>
            <a:gdLst/>
            <a:ahLst/>
            <a:cxnLst/>
            <a:rect l="l" t="t" r="r" b="b"/>
            <a:pathLst>
              <a:path w="332740" h="330834">
                <a:moveTo>
                  <a:pt x="0" y="0"/>
                </a:moveTo>
                <a:lnTo>
                  <a:pt x="90881" y="0"/>
                </a:lnTo>
                <a:lnTo>
                  <a:pt x="170637" y="232410"/>
                </a:lnTo>
                <a:lnTo>
                  <a:pt x="252806" y="0"/>
                </a:lnTo>
                <a:lnTo>
                  <a:pt x="332689" y="0"/>
                </a:lnTo>
                <a:lnTo>
                  <a:pt x="332689" y="330453"/>
                </a:lnTo>
                <a:lnTo>
                  <a:pt x="269189" y="330453"/>
                </a:lnTo>
                <a:lnTo>
                  <a:pt x="269189" y="81025"/>
                </a:lnTo>
                <a:lnTo>
                  <a:pt x="188544" y="308356"/>
                </a:lnTo>
                <a:lnTo>
                  <a:pt x="133172" y="308356"/>
                </a:lnTo>
                <a:lnTo>
                  <a:pt x="54025" y="77724"/>
                </a:lnTo>
                <a:lnTo>
                  <a:pt x="54025" y="330453"/>
                </a:lnTo>
                <a:lnTo>
                  <a:pt x="0" y="330453"/>
                </a:lnTo>
                <a:lnTo>
                  <a:pt x="0" y="0"/>
                </a:lnTo>
                <a:close/>
              </a:path>
            </a:pathLst>
          </a:custGeom>
          <a:ln w="10668">
            <a:solidFill>
              <a:srgbClr val="5092CF"/>
            </a:solidFill>
          </a:ln>
        </p:spPr>
        <p:txBody>
          <a:bodyPr wrap="square" lIns="0" tIns="0" rIns="0" bIns="0" rtlCol="0"/>
          <a:lstStyle/>
          <a:p/>
        </p:txBody>
      </p:sp>
      <p:sp>
        <p:nvSpPr>
          <p:cNvPr id="25" name="bg object 25"/>
          <p:cNvSpPr/>
          <p:nvPr/>
        </p:nvSpPr>
        <p:spPr>
          <a:xfrm>
            <a:off x="893876" y="138176"/>
            <a:ext cx="226695" cy="330835"/>
          </a:xfrm>
          <a:custGeom>
            <a:avLst/>
            <a:gdLst/>
            <a:ahLst/>
            <a:cxnLst/>
            <a:rect l="l" t="t" r="r" b="b"/>
            <a:pathLst>
              <a:path w="226694" h="330834">
                <a:moveTo>
                  <a:pt x="0" y="0"/>
                </a:moveTo>
                <a:lnTo>
                  <a:pt x="111594" y="0"/>
                </a:lnTo>
                <a:lnTo>
                  <a:pt x="130470" y="569"/>
                </a:lnTo>
                <a:lnTo>
                  <a:pt x="171386" y="9017"/>
                </a:lnTo>
                <a:lnTo>
                  <a:pt x="201777" y="35814"/>
                </a:lnTo>
                <a:lnTo>
                  <a:pt x="212750" y="73405"/>
                </a:lnTo>
                <a:lnTo>
                  <a:pt x="211671" y="85814"/>
                </a:lnTo>
                <a:lnTo>
                  <a:pt x="195491" y="121157"/>
                </a:lnTo>
                <a:lnTo>
                  <a:pt x="154239" y="150286"/>
                </a:lnTo>
                <a:lnTo>
                  <a:pt x="133667" y="157860"/>
                </a:lnTo>
                <a:lnTo>
                  <a:pt x="150345" y="162484"/>
                </a:lnTo>
                <a:lnTo>
                  <a:pt x="187934" y="179450"/>
                </a:lnTo>
                <a:lnTo>
                  <a:pt x="216458" y="210312"/>
                </a:lnTo>
                <a:lnTo>
                  <a:pt x="226148" y="248665"/>
                </a:lnTo>
                <a:lnTo>
                  <a:pt x="225434" y="259639"/>
                </a:lnTo>
                <a:lnTo>
                  <a:pt x="208470" y="299394"/>
                </a:lnTo>
                <a:lnTo>
                  <a:pt x="171989" y="324560"/>
                </a:lnTo>
                <a:lnTo>
                  <a:pt x="121843" y="330453"/>
                </a:lnTo>
                <a:lnTo>
                  <a:pt x="0" y="330453"/>
                </a:lnTo>
                <a:lnTo>
                  <a:pt x="0" y="0"/>
                </a:lnTo>
                <a:close/>
              </a:path>
            </a:pathLst>
          </a:custGeom>
          <a:ln w="10668">
            <a:solidFill>
              <a:srgbClr val="5092CF"/>
            </a:solidFill>
          </a:ln>
        </p:spPr>
        <p:txBody>
          <a:bodyPr wrap="square" lIns="0" tIns="0" rIns="0" bIns="0" rtlCol="0"/>
          <a:lstStyle/>
          <a:p/>
        </p:txBody>
      </p:sp>
      <p:sp>
        <p:nvSpPr>
          <p:cNvPr id="26" name="bg object 26"/>
          <p:cNvSpPr/>
          <p:nvPr/>
        </p:nvSpPr>
        <p:spPr>
          <a:xfrm>
            <a:off x="1577213" y="129920"/>
            <a:ext cx="223520" cy="347345"/>
          </a:xfrm>
          <a:custGeom>
            <a:avLst/>
            <a:gdLst/>
            <a:ahLst/>
            <a:cxnLst/>
            <a:rect l="l" t="t" r="r" b="b"/>
            <a:pathLst>
              <a:path w="223519" h="347345">
                <a:moveTo>
                  <a:pt x="110489" y="0"/>
                </a:moveTo>
                <a:lnTo>
                  <a:pt x="131113" y="714"/>
                </a:lnTo>
                <a:lnTo>
                  <a:pt x="152987" y="2857"/>
                </a:lnTo>
                <a:lnTo>
                  <a:pt x="176123" y="6429"/>
                </a:lnTo>
                <a:lnTo>
                  <a:pt x="200532" y="11429"/>
                </a:lnTo>
                <a:lnTo>
                  <a:pt x="200532" y="64261"/>
                </a:lnTo>
                <a:lnTo>
                  <a:pt x="176222" y="56001"/>
                </a:lnTo>
                <a:lnTo>
                  <a:pt x="154543" y="50085"/>
                </a:lnTo>
                <a:lnTo>
                  <a:pt x="135507" y="46527"/>
                </a:lnTo>
                <a:lnTo>
                  <a:pt x="119125" y="45338"/>
                </a:lnTo>
                <a:lnTo>
                  <a:pt x="107388" y="46007"/>
                </a:lnTo>
                <a:lnTo>
                  <a:pt x="71374" y="68056"/>
                </a:lnTo>
                <a:lnTo>
                  <a:pt x="68072" y="82169"/>
                </a:lnTo>
                <a:lnTo>
                  <a:pt x="68072" y="89915"/>
                </a:lnTo>
                <a:lnTo>
                  <a:pt x="100861" y="123102"/>
                </a:lnTo>
                <a:lnTo>
                  <a:pt x="138811" y="144525"/>
                </a:lnTo>
                <a:lnTo>
                  <a:pt x="163691" y="159339"/>
                </a:lnTo>
                <a:lnTo>
                  <a:pt x="198639" y="185870"/>
                </a:lnTo>
                <a:lnTo>
                  <a:pt x="219805" y="221821"/>
                </a:lnTo>
                <a:lnTo>
                  <a:pt x="223519" y="248792"/>
                </a:lnTo>
                <a:lnTo>
                  <a:pt x="221589" y="268343"/>
                </a:lnTo>
                <a:lnTo>
                  <a:pt x="192531" y="318134"/>
                </a:lnTo>
                <a:lnTo>
                  <a:pt x="152400" y="339740"/>
                </a:lnTo>
                <a:lnTo>
                  <a:pt x="93980" y="346963"/>
                </a:lnTo>
                <a:lnTo>
                  <a:pt x="73092" y="346253"/>
                </a:lnTo>
                <a:lnTo>
                  <a:pt x="50609" y="344138"/>
                </a:lnTo>
                <a:lnTo>
                  <a:pt x="26507" y="340641"/>
                </a:lnTo>
                <a:lnTo>
                  <a:pt x="762" y="335788"/>
                </a:lnTo>
                <a:lnTo>
                  <a:pt x="762" y="279018"/>
                </a:lnTo>
                <a:lnTo>
                  <a:pt x="18863" y="286305"/>
                </a:lnTo>
                <a:lnTo>
                  <a:pt x="34512" y="291973"/>
                </a:lnTo>
                <a:lnTo>
                  <a:pt x="76850" y="300847"/>
                </a:lnTo>
                <a:lnTo>
                  <a:pt x="93725" y="301625"/>
                </a:lnTo>
                <a:lnTo>
                  <a:pt x="107277" y="300815"/>
                </a:lnTo>
                <a:lnTo>
                  <a:pt x="143146" y="281862"/>
                </a:lnTo>
                <a:lnTo>
                  <a:pt x="151130" y="257555"/>
                </a:lnTo>
                <a:lnTo>
                  <a:pt x="150629" y="250842"/>
                </a:lnTo>
                <a:lnTo>
                  <a:pt x="118215" y="212498"/>
                </a:lnTo>
                <a:lnTo>
                  <a:pt x="81787" y="191897"/>
                </a:lnTo>
                <a:lnTo>
                  <a:pt x="59828" y="178823"/>
                </a:lnTo>
                <a:lnTo>
                  <a:pt x="27531" y="154249"/>
                </a:lnTo>
                <a:lnTo>
                  <a:pt x="4286" y="118395"/>
                </a:lnTo>
                <a:lnTo>
                  <a:pt x="0" y="90424"/>
                </a:lnTo>
                <a:lnTo>
                  <a:pt x="1785" y="72495"/>
                </a:lnTo>
                <a:lnTo>
                  <a:pt x="28575" y="26543"/>
                </a:lnTo>
                <a:lnTo>
                  <a:pt x="63341" y="6651"/>
                </a:lnTo>
                <a:lnTo>
                  <a:pt x="85367" y="1664"/>
                </a:lnTo>
                <a:lnTo>
                  <a:pt x="110489" y="0"/>
                </a:lnTo>
                <a:close/>
              </a:path>
            </a:pathLst>
          </a:custGeom>
          <a:ln w="10668">
            <a:solidFill>
              <a:srgbClr val="5092CF"/>
            </a:solidFill>
          </a:ln>
        </p:spPr>
        <p:txBody>
          <a:bodyPr wrap="square" lIns="0" tIns="0" rIns="0" bIns="0" rtlCol="0"/>
          <a:lstStyle/>
          <a:p/>
        </p:txBody>
      </p:sp>
      <p:pic>
        <p:nvPicPr>
          <p:cNvPr id="27" name="bg object 27"/>
          <p:cNvPicPr/>
          <p:nvPr/>
        </p:nvPicPr>
        <p:blipFill>
          <a:blip r:embed="rId9" cstate="print"/>
          <a:stretch>
            <a:fillRect/>
          </a:stretch>
        </p:blipFill>
        <p:spPr>
          <a:xfrm>
            <a:off x="1943100" y="274700"/>
            <a:ext cx="6351015" cy="203835"/>
          </a:xfrm>
          <a:prstGeom prst="rect">
            <a:avLst/>
          </a:prstGeom>
        </p:spPr>
      </p:pic>
      <p:pic>
        <p:nvPicPr>
          <p:cNvPr id="28" name="bg object 28"/>
          <p:cNvPicPr/>
          <p:nvPr/>
        </p:nvPicPr>
        <p:blipFill>
          <a:blip r:embed="rId10" cstate="print"/>
          <a:stretch>
            <a:fillRect/>
          </a:stretch>
        </p:blipFill>
        <p:spPr>
          <a:xfrm>
            <a:off x="138684" y="18288"/>
            <a:ext cx="627888" cy="579119"/>
          </a:xfrm>
          <a:prstGeom prst="rect">
            <a:avLst/>
          </a:prstGeom>
        </p:spPr>
      </p:pic>
      <p:pic>
        <p:nvPicPr>
          <p:cNvPr id="29" name="bg object 29"/>
          <p:cNvPicPr/>
          <p:nvPr/>
        </p:nvPicPr>
        <p:blipFill>
          <a:blip r:embed="rId11" cstate="print"/>
          <a:stretch>
            <a:fillRect/>
          </a:stretch>
        </p:blipFill>
        <p:spPr>
          <a:xfrm>
            <a:off x="8503919" y="103631"/>
            <a:ext cx="461772" cy="489204"/>
          </a:xfrm>
          <a:prstGeom prst="rect">
            <a:avLst/>
          </a:prstGeom>
        </p:spPr>
      </p:pic>
      <p:sp>
        <p:nvSpPr>
          <p:cNvPr id="2" name="Holder 2"/>
          <p:cNvSpPr>
            <a:spLocks noGrp="1"/>
          </p:cNvSpPr>
          <p:nvPr>
            <p:ph type="title"/>
          </p:nvPr>
        </p:nvSpPr>
        <p:spPr>
          <a:xfrm>
            <a:off x="3023870" y="776478"/>
            <a:ext cx="3096259" cy="452119"/>
          </a:xfrm>
          <a:prstGeom prst="rect">
            <a:avLst/>
          </a:prstGeom>
        </p:spPr>
        <p:txBody>
          <a:bodyPr wrap="square" lIns="0" tIns="0" rIns="0" bIns="0">
            <a:spAutoFit/>
          </a:bodyPr>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546430" y="2158441"/>
            <a:ext cx="8051139" cy="2952750"/>
          </a:xfrm>
          <a:prstGeom prst="rect">
            <a:avLst/>
          </a:prstGeom>
        </p:spPr>
        <p:txBody>
          <a:bodyPr wrap="square" lIns="0" tIns="0" rIns="0" bIns="0">
            <a:spAutoFit/>
          </a:bodyPr>
          <a:lstStyle>
            <a:lvl1pPr>
              <a:defRPr sz="24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269858" y="6480073"/>
            <a:ext cx="192404" cy="139700"/>
          </a:xfrm>
          <a:prstGeom prst="rect">
            <a:avLst/>
          </a:prstGeom>
        </p:spPr>
        <p:txBody>
          <a:bodyPr wrap="square" lIns="0" tIns="0" rIns="0" bIns="0">
            <a:spAutoFit/>
          </a:bodyPr>
          <a:lstStyle>
            <a:lvl1pPr>
              <a:defRPr sz="900" b="0" i="0">
                <a:solidFill>
                  <a:srgbClr val="888888"/>
                </a:solidFill>
                <a:latin typeface="Calibri" panose="020F0502020204030204"/>
                <a:cs typeface="Calibri" panose="020F0502020204030204"/>
              </a:defRPr>
            </a:lvl1pPr>
          </a:lstStyle>
          <a:p>
            <a:pPr marL="95885">
              <a:lnSpc>
                <a:spcPts val="955"/>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4.pn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18.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223010" y="3505200"/>
            <a:ext cx="7239635" cy="1435735"/>
          </a:xfrm>
          <a:prstGeom prst="rect">
            <a:avLst/>
          </a:prstGeom>
        </p:spPr>
        <p:txBody>
          <a:bodyPr vert="horz" wrap="square" lIns="0" tIns="12700" rIns="0" bIns="0" rtlCol="0">
            <a:spAutoFit/>
          </a:bodyPr>
          <a:lstStyle/>
          <a:p>
            <a:pPr marL="12700">
              <a:lnSpc>
                <a:spcPct val="100000"/>
              </a:lnSpc>
              <a:spcBef>
                <a:spcPts val="100"/>
              </a:spcBef>
              <a:tabLst>
                <a:tab pos="3917950" algn="l"/>
              </a:tabLst>
            </a:pPr>
            <a:r>
              <a:rPr sz="1800" b="1" spc="-5" dirty="0">
                <a:latin typeface="Times New Roman" panose="02020603050405020304"/>
                <a:cs typeface="Times New Roman" panose="02020603050405020304"/>
              </a:rPr>
              <a:t> Mr. Sudeep Rangan D R             	                       </a:t>
            </a:r>
            <a:r>
              <a:rPr lang="en-IN" sz="1800" b="1" spc="-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USN: 1BY19IS162</a:t>
            </a:r>
            <a:endParaRPr sz="1800" b="1" spc="-5" dirty="0">
              <a:latin typeface="Times New Roman" panose="02020603050405020304"/>
              <a:cs typeface="Times New Roman" panose="02020603050405020304"/>
            </a:endParaRPr>
          </a:p>
          <a:p>
            <a:pPr marL="12700">
              <a:lnSpc>
                <a:spcPct val="100000"/>
              </a:lnSpc>
              <a:spcBef>
                <a:spcPts val="100"/>
              </a:spcBef>
              <a:tabLst>
                <a:tab pos="3917950" algn="l"/>
              </a:tabLst>
            </a:pPr>
            <a:r>
              <a:rPr sz="1800" b="1" spc="-5" dirty="0">
                <a:latin typeface="Times New Roman" panose="02020603050405020304"/>
                <a:cs typeface="Times New Roman" panose="02020603050405020304"/>
              </a:rPr>
              <a:t>  Mr. Samuel Sampath Kumar		              USN: 1BY19IS144</a:t>
            </a:r>
            <a:endParaRPr sz="1800" b="1" spc="-5" dirty="0">
              <a:latin typeface="Times New Roman" panose="02020603050405020304"/>
              <a:cs typeface="Times New Roman" panose="02020603050405020304"/>
            </a:endParaRPr>
          </a:p>
          <a:p>
            <a:pPr marL="12700">
              <a:lnSpc>
                <a:spcPct val="100000"/>
              </a:lnSpc>
              <a:spcBef>
                <a:spcPts val="100"/>
              </a:spcBef>
              <a:tabLst>
                <a:tab pos="3917950" algn="l"/>
              </a:tabLst>
            </a:pPr>
            <a:r>
              <a:rPr sz="1800" b="1" spc="-5" dirty="0">
                <a:latin typeface="Times New Roman" panose="02020603050405020304"/>
                <a:cs typeface="Times New Roman" panose="02020603050405020304"/>
              </a:rPr>
              <a:t>  Ms. Anamika Sharma                 	               </a:t>
            </a:r>
            <a:r>
              <a:rPr lang="en-IN" sz="1800" b="1" spc="-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USN: 1BY18IS129</a:t>
            </a:r>
            <a:endParaRPr sz="1800" b="1" spc="-5" dirty="0">
              <a:latin typeface="Times New Roman" panose="02020603050405020304"/>
              <a:cs typeface="Times New Roman" panose="02020603050405020304"/>
            </a:endParaRPr>
          </a:p>
          <a:p>
            <a:pPr marL="12700">
              <a:lnSpc>
                <a:spcPct val="100000"/>
              </a:lnSpc>
              <a:spcBef>
                <a:spcPts val="100"/>
              </a:spcBef>
              <a:tabLst>
                <a:tab pos="3917950" algn="l"/>
              </a:tabLst>
            </a:pPr>
            <a:r>
              <a:rPr sz="1800" b="1" spc="-5" dirty="0">
                <a:latin typeface="Times New Roman" panose="02020603050405020304"/>
                <a:cs typeface="Times New Roman" panose="02020603050405020304"/>
              </a:rPr>
              <a:t>  Mr.Apurv Jha                                                       </a:t>
            </a:r>
            <a:r>
              <a:rPr lang="en-IN" sz="1800" b="1" spc="-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USN: 1BY18IS028	</a:t>
            </a:r>
            <a:endParaRPr sz="1800">
              <a:latin typeface="Times New Roman" panose="02020603050405020304"/>
              <a:cs typeface="Times New Roman" panose="02020603050405020304"/>
            </a:endParaRPr>
          </a:p>
        </p:txBody>
      </p:sp>
      <p:sp>
        <p:nvSpPr>
          <p:cNvPr id="6" name="object 6"/>
          <p:cNvSpPr txBox="1"/>
          <p:nvPr/>
        </p:nvSpPr>
        <p:spPr>
          <a:xfrm>
            <a:off x="2709290" y="4952745"/>
            <a:ext cx="3724910" cy="873760"/>
          </a:xfrm>
          <a:prstGeom prst="rect">
            <a:avLst/>
          </a:prstGeom>
        </p:spPr>
        <p:txBody>
          <a:bodyPr vert="horz" wrap="square" lIns="0" tIns="12065" rIns="0" bIns="0" rtlCol="0">
            <a:spAutoFit/>
          </a:bodyPr>
          <a:lstStyle/>
          <a:p>
            <a:pPr algn="ctr">
              <a:lnSpc>
                <a:spcPct val="100000"/>
              </a:lnSpc>
              <a:spcBef>
                <a:spcPts val="95"/>
              </a:spcBef>
            </a:pPr>
            <a:r>
              <a:rPr sz="2800" spc="105" dirty="0">
                <a:latin typeface="Microsoft Sans Serif" panose="020B0604020202020204"/>
                <a:cs typeface="Microsoft Sans Serif" panose="020B0604020202020204"/>
              </a:rPr>
              <a:t>Under</a:t>
            </a:r>
            <a:r>
              <a:rPr sz="2800" spc="-40" dirty="0">
                <a:latin typeface="Microsoft Sans Serif" panose="020B0604020202020204"/>
                <a:cs typeface="Microsoft Sans Serif" panose="020B0604020202020204"/>
              </a:rPr>
              <a:t> </a:t>
            </a:r>
            <a:r>
              <a:rPr sz="2800" spc="120" dirty="0">
                <a:latin typeface="Microsoft Sans Serif" panose="020B0604020202020204"/>
                <a:cs typeface="Microsoft Sans Serif" panose="020B0604020202020204"/>
              </a:rPr>
              <a:t>the</a:t>
            </a:r>
            <a:r>
              <a:rPr sz="2800" spc="-35" dirty="0">
                <a:latin typeface="Microsoft Sans Serif" panose="020B0604020202020204"/>
                <a:cs typeface="Microsoft Sans Serif" panose="020B0604020202020204"/>
              </a:rPr>
              <a:t> </a:t>
            </a:r>
            <a:r>
              <a:rPr sz="2800" spc="55" dirty="0">
                <a:latin typeface="Microsoft Sans Serif" panose="020B0604020202020204"/>
                <a:cs typeface="Microsoft Sans Serif" panose="020B0604020202020204"/>
              </a:rPr>
              <a:t>guidance</a:t>
            </a:r>
            <a:r>
              <a:rPr sz="2800" spc="-25" dirty="0">
                <a:latin typeface="Microsoft Sans Serif" panose="020B0604020202020204"/>
                <a:cs typeface="Microsoft Sans Serif" panose="020B0604020202020204"/>
              </a:rPr>
              <a:t> </a:t>
            </a:r>
            <a:r>
              <a:rPr sz="2800" spc="150" dirty="0">
                <a:latin typeface="Microsoft Sans Serif" panose="020B0604020202020204"/>
                <a:cs typeface="Microsoft Sans Serif" panose="020B0604020202020204"/>
              </a:rPr>
              <a:t>of</a:t>
            </a:r>
            <a:endParaRPr sz="2800">
              <a:latin typeface="Microsoft Sans Serif" panose="020B0604020202020204"/>
              <a:cs typeface="Microsoft Sans Serif" panose="020B0604020202020204"/>
            </a:endParaRPr>
          </a:p>
          <a:p>
            <a:pPr marL="0" marR="0" lvl="0" indent="0" algn="ctr" rtl="0">
              <a:spcBef>
                <a:spcPts val="0"/>
              </a:spcBef>
              <a:spcAft>
                <a:spcPts val="0"/>
              </a:spcAft>
              <a:buNone/>
            </a:pPr>
            <a:r>
              <a:rPr lang="en-US" sz="2800" b="1">
                <a:solidFill>
                  <a:srgbClr val="C55A11"/>
                </a:solidFill>
                <a:latin typeface="Open Sans"/>
                <a:ea typeface="Open Sans"/>
                <a:cs typeface="Open Sans"/>
                <a:sym typeface="Open Sans"/>
              </a:rPr>
              <a:t>Prof.Ravi Kumar</a:t>
            </a:r>
            <a:endParaRPr sz="2800">
              <a:latin typeface="Tahoma" panose="020B0604030504040204"/>
              <a:cs typeface="Tahoma" panose="020B0604030504040204"/>
            </a:endParaRPr>
          </a:p>
        </p:txBody>
      </p:sp>
      <p:sp>
        <p:nvSpPr>
          <p:cNvPr id="7" name="object 7"/>
          <p:cNvSpPr/>
          <p:nvPr/>
        </p:nvSpPr>
        <p:spPr>
          <a:xfrm>
            <a:off x="3828796" y="6248264"/>
            <a:ext cx="1486535" cy="0"/>
          </a:xfrm>
          <a:custGeom>
            <a:avLst/>
            <a:gdLst/>
            <a:ahLst/>
            <a:cxnLst/>
            <a:rect l="l" t="t" r="r" b="b"/>
            <a:pathLst>
              <a:path w="1486535">
                <a:moveTo>
                  <a:pt x="0" y="0"/>
                </a:moveTo>
                <a:lnTo>
                  <a:pt x="1485907" y="0"/>
                </a:lnTo>
              </a:path>
            </a:pathLst>
          </a:custGeom>
          <a:ln w="26377">
            <a:solidFill>
              <a:srgbClr val="000000"/>
            </a:solidFill>
            <a:prstDash val="dash"/>
          </a:ln>
        </p:spPr>
        <p:txBody>
          <a:bodyPr wrap="square" lIns="0" tIns="0" rIns="0" bIns="0" rtlCol="0"/>
          <a:lstStyle/>
          <a:p/>
        </p:txBody>
      </p:sp>
      <p:sp>
        <p:nvSpPr>
          <p:cNvPr id="8" name="object 8"/>
          <p:cNvSpPr txBox="1">
            <a:spLocks noGrp="1"/>
          </p:cNvSpPr>
          <p:nvPr>
            <p:ph type="title"/>
          </p:nvPr>
        </p:nvSpPr>
        <p:spPr>
          <a:xfrm>
            <a:off x="1996567" y="915670"/>
            <a:ext cx="5448935" cy="574040"/>
          </a:xfrm>
          <a:prstGeom prst="rect">
            <a:avLst/>
          </a:prstGeom>
        </p:spPr>
        <p:txBody>
          <a:bodyPr vert="horz" wrap="square" lIns="0" tIns="12700" rIns="0" bIns="0" rtlCol="0">
            <a:spAutoFit/>
          </a:bodyPr>
          <a:lstStyle/>
          <a:p>
            <a:pPr marL="12700">
              <a:lnSpc>
                <a:spcPct val="100000"/>
              </a:lnSpc>
              <a:spcBef>
                <a:spcPts val="100"/>
              </a:spcBef>
            </a:pPr>
            <a:r>
              <a:rPr sz="3600" b="0" spc="-5" dirty="0">
                <a:solidFill>
                  <a:srgbClr val="FF0000"/>
                </a:solidFill>
                <a:latin typeface="Times New Roman" panose="02020603050405020304"/>
                <a:cs typeface="Times New Roman" panose="02020603050405020304"/>
              </a:rPr>
              <a:t>Project</a:t>
            </a:r>
            <a:r>
              <a:rPr sz="3600" b="0" spc="5" dirty="0">
                <a:solidFill>
                  <a:srgbClr val="FF0000"/>
                </a:solidFill>
                <a:latin typeface="Times New Roman" panose="02020603050405020304"/>
                <a:cs typeface="Times New Roman" panose="02020603050405020304"/>
              </a:rPr>
              <a:t> </a:t>
            </a:r>
            <a:r>
              <a:rPr sz="3600" b="0" spc="-5" dirty="0">
                <a:solidFill>
                  <a:srgbClr val="FF0000"/>
                </a:solidFill>
                <a:latin typeface="Times New Roman" panose="02020603050405020304"/>
                <a:cs typeface="Times New Roman" panose="02020603050405020304"/>
              </a:rPr>
              <a:t>Presentation</a:t>
            </a:r>
            <a:r>
              <a:rPr sz="3600" b="0" spc="10" dirty="0">
                <a:solidFill>
                  <a:srgbClr val="FF0000"/>
                </a:solidFill>
                <a:latin typeface="Times New Roman" panose="02020603050405020304"/>
                <a:cs typeface="Times New Roman" panose="02020603050405020304"/>
              </a:rPr>
              <a:t> </a:t>
            </a:r>
            <a:r>
              <a:rPr sz="3600" b="0" spc="-5" dirty="0">
                <a:solidFill>
                  <a:srgbClr val="FF0000"/>
                </a:solidFill>
                <a:latin typeface="Times New Roman" panose="02020603050405020304"/>
                <a:cs typeface="Times New Roman" panose="02020603050405020304"/>
              </a:rPr>
              <a:t>Phase</a:t>
            </a:r>
            <a:r>
              <a:rPr sz="3600" b="0" spc="20" dirty="0">
                <a:solidFill>
                  <a:srgbClr val="FF0000"/>
                </a:solidFill>
                <a:latin typeface="Times New Roman" panose="02020603050405020304"/>
                <a:cs typeface="Times New Roman" panose="02020603050405020304"/>
              </a:rPr>
              <a:t> </a:t>
            </a:r>
            <a:r>
              <a:rPr sz="3600" b="0" spc="-5" dirty="0">
                <a:solidFill>
                  <a:srgbClr val="FF0000"/>
                </a:solidFill>
                <a:latin typeface="Times New Roman" panose="02020603050405020304"/>
                <a:cs typeface="Times New Roman" panose="02020603050405020304"/>
              </a:rPr>
              <a:t>–2</a:t>
            </a:r>
            <a:endParaRPr sz="3600">
              <a:latin typeface="Times New Roman" panose="02020603050405020304"/>
              <a:cs typeface="Times New Roman" panose="020206030504050203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sp>
        <p:nvSpPr>
          <p:cNvPr id="9" name="object 9"/>
          <p:cNvSpPr txBox="1"/>
          <p:nvPr/>
        </p:nvSpPr>
        <p:spPr>
          <a:xfrm>
            <a:off x="972820" y="1732280"/>
            <a:ext cx="7489825" cy="1546225"/>
          </a:xfrm>
          <a:prstGeom prst="rect">
            <a:avLst/>
          </a:prstGeom>
        </p:spPr>
        <p:txBody>
          <a:bodyPr vert="horz" wrap="square" lIns="0" tIns="55880" rIns="0" bIns="0" rtlCol="0">
            <a:spAutoFit/>
          </a:bodyPr>
          <a:lstStyle/>
          <a:p>
            <a:pPr marL="598805" marR="5080" indent="-586740">
              <a:lnSpc>
                <a:spcPts val="4070"/>
              </a:lnSpc>
              <a:spcBef>
                <a:spcPts val="440"/>
              </a:spcBef>
            </a:pPr>
            <a:r>
              <a:rPr sz="3600" spc="-25" dirty="0">
                <a:solidFill>
                  <a:srgbClr val="385622"/>
                </a:solidFill>
                <a:latin typeface="Times New Roman" panose="02020603050405020304"/>
                <a:cs typeface="Times New Roman" panose="02020603050405020304"/>
              </a:rPr>
              <a:t>Title:</a:t>
            </a:r>
            <a:r>
              <a:rPr lang="en-IN" sz="3600" spc="-25" dirty="0">
                <a:solidFill>
                  <a:srgbClr val="385622"/>
                </a:solidFill>
                <a:latin typeface="Times New Roman" panose="02020603050405020304"/>
                <a:cs typeface="Times New Roman" panose="02020603050405020304"/>
              </a:rPr>
              <a:t> Software Cost Estimation Using            Backpropagation Algorithm</a:t>
            </a:r>
            <a:endParaRPr lang="en-IN" sz="3600" spc="-25" dirty="0">
              <a:solidFill>
                <a:srgbClr val="385622"/>
              </a:solidFill>
              <a:latin typeface="Times New Roman" panose="02020603050405020304"/>
              <a:cs typeface="Times New Roman" panose="02020603050405020304"/>
            </a:endParaRPr>
          </a:p>
          <a:p>
            <a:pPr marR="678815" algn="ctr">
              <a:lnSpc>
                <a:spcPct val="100000"/>
              </a:lnSpc>
              <a:spcBef>
                <a:spcPts val="1325"/>
              </a:spcBef>
            </a:pPr>
            <a:r>
              <a:rPr lang="en-US" b="1">
                <a:solidFill>
                  <a:schemeClr val="dk1"/>
                </a:solidFill>
                <a:latin typeface="Open Sans"/>
                <a:ea typeface="Open Sans"/>
                <a:cs typeface="Open Sans"/>
                <a:sym typeface="Open Sans"/>
              </a:rPr>
              <a:t>Presented By</a:t>
            </a:r>
            <a:endParaRPr lang="en-IN" sz="1800" b="1"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5" y="0"/>
            <a:ext cx="9156700" cy="6863080"/>
            <a:chOff x="-6095" y="0"/>
            <a:chExt cx="9156700" cy="6863080"/>
          </a:xfrm>
        </p:grpSpPr>
        <p:pic>
          <p:nvPicPr>
            <p:cNvPr id="3" name="object 3"/>
            <p:cNvPicPr/>
            <p:nvPr/>
          </p:nvPicPr>
          <p:blipFill>
            <a:blip r:embed="rId1" cstate="print"/>
            <a:stretch>
              <a:fillRect/>
            </a:stretch>
          </p:blipFill>
          <p:spPr>
            <a:xfrm>
              <a:off x="0" y="638555"/>
              <a:ext cx="9144000" cy="6211824"/>
            </a:xfrm>
            <a:prstGeom prst="rect">
              <a:avLst/>
            </a:prstGeom>
          </p:spPr>
        </p:pic>
        <p:sp>
          <p:nvSpPr>
            <p:cNvPr id="4" name="object 4"/>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pic>
          <p:nvPicPr>
            <p:cNvPr id="5" name="object 5"/>
            <p:cNvPicPr/>
            <p:nvPr/>
          </p:nvPicPr>
          <p:blipFill>
            <a:blip r:embed="rId2" cstate="print"/>
            <a:stretch>
              <a:fillRect/>
            </a:stretch>
          </p:blipFill>
          <p:spPr>
            <a:xfrm>
              <a:off x="0" y="638555"/>
              <a:ext cx="9144000" cy="6211824"/>
            </a:xfrm>
            <a:prstGeom prst="rect">
              <a:avLst/>
            </a:prstGeom>
          </p:spPr>
        </p:pic>
        <p:sp>
          <p:nvSpPr>
            <p:cNvPr id="6" name="object 6"/>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sp>
          <p:nvSpPr>
            <p:cNvPr id="7" name="object 7"/>
            <p:cNvSpPr/>
            <p:nvPr/>
          </p:nvSpPr>
          <p:spPr>
            <a:xfrm>
              <a:off x="0" y="0"/>
              <a:ext cx="9144000" cy="620395"/>
            </a:xfrm>
            <a:custGeom>
              <a:avLst/>
              <a:gdLst/>
              <a:ahLst/>
              <a:cxnLst/>
              <a:rect l="l" t="t" r="r" b="b"/>
              <a:pathLst>
                <a:path w="9144000" h="620395">
                  <a:moveTo>
                    <a:pt x="0" y="620267"/>
                  </a:moveTo>
                  <a:lnTo>
                    <a:pt x="9144000" y="620267"/>
                  </a:lnTo>
                  <a:lnTo>
                    <a:pt x="9144000" y="0"/>
                  </a:lnTo>
                </a:path>
                <a:path w="9144000" h="620395">
                  <a:moveTo>
                    <a:pt x="0" y="0"/>
                  </a:moveTo>
                  <a:lnTo>
                    <a:pt x="0" y="620267"/>
                  </a:lnTo>
                </a:path>
              </a:pathLst>
            </a:custGeom>
            <a:ln w="12192">
              <a:solidFill>
                <a:srgbClr val="EC7C30"/>
              </a:solidFill>
            </a:ln>
          </p:spPr>
          <p:txBody>
            <a:bodyPr wrap="square" lIns="0" tIns="0" rIns="0" bIns="0" rtlCol="0"/>
            <a:lstStyle/>
            <a:p/>
          </p:txBody>
        </p:sp>
        <p:sp>
          <p:nvSpPr>
            <p:cNvPr id="8" name="object 8"/>
            <p:cNvSpPr/>
            <p:nvPr/>
          </p:nvSpPr>
          <p:spPr>
            <a:xfrm>
              <a:off x="893876" y="129921"/>
              <a:ext cx="907415" cy="347345"/>
            </a:xfrm>
            <a:custGeom>
              <a:avLst/>
              <a:gdLst/>
              <a:ahLst/>
              <a:cxnLst/>
              <a:rect l="l" t="t" r="r" b="b"/>
              <a:pathLst>
                <a:path w="907414" h="347345">
                  <a:moveTo>
                    <a:pt x="111594" y="8254"/>
                  </a:moveTo>
                  <a:lnTo>
                    <a:pt x="0" y="8254"/>
                  </a:lnTo>
                  <a:lnTo>
                    <a:pt x="0" y="338708"/>
                  </a:lnTo>
                  <a:lnTo>
                    <a:pt x="121843" y="338708"/>
                  </a:lnTo>
                  <a:lnTo>
                    <a:pt x="141251" y="338046"/>
                  </a:lnTo>
                  <a:lnTo>
                    <a:pt x="183324" y="328294"/>
                  </a:lnTo>
                  <a:lnTo>
                    <a:pt x="214718" y="298576"/>
                  </a:lnTo>
                  <a:lnTo>
                    <a:pt x="218142" y="291845"/>
                  </a:lnTo>
                  <a:lnTo>
                    <a:pt x="66090" y="291845"/>
                  </a:lnTo>
                  <a:lnTo>
                    <a:pt x="66090" y="189992"/>
                  </a:lnTo>
                  <a:lnTo>
                    <a:pt x="190912" y="189992"/>
                  </a:lnTo>
                  <a:lnTo>
                    <a:pt x="187934" y="187705"/>
                  </a:lnTo>
                  <a:lnTo>
                    <a:pt x="177478" y="181510"/>
                  </a:lnTo>
                  <a:lnTo>
                    <a:pt x="164949" y="175863"/>
                  </a:lnTo>
                  <a:lnTo>
                    <a:pt x="150345" y="170739"/>
                  </a:lnTo>
                  <a:lnTo>
                    <a:pt x="133667" y="166115"/>
                  </a:lnTo>
                  <a:lnTo>
                    <a:pt x="154239" y="158541"/>
                  </a:lnTo>
                  <a:lnTo>
                    <a:pt x="171399" y="149907"/>
                  </a:lnTo>
                  <a:lnTo>
                    <a:pt x="177224" y="145796"/>
                  </a:lnTo>
                  <a:lnTo>
                    <a:pt x="66090" y="145796"/>
                  </a:lnTo>
                  <a:lnTo>
                    <a:pt x="66090" y="53594"/>
                  </a:lnTo>
                  <a:lnTo>
                    <a:pt x="206772" y="53594"/>
                  </a:lnTo>
                  <a:lnTo>
                    <a:pt x="206578" y="53068"/>
                  </a:lnTo>
                  <a:lnTo>
                    <a:pt x="180564" y="22369"/>
                  </a:lnTo>
                  <a:lnTo>
                    <a:pt x="130470" y="8824"/>
                  </a:lnTo>
                  <a:lnTo>
                    <a:pt x="111594" y="8254"/>
                  </a:lnTo>
                  <a:close/>
                </a:path>
                <a:path w="907414" h="347345">
                  <a:moveTo>
                    <a:pt x="190912" y="189992"/>
                  </a:moveTo>
                  <a:lnTo>
                    <a:pt x="77939" y="189992"/>
                  </a:lnTo>
                  <a:lnTo>
                    <a:pt x="93782" y="191061"/>
                  </a:lnTo>
                  <a:lnTo>
                    <a:pt x="108183" y="194262"/>
                  </a:lnTo>
                  <a:lnTo>
                    <a:pt x="142115" y="216036"/>
                  </a:lnTo>
                  <a:lnTo>
                    <a:pt x="154266" y="248665"/>
                  </a:lnTo>
                  <a:lnTo>
                    <a:pt x="154266" y="257175"/>
                  </a:lnTo>
                  <a:lnTo>
                    <a:pt x="128092" y="287146"/>
                  </a:lnTo>
                  <a:lnTo>
                    <a:pt x="79286" y="291845"/>
                  </a:lnTo>
                  <a:lnTo>
                    <a:pt x="218142" y="291845"/>
                  </a:lnTo>
                  <a:lnTo>
                    <a:pt x="219719" y="288746"/>
                  </a:lnTo>
                  <a:lnTo>
                    <a:pt x="223291" y="278510"/>
                  </a:lnTo>
                  <a:lnTo>
                    <a:pt x="225434" y="267894"/>
                  </a:lnTo>
                  <a:lnTo>
                    <a:pt x="226148" y="256920"/>
                  </a:lnTo>
                  <a:lnTo>
                    <a:pt x="225543" y="246820"/>
                  </a:lnTo>
                  <a:lnTo>
                    <a:pt x="211039" y="209923"/>
                  </a:lnTo>
                  <a:lnTo>
                    <a:pt x="196775" y="194492"/>
                  </a:lnTo>
                  <a:lnTo>
                    <a:pt x="190912" y="189992"/>
                  </a:lnTo>
                  <a:close/>
                </a:path>
                <a:path w="907414" h="347345">
                  <a:moveTo>
                    <a:pt x="206772" y="53594"/>
                  </a:moveTo>
                  <a:lnTo>
                    <a:pt x="78371" y="53594"/>
                  </a:lnTo>
                  <a:lnTo>
                    <a:pt x="93293" y="53901"/>
                  </a:lnTo>
                  <a:lnTo>
                    <a:pt x="105578" y="54816"/>
                  </a:lnTo>
                  <a:lnTo>
                    <a:pt x="141338" y="77724"/>
                  </a:lnTo>
                  <a:lnTo>
                    <a:pt x="142875" y="84581"/>
                  </a:lnTo>
                  <a:lnTo>
                    <a:pt x="142875" y="92455"/>
                  </a:lnTo>
                  <a:lnTo>
                    <a:pt x="127406" y="130301"/>
                  </a:lnTo>
                  <a:lnTo>
                    <a:pt x="80784" y="145796"/>
                  </a:lnTo>
                  <a:lnTo>
                    <a:pt x="177224" y="145796"/>
                  </a:lnTo>
                  <a:lnTo>
                    <a:pt x="208435" y="106156"/>
                  </a:lnTo>
                  <a:lnTo>
                    <a:pt x="212750" y="81660"/>
                  </a:lnTo>
                  <a:lnTo>
                    <a:pt x="212064" y="71876"/>
                  </a:lnTo>
                  <a:lnTo>
                    <a:pt x="210007" y="62341"/>
                  </a:lnTo>
                  <a:lnTo>
                    <a:pt x="206772" y="53594"/>
                  </a:lnTo>
                  <a:close/>
                </a:path>
                <a:path w="907414" h="347345">
                  <a:moveTo>
                    <a:pt x="378917" y="8254"/>
                  </a:moveTo>
                  <a:lnTo>
                    <a:pt x="288035" y="8254"/>
                  </a:lnTo>
                  <a:lnTo>
                    <a:pt x="288035" y="338708"/>
                  </a:lnTo>
                  <a:lnTo>
                    <a:pt x="342061" y="338708"/>
                  </a:lnTo>
                  <a:lnTo>
                    <a:pt x="342061" y="85978"/>
                  </a:lnTo>
                  <a:lnTo>
                    <a:pt x="405589" y="85978"/>
                  </a:lnTo>
                  <a:lnTo>
                    <a:pt x="378917" y="8254"/>
                  </a:lnTo>
                  <a:close/>
                </a:path>
                <a:path w="907414" h="347345">
                  <a:moveTo>
                    <a:pt x="620725" y="89280"/>
                  </a:moveTo>
                  <a:lnTo>
                    <a:pt x="557225" y="89280"/>
                  </a:lnTo>
                  <a:lnTo>
                    <a:pt x="557225" y="338708"/>
                  </a:lnTo>
                  <a:lnTo>
                    <a:pt x="620725" y="338708"/>
                  </a:lnTo>
                  <a:lnTo>
                    <a:pt x="620725" y="89280"/>
                  </a:lnTo>
                  <a:close/>
                </a:path>
                <a:path w="907414" h="347345">
                  <a:moveTo>
                    <a:pt x="405589" y="85978"/>
                  </a:moveTo>
                  <a:lnTo>
                    <a:pt x="342061" y="85978"/>
                  </a:lnTo>
                  <a:lnTo>
                    <a:pt x="421208" y="316611"/>
                  </a:lnTo>
                  <a:lnTo>
                    <a:pt x="476580" y="316611"/>
                  </a:lnTo>
                  <a:lnTo>
                    <a:pt x="503521" y="240664"/>
                  </a:lnTo>
                  <a:lnTo>
                    <a:pt x="458673" y="240664"/>
                  </a:lnTo>
                  <a:lnTo>
                    <a:pt x="405589" y="85978"/>
                  </a:lnTo>
                  <a:close/>
                </a:path>
                <a:path w="907414" h="347345">
                  <a:moveTo>
                    <a:pt x="620725" y="8254"/>
                  </a:moveTo>
                  <a:lnTo>
                    <a:pt x="540842" y="8254"/>
                  </a:lnTo>
                  <a:lnTo>
                    <a:pt x="458673" y="240664"/>
                  </a:lnTo>
                  <a:lnTo>
                    <a:pt x="503521" y="240664"/>
                  </a:lnTo>
                  <a:lnTo>
                    <a:pt x="557225" y="89280"/>
                  </a:lnTo>
                  <a:lnTo>
                    <a:pt x="620725" y="89280"/>
                  </a:lnTo>
                  <a:lnTo>
                    <a:pt x="620725" y="8254"/>
                  </a:lnTo>
                  <a:close/>
                </a:path>
                <a:path w="907414" h="347345">
                  <a:moveTo>
                    <a:pt x="684098" y="279018"/>
                  </a:moveTo>
                  <a:lnTo>
                    <a:pt x="684098" y="335788"/>
                  </a:lnTo>
                  <a:lnTo>
                    <a:pt x="709843" y="340641"/>
                  </a:lnTo>
                  <a:lnTo>
                    <a:pt x="733945" y="344138"/>
                  </a:lnTo>
                  <a:lnTo>
                    <a:pt x="756428" y="346253"/>
                  </a:lnTo>
                  <a:lnTo>
                    <a:pt x="777316" y="346963"/>
                  </a:lnTo>
                  <a:lnTo>
                    <a:pt x="808824" y="345156"/>
                  </a:lnTo>
                  <a:lnTo>
                    <a:pt x="858076" y="330729"/>
                  </a:lnTo>
                  <a:lnTo>
                    <a:pt x="889443" y="303014"/>
                  </a:lnTo>
                  <a:lnTo>
                    <a:pt x="890253" y="301625"/>
                  </a:lnTo>
                  <a:lnTo>
                    <a:pt x="777062" y="301625"/>
                  </a:lnTo>
                  <a:lnTo>
                    <a:pt x="768797" y="301432"/>
                  </a:lnTo>
                  <a:lnTo>
                    <a:pt x="731068" y="296021"/>
                  </a:lnTo>
                  <a:lnTo>
                    <a:pt x="702199" y="286305"/>
                  </a:lnTo>
                  <a:lnTo>
                    <a:pt x="684098" y="279018"/>
                  </a:lnTo>
                  <a:close/>
                </a:path>
                <a:path w="907414" h="347345">
                  <a:moveTo>
                    <a:pt x="793826" y="0"/>
                  </a:moveTo>
                  <a:lnTo>
                    <a:pt x="746677" y="6651"/>
                  </a:lnTo>
                  <a:lnTo>
                    <a:pt x="711911" y="26543"/>
                  </a:lnTo>
                  <a:lnTo>
                    <a:pt x="685122" y="72495"/>
                  </a:lnTo>
                  <a:lnTo>
                    <a:pt x="683336" y="90424"/>
                  </a:lnTo>
                  <a:lnTo>
                    <a:pt x="684407" y="104850"/>
                  </a:lnTo>
                  <a:lnTo>
                    <a:pt x="700481" y="142748"/>
                  </a:lnTo>
                  <a:lnTo>
                    <a:pt x="743165" y="178823"/>
                  </a:lnTo>
                  <a:lnTo>
                    <a:pt x="787476" y="204215"/>
                  </a:lnTo>
                  <a:lnTo>
                    <a:pt x="801551" y="212498"/>
                  </a:lnTo>
                  <a:lnTo>
                    <a:pt x="829965" y="238321"/>
                  </a:lnTo>
                  <a:lnTo>
                    <a:pt x="834466" y="257555"/>
                  </a:lnTo>
                  <a:lnTo>
                    <a:pt x="833583" y="266293"/>
                  </a:lnTo>
                  <a:lnTo>
                    <a:pt x="802319" y="298386"/>
                  </a:lnTo>
                  <a:lnTo>
                    <a:pt x="777062" y="301625"/>
                  </a:lnTo>
                  <a:lnTo>
                    <a:pt x="890253" y="301625"/>
                  </a:lnTo>
                  <a:lnTo>
                    <a:pt x="899125" y="286416"/>
                  </a:lnTo>
                  <a:lnTo>
                    <a:pt x="904925" y="268343"/>
                  </a:lnTo>
                  <a:lnTo>
                    <a:pt x="906856" y="248792"/>
                  </a:lnTo>
                  <a:lnTo>
                    <a:pt x="905927" y="234955"/>
                  </a:lnTo>
                  <a:lnTo>
                    <a:pt x="891997" y="197611"/>
                  </a:lnTo>
                  <a:lnTo>
                    <a:pt x="847027" y="159339"/>
                  </a:lnTo>
                  <a:lnTo>
                    <a:pt x="798271" y="131318"/>
                  </a:lnTo>
                  <a:lnTo>
                    <a:pt x="784198" y="123102"/>
                  </a:lnTo>
                  <a:lnTo>
                    <a:pt x="754075" y="97154"/>
                  </a:lnTo>
                  <a:lnTo>
                    <a:pt x="751408" y="89915"/>
                  </a:lnTo>
                  <a:lnTo>
                    <a:pt x="751408" y="82169"/>
                  </a:lnTo>
                  <a:lnTo>
                    <a:pt x="780475" y="48021"/>
                  </a:lnTo>
                  <a:lnTo>
                    <a:pt x="802462" y="45338"/>
                  </a:lnTo>
                  <a:lnTo>
                    <a:pt x="883869" y="45338"/>
                  </a:lnTo>
                  <a:lnTo>
                    <a:pt x="883869" y="11429"/>
                  </a:lnTo>
                  <a:lnTo>
                    <a:pt x="859459" y="6429"/>
                  </a:lnTo>
                  <a:lnTo>
                    <a:pt x="836323" y="2857"/>
                  </a:lnTo>
                  <a:lnTo>
                    <a:pt x="814449" y="714"/>
                  </a:lnTo>
                  <a:lnTo>
                    <a:pt x="793826" y="0"/>
                  </a:lnTo>
                  <a:close/>
                </a:path>
                <a:path w="907414" h="347345">
                  <a:moveTo>
                    <a:pt x="883869" y="45338"/>
                  </a:moveTo>
                  <a:lnTo>
                    <a:pt x="802462" y="45338"/>
                  </a:lnTo>
                  <a:lnTo>
                    <a:pt x="818843" y="46527"/>
                  </a:lnTo>
                  <a:lnTo>
                    <a:pt x="837879" y="50085"/>
                  </a:lnTo>
                  <a:lnTo>
                    <a:pt x="859558" y="56001"/>
                  </a:lnTo>
                  <a:lnTo>
                    <a:pt x="883869" y="64261"/>
                  </a:lnTo>
                  <a:lnTo>
                    <a:pt x="883869" y="45338"/>
                  </a:lnTo>
                  <a:close/>
                </a:path>
              </a:pathLst>
            </a:custGeom>
            <a:solidFill>
              <a:srgbClr val="FF0000"/>
            </a:solidFill>
          </p:spPr>
          <p:txBody>
            <a:bodyPr wrap="square" lIns="0" tIns="0" rIns="0" bIns="0" rtlCol="0"/>
            <a:lstStyle/>
            <a:p/>
          </p:txBody>
        </p:sp>
        <p:pic>
          <p:nvPicPr>
            <p:cNvPr id="9" name="object 9"/>
            <p:cNvPicPr/>
            <p:nvPr/>
          </p:nvPicPr>
          <p:blipFill>
            <a:blip r:embed="rId3" cstate="print"/>
            <a:stretch>
              <a:fillRect/>
            </a:stretch>
          </p:blipFill>
          <p:spPr>
            <a:xfrm>
              <a:off x="954633" y="314579"/>
              <a:ext cx="98844" cy="112521"/>
            </a:xfrm>
            <a:prstGeom prst="rect">
              <a:avLst/>
            </a:prstGeom>
          </p:spPr>
        </p:pic>
      </p:grpSp>
      <p:pic>
        <p:nvPicPr>
          <p:cNvPr id="10" name="object 10"/>
          <p:cNvPicPr/>
          <p:nvPr/>
        </p:nvPicPr>
        <p:blipFill>
          <a:blip r:embed="rId4" cstate="print"/>
          <a:stretch>
            <a:fillRect/>
          </a:stretch>
        </p:blipFill>
        <p:spPr>
          <a:xfrm>
            <a:off x="954633" y="178180"/>
            <a:ext cx="87452" cy="102869"/>
          </a:xfrm>
          <a:prstGeom prst="rect">
            <a:avLst/>
          </a:prstGeom>
        </p:spPr>
      </p:pic>
      <p:sp>
        <p:nvSpPr>
          <p:cNvPr id="23" name="Content Placeholder 22"/>
          <p:cNvSpPr>
            <a:spLocks noGrp="1"/>
          </p:cNvSpPr>
          <p:nvPr>
            <p:ph sz="half" idx="3"/>
          </p:nvPr>
        </p:nvSpPr>
        <p:spPr/>
        <p:txBody>
          <a:bodyPr/>
          <a:p>
            <a:endParaRPr lang="en-US"/>
          </a:p>
        </p:txBody>
      </p:sp>
      <p:sp>
        <p:nvSpPr>
          <p:cNvPr id="11" name="object 11"/>
          <p:cNvSpPr/>
          <p:nvPr/>
        </p:nvSpPr>
        <p:spPr>
          <a:xfrm>
            <a:off x="1181912" y="138176"/>
            <a:ext cx="332740" cy="330835"/>
          </a:xfrm>
          <a:custGeom>
            <a:avLst/>
            <a:gdLst/>
            <a:ahLst/>
            <a:cxnLst/>
            <a:rect l="l" t="t" r="r" b="b"/>
            <a:pathLst>
              <a:path w="332740" h="330834">
                <a:moveTo>
                  <a:pt x="0" y="0"/>
                </a:moveTo>
                <a:lnTo>
                  <a:pt x="90881" y="0"/>
                </a:lnTo>
                <a:lnTo>
                  <a:pt x="170637" y="232410"/>
                </a:lnTo>
                <a:lnTo>
                  <a:pt x="252806" y="0"/>
                </a:lnTo>
                <a:lnTo>
                  <a:pt x="332689" y="0"/>
                </a:lnTo>
                <a:lnTo>
                  <a:pt x="332689" y="330453"/>
                </a:lnTo>
                <a:lnTo>
                  <a:pt x="269189" y="330453"/>
                </a:lnTo>
                <a:lnTo>
                  <a:pt x="269189" y="81025"/>
                </a:lnTo>
                <a:lnTo>
                  <a:pt x="188544" y="308356"/>
                </a:lnTo>
                <a:lnTo>
                  <a:pt x="133172" y="308356"/>
                </a:lnTo>
                <a:lnTo>
                  <a:pt x="54025" y="77724"/>
                </a:lnTo>
                <a:lnTo>
                  <a:pt x="54025" y="330453"/>
                </a:lnTo>
                <a:lnTo>
                  <a:pt x="0" y="330453"/>
                </a:lnTo>
                <a:lnTo>
                  <a:pt x="0" y="0"/>
                </a:lnTo>
                <a:close/>
              </a:path>
            </a:pathLst>
          </a:custGeom>
          <a:ln w="10668">
            <a:solidFill>
              <a:srgbClr val="5092CF"/>
            </a:solidFill>
          </a:ln>
        </p:spPr>
        <p:txBody>
          <a:bodyPr wrap="square" lIns="0" tIns="0" rIns="0" bIns="0" rtlCol="0"/>
          <a:lstStyle/>
          <a:p/>
        </p:txBody>
      </p:sp>
      <p:sp>
        <p:nvSpPr>
          <p:cNvPr id="12" name="object 12"/>
          <p:cNvSpPr/>
          <p:nvPr/>
        </p:nvSpPr>
        <p:spPr>
          <a:xfrm>
            <a:off x="893876" y="138176"/>
            <a:ext cx="226695" cy="330835"/>
          </a:xfrm>
          <a:custGeom>
            <a:avLst/>
            <a:gdLst/>
            <a:ahLst/>
            <a:cxnLst/>
            <a:rect l="l" t="t" r="r" b="b"/>
            <a:pathLst>
              <a:path w="226694" h="330834">
                <a:moveTo>
                  <a:pt x="0" y="0"/>
                </a:moveTo>
                <a:lnTo>
                  <a:pt x="111594" y="0"/>
                </a:lnTo>
                <a:lnTo>
                  <a:pt x="130470" y="569"/>
                </a:lnTo>
                <a:lnTo>
                  <a:pt x="171386" y="9017"/>
                </a:lnTo>
                <a:lnTo>
                  <a:pt x="201777" y="35814"/>
                </a:lnTo>
                <a:lnTo>
                  <a:pt x="212750" y="73405"/>
                </a:lnTo>
                <a:lnTo>
                  <a:pt x="211671" y="85814"/>
                </a:lnTo>
                <a:lnTo>
                  <a:pt x="195491" y="121157"/>
                </a:lnTo>
                <a:lnTo>
                  <a:pt x="154239" y="150286"/>
                </a:lnTo>
                <a:lnTo>
                  <a:pt x="133667" y="157860"/>
                </a:lnTo>
                <a:lnTo>
                  <a:pt x="150345" y="162484"/>
                </a:lnTo>
                <a:lnTo>
                  <a:pt x="187934" y="179450"/>
                </a:lnTo>
                <a:lnTo>
                  <a:pt x="216458" y="210312"/>
                </a:lnTo>
                <a:lnTo>
                  <a:pt x="226148" y="248665"/>
                </a:lnTo>
                <a:lnTo>
                  <a:pt x="225434" y="259639"/>
                </a:lnTo>
                <a:lnTo>
                  <a:pt x="208470" y="299394"/>
                </a:lnTo>
                <a:lnTo>
                  <a:pt x="171989" y="324560"/>
                </a:lnTo>
                <a:lnTo>
                  <a:pt x="121843" y="330453"/>
                </a:lnTo>
                <a:lnTo>
                  <a:pt x="0" y="330453"/>
                </a:lnTo>
                <a:lnTo>
                  <a:pt x="0" y="0"/>
                </a:lnTo>
                <a:close/>
              </a:path>
            </a:pathLst>
          </a:custGeom>
          <a:ln w="10668">
            <a:solidFill>
              <a:srgbClr val="5092CF"/>
            </a:solidFill>
          </a:ln>
        </p:spPr>
        <p:txBody>
          <a:bodyPr wrap="square" lIns="0" tIns="0" rIns="0" bIns="0" rtlCol="0"/>
          <a:lstStyle/>
          <a:p/>
        </p:txBody>
      </p:sp>
      <p:sp>
        <p:nvSpPr>
          <p:cNvPr id="13" name="object 13"/>
          <p:cNvSpPr/>
          <p:nvPr/>
        </p:nvSpPr>
        <p:spPr>
          <a:xfrm>
            <a:off x="1577213" y="129920"/>
            <a:ext cx="223520" cy="347345"/>
          </a:xfrm>
          <a:custGeom>
            <a:avLst/>
            <a:gdLst/>
            <a:ahLst/>
            <a:cxnLst/>
            <a:rect l="l" t="t" r="r" b="b"/>
            <a:pathLst>
              <a:path w="223519" h="347345">
                <a:moveTo>
                  <a:pt x="110489" y="0"/>
                </a:moveTo>
                <a:lnTo>
                  <a:pt x="131113" y="714"/>
                </a:lnTo>
                <a:lnTo>
                  <a:pt x="152987" y="2857"/>
                </a:lnTo>
                <a:lnTo>
                  <a:pt x="176123" y="6429"/>
                </a:lnTo>
                <a:lnTo>
                  <a:pt x="200532" y="11429"/>
                </a:lnTo>
                <a:lnTo>
                  <a:pt x="200532" y="64261"/>
                </a:lnTo>
                <a:lnTo>
                  <a:pt x="176222" y="56001"/>
                </a:lnTo>
                <a:lnTo>
                  <a:pt x="154543" y="50085"/>
                </a:lnTo>
                <a:lnTo>
                  <a:pt x="135507" y="46527"/>
                </a:lnTo>
                <a:lnTo>
                  <a:pt x="119125" y="45338"/>
                </a:lnTo>
                <a:lnTo>
                  <a:pt x="107388" y="46007"/>
                </a:lnTo>
                <a:lnTo>
                  <a:pt x="71374" y="68056"/>
                </a:lnTo>
                <a:lnTo>
                  <a:pt x="68072" y="82169"/>
                </a:lnTo>
                <a:lnTo>
                  <a:pt x="68072" y="89915"/>
                </a:lnTo>
                <a:lnTo>
                  <a:pt x="100861" y="123102"/>
                </a:lnTo>
                <a:lnTo>
                  <a:pt x="138811" y="144525"/>
                </a:lnTo>
                <a:lnTo>
                  <a:pt x="163691" y="159339"/>
                </a:lnTo>
                <a:lnTo>
                  <a:pt x="198639" y="185870"/>
                </a:lnTo>
                <a:lnTo>
                  <a:pt x="219805" y="221821"/>
                </a:lnTo>
                <a:lnTo>
                  <a:pt x="223519" y="248792"/>
                </a:lnTo>
                <a:lnTo>
                  <a:pt x="221589" y="268343"/>
                </a:lnTo>
                <a:lnTo>
                  <a:pt x="192531" y="318134"/>
                </a:lnTo>
                <a:lnTo>
                  <a:pt x="152400" y="339740"/>
                </a:lnTo>
                <a:lnTo>
                  <a:pt x="93980" y="346963"/>
                </a:lnTo>
                <a:lnTo>
                  <a:pt x="73092" y="346253"/>
                </a:lnTo>
                <a:lnTo>
                  <a:pt x="50609" y="344138"/>
                </a:lnTo>
                <a:lnTo>
                  <a:pt x="26507" y="340641"/>
                </a:lnTo>
                <a:lnTo>
                  <a:pt x="762" y="335788"/>
                </a:lnTo>
                <a:lnTo>
                  <a:pt x="762" y="279018"/>
                </a:lnTo>
                <a:lnTo>
                  <a:pt x="18863" y="286305"/>
                </a:lnTo>
                <a:lnTo>
                  <a:pt x="34512" y="291973"/>
                </a:lnTo>
                <a:lnTo>
                  <a:pt x="76850" y="300847"/>
                </a:lnTo>
                <a:lnTo>
                  <a:pt x="93725" y="301625"/>
                </a:lnTo>
                <a:lnTo>
                  <a:pt x="107277" y="300815"/>
                </a:lnTo>
                <a:lnTo>
                  <a:pt x="143146" y="281862"/>
                </a:lnTo>
                <a:lnTo>
                  <a:pt x="151130" y="257555"/>
                </a:lnTo>
                <a:lnTo>
                  <a:pt x="150629" y="250842"/>
                </a:lnTo>
                <a:lnTo>
                  <a:pt x="118215" y="212498"/>
                </a:lnTo>
                <a:lnTo>
                  <a:pt x="81787" y="191897"/>
                </a:lnTo>
                <a:lnTo>
                  <a:pt x="59828" y="178823"/>
                </a:lnTo>
                <a:lnTo>
                  <a:pt x="27531" y="154249"/>
                </a:lnTo>
                <a:lnTo>
                  <a:pt x="4286" y="118395"/>
                </a:lnTo>
                <a:lnTo>
                  <a:pt x="0" y="90424"/>
                </a:lnTo>
                <a:lnTo>
                  <a:pt x="1785" y="72495"/>
                </a:lnTo>
                <a:lnTo>
                  <a:pt x="28575" y="26543"/>
                </a:lnTo>
                <a:lnTo>
                  <a:pt x="63341" y="6651"/>
                </a:lnTo>
                <a:lnTo>
                  <a:pt x="85367" y="1664"/>
                </a:lnTo>
                <a:lnTo>
                  <a:pt x="110489" y="0"/>
                </a:lnTo>
                <a:close/>
              </a:path>
            </a:pathLst>
          </a:custGeom>
          <a:ln w="10668">
            <a:solidFill>
              <a:srgbClr val="5092CF"/>
            </a:solidFill>
          </a:ln>
        </p:spPr>
        <p:txBody>
          <a:bodyPr wrap="square" lIns="0" tIns="0" rIns="0" bIns="0" rtlCol="0"/>
          <a:lstStyle/>
          <a:p/>
        </p:txBody>
      </p:sp>
      <p:pic>
        <p:nvPicPr>
          <p:cNvPr id="14" name="object 14"/>
          <p:cNvPicPr/>
          <p:nvPr/>
        </p:nvPicPr>
        <p:blipFill>
          <a:blip r:embed="rId5" cstate="print"/>
          <a:stretch>
            <a:fillRect/>
          </a:stretch>
        </p:blipFill>
        <p:spPr>
          <a:xfrm>
            <a:off x="1943100" y="274700"/>
            <a:ext cx="6351015" cy="203835"/>
          </a:xfrm>
          <a:prstGeom prst="rect">
            <a:avLst/>
          </a:prstGeom>
        </p:spPr>
      </p:pic>
      <p:pic>
        <p:nvPicPr>
          <p:cNvPr id="15" name="object 15"/>
          <p:cNvPicPr/>
          <p:nvPr/>
        </p:nvPicPr>
        <p:blipFill>
          <a:blip r:embed="rId6" cstate="print"/>
          <a:stretch>
            <a:fillRect/>
          </a:stretch>
        </p:blipFill>
        <p:spPr>
          <a:xfrm>
            <a:off x="138684" y="18288"/>
            <a:ext cx="627888" cy="579119"/>
          </a:xfrm>
          <a:prstGeom prst="rect">
            <a:avLst/>
          </a:prstGeom>
        </p:spPr>
      </p:pic>
      <p:pic>
        <p:nvPicPr>
          <p:cNvPr id="16" name="object 16"/>
          <p:cNvPicPr/>
          <p:nvPr/>
        </p:nvPicPr>
        <p:blipFill>
          <a:blip r:embed="rId7" cstate="print"/>
          <a:stretch>
            <a:fillRect/>
          </a:stretch>
        </p:blipFill>
        <p:spPr>
          <a:xfrm>
            <a:off x="8503919" y="103631"/>
            <a:ext cx="461772" cy="489204"/>
          </a:xfrm>
          <a:prstGeom prst="rect">
            <a:avLst/>
          </a:prstGeom>
        </p:spPr>
      </p:pic>
      <p:sp>
        <p:nvSpPr>
          <p:cNvPr id="17" name="object 17"/>
          <p:cNvSpPr txBox="1">
            <a:spLocks noGrp="1"/>
          </p:cNvSpPr>
          <p:nvPr>
            <p:ph type="title"/>
          </p:nvPr>
        </p:nvSpPr>
        <p:spPr>
          <a:xfrm>
            <a:off x="3657600" y="801878"/>
            <a:ext cx="3096259" cy="452119"/>
          </a:xfrm>
          <a:prstGeom prst="rect">
            <a:avLst/>
          </a:prstGeom>
        </p:spPr>
        <p:txBody>
          <a:bodyPr vert="horz" wrap="square" lIns="0" tIns="12065" rIns="0" bIns="0" rtlCol="0">
            <a:spAutoFit/>
          </a:bodyPr>
          <a:lstStyle/>
          <a:p>
            <a:pPr marL="12700">
              <a:lnSpc>
                <a:spcPct val="100000"/>
              </a:lnSpc>
              <a:spcBef>
                <a:spcPts val="95"/>
              </a:spcBef>
            </a:pPr>
            <a:r>
              <a:rPr lang="en-IN" spc="-5" dirty="0"/>
              <a:t>Equations</a:t>
            </a:r>
            <a:endParaRPr lang="en-IN" spc="-5" dirty="0"/>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fld>
            <a:endParaRPr dirty="0"/>
          </a:p>
        </p:txBody>
      </p:sp>
      <p:pic>
        <p:nvPicPr>
          <p:cNvPr id="22" name="Content Placeholder 21"/>
          <p:cNvPicPr>
            <a:picLocks noChangeAspect="1"/>
          </p:cNvPicPr>
          <p:nvPr>
            <p:ph sz="half" idx="2"/>
          </p:nvPr>
        </p:nvPicPr>
        <p:blipFill>
          <a:blip r:embed="rId8"/>
          <a:stretch>
            <a:fillRect/>
          </a:stretch>
        </p:blipFill>
        <p:spPr>
          <a:xfrm>
            <a:off x="838200" y="1326515"/>
            <a:ext cx="7106285" cy="5082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fld>
            <a:endParaRPr dirty="0"/>
          </a:p>
        </p:txBody>
      </p:sp>
      <p:pic>
        <p:nvPicPr>
          <p:cNvPr id="5" name="Content Placeholder 4"/>
          <p:cNvPicPr>
            <a:picLocks noChangeAspect="1"/>
          </p:cNvPicPr>
          <p:nvPr>
            <p:ph sz="half" idx="2"/>
          </p:nvPr>
        </p:nvPicPr>
        <p:blipFill>
          <a:blip r:embed="rId1"/>
          <a:stretch>
            <a:fillRect/>
          </a:stretch>
        </p:blipFill>
        <p:spPr>
          <a:xfrm>
            <a:off x="659130" y="1122045"/>
            <a:ext cx="7740015" cy="4987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5" y="0"/>
            <a:ext cx="9156700" cy="6863080"/>
            <a:chOff x="-6095" y="0"/>
            <a:chExt cx="9156700" cy="6863080"/>
          </a:xfrm>
        </p:grpSpPr>
        <p:pic>
          <p:nvPicPr>
            <p:cNvPr id="3" name="object 3"/>
            <p:cNvPicPr/>
            <p:nvPr/>
          </p:nvPicPr>
          <p:blipFill>
            <a:blip r:embed="rId1" cstate="print"/>
            <a:stretch>
              <a:fillRect/>
            </a:stretch>
          </p:blipFill>
          <p:spPr>
            <a:xfrm>
              <a:off x="0" y="638555"/>
              <a:ext cx="9144000" cy="6211824"/>
            </a:xfrm>
            <a:prstGeom prst="rect">
              <a:avLst/>
            </a:prstGeom>
          </p:spPr>
        </p:pic>
        <p:sp>
          <p:nvSpPr>
            <p:cNvPr id="4" name="object 4"/>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pic>
          <p:nvPicPr>
            <p:cNvPr id="5" name="object 5"/>
            <p:cNvPicPr/>
            <p:nvPr/>
          </p:nvPicPr>
          <p:blipFill>
            <a:blip r:embed="rId2" cstate="print"/>
            <a:stretch>
              <a:fillRect/>
            </a:stretch>
          </p:blipFill>
          <p:spPr>
            <a:xfrm>
              <a:off x="0" y="638555"/>
              <a:ext cx="9144000" cy="6211824"/>
            </a:xfrm>
            <a:prstGeom prst="rect">
              <a:avLst/>
            </a:prstGeom>
          </p:spPr>
        </p:pic>
        <p:sp>
          <p:nvSpPr>
            <p:cNvPr id="6" name="object 6"/>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sp>
          <p:nvSpPr>
            <p:cNvPr id="7" name="object 7"/>
            <p:cNvSpPr/>
            <p:nvPr/>
          </p:nvSpPr>
          <p:spPr>
            <a:xfrm>
              <a:off x="0" y="0"/>
              <a:ext cx="9144000" cy="620395"/>
            </a:xfrm>
            <a:custGeom>
              <a:avLst/>
              <a:gdLst/>
              <a:ahLst/>
              <a:cxnLst/>
              <a:rect l="l" t="t" r="r" b="b"/>
              <a:pathLst>
                <a:path w="9144000" h="620395">
                  <a:moveTo>
                    <a:pt x="0" y="620267"/>
                  </a:moveTo>
                  <a:lnTo>
                    <a:pt x="9144000" y="620267"/>
                  </a:lnTo>
                  <a:lnTo>
                    <a:pt x="9144000" y="0"/>
                  </a:lnTo>
                </a:path>
                <a:path w="9144000" h="620395">
                  <a:moveTo>
                    <a:pt x="0" y="0"/>
                  </a:moveTo>
                  <a:lnTo>
                    <a:pt x="0" y="620267"/>
                  </a:lnTo>
                </a:path>
              </a:pathLst>
            </a:custGeom>
            <a:ln w="12192">
              <a:solidFill>
                <a:srgbClr val="EC7C30"/>
              </a:solidFill>
            </a:ln>
          </p:spPr>
          <p:txBody>
            <a:bodyPr wrap="square" lIns="0" tIns="0" rIns="0" bIns="0" rtlCol="0"/>
            <a:lstStyle/>
            <a:p/>
          </p:txBody>
        </p:sp>
        <p:sp>
          <p:nvSpPr>
            <p:cNvPr id="8" name="object 8"/>
            <p:cNvSpPr/>
            <p:nvPr/>
          </p:nvSpPr>
          <p:spPr>
            <a:xfrm>
              <a:off x="893876" y="129921"/>
              <a:ext cx="907415" cy="347345"/>
            </a:xfrm>
            <a:custGeom>
              <a:avLst/>
              <a:gdLst/>
              <a:ahLst/>
              <a:cxnLst/>
              <a:rect l="l" t="t" r="r" b="b"/>
              <a:pathLst>
                <a:path w="907414" h="347345">
                  <a:moveTo>
                    <a:pt x="111594" y="8254"/>
                  </a:moveTo>
                  <a:lnTo>
                    <a:pt x="0" y="8254"/>
                  </a:lnTo>
                  <a:lnTo>
                    <a:pt x="0" y="338708"/>
                  </a:lnTo>
                  <a:lnTo>
                    <a:pt x="121843" y="338708"/>
                  </a:lnTo>
                  <a:lnTo>
                    <a:pt x="141251" y="338046"/>
                  </a:lnTo>
                  <a:lnTo>
                    <a:pt x="183324" y="328294"/>
                  </a:lnTo>
                  <a:lnTo>
                    <a:pt x="214718" y="298576"/>
                  </a:lnTo>
                  <a:lnTo>
                    <a:pt x="218142" y="291845"/>
                  </a:lnTo>
                  <a:lnTo>
                    <a:pt x="66090" y="291845"/>
                  </a:lnTo>
                  <a:lnTo>
                    <a:pt x="66090" y="189992"/>
                  </a:lnTo>
                  <a:lnTo>
                    <a:pt x="190912" y="189992"/>
                  </a:lnTo>
                  <a:lnTo>
                    <a:pt x="187934" y="187705"/>
                  </a:lnTo>
                  <a:lnTo>
                    <a:pt x="177478" y="181510"/>
                  </a:lnTo>
                  <a:lnTo>
                    <a:pt x="164949" y="175863"/>
                  </a:lnTo>
                  <a:lnTo>
                    <a:pt x="150345" y="170739"/>
                  </a:lnTo>
                  <a:lnTo>
                    <a:pt x="133667" y="166115"/>
                  </a:lnTo>
                  <a:lnTo>
                    <a:pt x="154239" y="158541"/>
                  </a:lnTo>
                  <a:lnTo>
                    <a:pt x="171399" y="149907"/>
                  </a:lnTo>
                  <a:lnTo>
                    <a:pt x="177224" y="145796"/>
                  </a:lnTo>
                  <a:lnTo>
                    <a:pt x="66090" y="145796"/>
                  </a:lnTo>
                  <a:lnTo>
                    <a:pt x="66090" y="53594"/>
                  </a:lnTo>
                  <a:lnTo>
                    <a:pt x="206772" y="53594"/>
                  </a:lnTo>
                  <a:lnTo>
                    <a:pt x="206578" y="53068"/>
                  </a:lnTo>
                  <a:lnTo>
                    <a:pt x="180564" y="22369"/>
                  </a:lnTo>
                  <a:lnTo>
                    <a:pt x="130470" y="8824"/>
                  </a:lnTo>
                  <a:lnTo>
                    <a:pt x="111594" y="8254"/>
                  </a:lnTo>
                  <a:close/>
                </a:path>
                <a:path w="907414" h="347345">
                  <a:moveTo>
                    <a:pt x="190912" y="189992"/>
                  </a:moveTo>
                  <a:lnTo>
                    <a:pt x="77939" y="189992"/>
                  </a:lnTo>
                  <a:lnTo>
                    <a:pt x="93782" y="191061"/>
                  </a:lnTo>
                  <a:lnTo>
                    <a:pt x="108183" y="194262"/>
                  </a:lnTo>
                  <a:lnTo>
                    <a:pt x="142115" y="216036"/>
                  </a:lnTo>
                  <a:lnTo>
                    <a:pt x="154266" y="248665"/>
                  </a:lnTo>
                  <a:lnTo>
                    <a:pt x="154266" y="257175"/>
                  </a:lnTo>
                  <a:lnTo>
                    <a:pt x="128092" y="287146"/>
                  </a:lnTo>
                  <a:lnTo>
                    <a:pt x="79286" y="291845"/>
                  </a:lnTo>
                  <a:lnTo>
                    <a:pt x="218142" y="291845"/>
                  </a:lnTo>
                  <a:lnTo>
                    <a:pt x="219719" y="288746"/>
                  </a:lnTo>
                  <a:lnTo>
                    <a:pt x="223291" y="278510"/>
                  </a:lnTo>
                  <a:lnTo>
                    <a:pt x="225434" y="267894"/>
                  </a:lnTo>
                  <a:lnTo>
                    <a:pt x="226148" y="256920"/>
                  </a:lnTo>
                  <a:lnTo>
                    <a:pt x="225543" y="246820"/>
                  </a:lnTo>
                  <a:lnTo>
                    <a:pt x="211039" y="209923"/>
                  </a:lnTo>
                  <a:lnTo>
                    <a:pt x="196775" y="194492"/>
                  </a:lnTo>
                  <a:lnTo>
                    <a:pt x="190912" y="189992"/>
                  </a:lnTo>
                  <a:close/>
                </a:path>
                <a:path w="907414" h="347345">
                  <a:moveTo>
                    <a:pt x="206772" y="53594"/>
                  </a:moveTo>
                  <a:lnTo>
                    <a:pt x="78371" y="53594"/>
                  </a:lnTo>
                  <a:lnTo>
                    <a:pt x="93293" y="53901"/>
                  </a:lnTo>
                  <a:lnTo>
                    <a:pt x="105578" y="54816"/>
                  </a:lnTo>
                  <a:lnTo>
                    <a:pt x="141338" y="77724"/>
                  </a:lnTo>
                  <a:lnTo>
                    <a:pt x="142875" y="84581"/>
                  </a:lnTo>
                  <a:lnTo>
                    <a:pt x="142875" y="92455"/>
                  </a:lnTo>
                  <a:lnTo>
                    <a:pt x="127406" y="130301"/>
                  </a:lnTo>
                  <a:lnTo>
                    <a:pt x="80784" y="145796"/>
                  </a:lnTo>
                  <a:lnTo>
                    <a:pt x="177224" y="145796"/>
                  </a:lnTo>
                  <a:lnTo>
                    <a:pt x="208435" y="106156"/>
                  </a:lnTo>
                  <a:lnTo>
                    <a:pt x="212750" y="81660"/>
                  </a:lnTo>
                  <a:lnTo>
                    <a:pt x="212064" y="71876"/>
                  </a:lnTo>
                  <a:lnTo>
                    <a:pt x="210007" y="62341"/>
                  </a:lnTo>
                  <a:lnTo>
                    <a:pt x="206772" y="53594"/>
                  </a:lnTo>
                  <a:close/>
                </a:path>
                <a:path w="907414" h="347345">
                  <a:moveTo>
                    <a:pt x="378917" y="8254"/>
                  </a:moveTo>
                  <a:lnTo>
                    <a:pt x="288035" y="8254"/>
                  </a:lnTo>
                  <a:lnTo>
                    <a:pt x="288035" y="338708"/>
                  </a:lnTo>
                  <a:lnTo>
                    <a:pt x="342061" y="338708"/>
                  </a:lnTo>
                  <a:lnTo>
                    <a:pt x="342061" y="85978"/>
                  </a:lnTo>
                  <a:lnTo>
                    <a:pt x="405589" y="85978"/>
                  </a:lnTo>
                  <a:lnTo>
                    <a:pt x="378917" y="8254"/>
                  </a:lnTo>
                  <a:close/>
                </a:path>
                <a:path w="907414" h="347345">
                  <a:moveTo>
                    <a:pt x="620725" y="89280"/>
                  </a:moveTo>
                  <a:lnTo>
                    <a:pt x="557225" y="89280"/>
                  </a:lnTo>
                  <a:lnTo>
                    <a:pt x="557225" y="338708"/>
                  </a:lnTo>
                  <a:lnTo>
                    <a:pt x="620725" y="338708"/>
                  </a:lnTo>
                  <a:lnTo>
                    <a:pt x="620725" y="89280"/>
                  </a:lnTo>
                  <a:close/>
                </a:path>
                <a:path w="907414" h="347345">
                  <a:moveTo>
                    <a:pt x="405589" y="85978"/>
                  </a:moveTo>
                  <a:lnTo>
                    <a:pt x="342061" y="85978"/>
                  </a:lnTo>
                  <a:lnTo>
                    <a:pt x="421208" y="316611"/>
                  </a:lnTo>
                  <a:lnTo>
                    <a:pt x="476580" y="316611"/>
                  </a:lnTo>
                  <a:lnTo>
                    <a:pt x="503521" y="240664"/>
                  </a:lnTo>
                  <a:lnTo>
                    <a:pt x="458673" y="240664"/>
                  </a:lnTo>
                  <a:lnTo>
                    <a:pt x="405589" y="85978"/>
                  </a:lnTo>
                  <a:close/>
                </a:path>
                <a:path w="907414" h="347345">
                  <a:moveTo>
                    <a:pt x="620725" y="8254"/>
                  </a:moveTo>
                  <a:lnTo>
                    <a:pt x="540842" y="8254"/>
                  </a:lnTo>
                  <a:lnTo>
                    <a:pt x="458673" y="240664"/>
                  </a:lnTo>
                  <a:lnTo>
                    <a:pt x="503521" y="240664"/>
                  </a:lnTo>
                  <a:lnTo>
                    <a:pt x="557225" y="89280"/>
                  </a:lnTo>
                  <a:lnTo>
                    <a:pt x="620725" y="89280"/>
                  </a:lnTo>
                  <a:lnTo>
                    <a:pt x="620725" y="8254"/>
                  </a:lnTo>
                  <a:close/>
                </a:path>
                <a:path w="907414" h="347345">
                  <a:moveTo>
                    <a:pt x="684098" y="279018"/>
                  </a:moveTo>
                  <a:lnTo>
                    <a:pt x="684098" y="335788"/>
                  </a:lnTo>
                  <a:lnTo>
                    <a:pt x="709843" y="340641"/>
                  </a:lnTo>
                  <a:lnTo>
                    <a:pt x="733945" y="344138"/>
                  </a:lnTo>
                  <a:lnTo>
                    <a:pt x="756428" y="346253"/>
                  </a:lnTo>
                  <a:lnTo>
                    <a:pt x="777316" y="346963"/>
                  </a:lnTo>
                  <a:lnTo>
                    <a:pt x="808824" y="345156"/>
                  </a:lnTo>
                  <a:lnTo>
                    <a:pt x="858076" y="330729"/>
                  </a:lnTo>
                  <a:lnTo>
                    <a:pt x="889443" y="303014"/>
                  </a:lnTo>
                  <a:lnTo>
                    <a:pt x="890253" y="301625"/>
                  </a:lnTo>
                  <a:lnTo>
                    <a:pt x="777062" y="301625"/>
                  </a:lnTo>
                  <a:lnTo>
                    <a:pt x="768797" y="301432"/>
                  </a:lnTo>
                  <a:lnTo>
                    <a:pt x="731068" y="296021"/>
                  </a:lnTo>
                  <a:lnTo>
                    <a:pt x="702199" y="286305"/>
                  </a:lnTo>
                  <a:lnTo>
                    <a:pt x="684098" y="279018"/>
                  </a:lnTo>
                  <a:close/>
                </a:path>
                <a:path w="907414" h="347345">
                  <a:moveTo>
                    <a:pt x="793826" y="0"/>
                  </a:moveTo>
                  <a:lnTo>
                    <a:pt x="746677" y="6651"/>
                  </a:lnTo>
                  <a:lnTo>
                    <a:pt x="711911" y="26543"/>
                  </a:lnTo>
                  <a:lnTo>
                    <a:pt x="685122" y="72495"/>
                  </a:lnTo>
                  <a:lnTo>
                    <a:pt x="683336" y="90424"/>
                  </a:lnTo>
                  <a:lnTo>
                    <a:pt x="684407" y="104850"/>
                  </a:lnTo>
                  <a:lnTo>
                    <a:pt x="700481" y="142748"/>
                  </a:lnTo>
                  <a:lnTo>
                    <a:pt x="743165" y="178823"/>
                  </a:lnTo>
                  <a:lnTo>
                    <a:pt x="787476" y="204215"/>
                  </a:lnTo>
                  <a:lnTo>
                    <a:pt x="801551" y="212498"/>
                  </a:lnTo>
                  <a:lnTo>
                    <a:pt x="829965" y="238321"/>
                  </a:lnTo>
                  <a:lnTo>
                    <a:pt x="834466" y="257555"/>
                  </a:lnTo>
                  <a:lnTo>
                    <a:pt x="833583" y="266293"/>
                  </a:lnTo>
                  <a:lnTo>
                    <a:pt x="802319" y="298386"/>
                  </a:lnTo>
                  <a:lnTo>
                    <a:pt x="777062" y="301625"/>
                  </a:lnTo>
                  <a:lnTo>
                    <a:pt x="890253" y="301625"/>
                  </a:lnTo>
                  <a:lnTo>
                    <a:pt x="899125" y="286416"/>
                  </a:lnTo>
                  <a:lnTo>
                    <a:pt x="904925" y="268343"/>
                  </a:lnTo>
                  <a:lnTo>
                    <a:pt x="906856" y="248792"/>
                  </a:lnTo>
                  <a:lnTo>
                    <a:pt x="905927" y="234955"/>
                  </a:lnTo>
                  <a:lnTo>
                    <a:pt x="891997" y="197611"/>
                  </a:lnTo>
                  <a:lnTo>
                    <a:pt x="847027" y="159339"/>
                  </a:lnTo>
                  <a:lnTo>
                    <a:pt x="798271" y="131318"/>
                  </a:lnTo>
                  <a:lnTo>
                    <a:pt x="784198" y="123102"/>
                  </a:lnTo>
                  <a:lnTo>
                    <a:pt x="754075" y="97154"/>
                  </a:lnTo>
                  <a:lnTo>
                    <a:pt x="751408" y="89915"/>
                  </a:lnTo>
                  <a:lnTo>
                    <a:pt x="751408" y="82169"/>
                  </a:lnTo>
                  <a:lnTo>
                    <a:pt x="780475" y="48021"/>
                  </a:lnTo>
                  <a:lnTo>
                    <a:pt x="802462" y="45338"/>
                  </a:lnTo>
                  <a:lnTo>
                    <a:pt x="883869" y="45338"/>
                  </a:lnTo>
                  <a:lnTo>
                    <a:pt x="883869" y="11429"/>
                  </a:lnTo>
                  <a:lnTo>
                    <a:pt x="859459" y="6429"/>
                  </a:lnTo>
                  <a:lnTo>
                    <a:pt x="836323" y="2857"/>
                  </a:lnTo>
                  <a:lnTo>
                    <a:pt x="814449" y="714"/>
                  </a:lnTo>
                  <a:lnTo>
                    <a:pt x="793826" y="0"/>
                  </a:lnTo>
                  <a:close/>
                </a:path>
                <a:path w="907414" h="347345">
                  <a:moveTo>
                    <a:pt x="883869" y="45338"/>
                  </a:moveTo>
                  <a:lnTo>
                    <a:pt x="802462" y="45338"/>
                  </a:lnTo>
                  <a:lnTo>
                    <a:pt x="818843" y="46527"/>
                  </a:lnTo>
                  <a:lnTo>
                    <a:pt x="837879" y="50085"/>
                  </a:lnTo>
                  <a:lnTo>
                    <a:pt x="859558" y="56001"/>
                  </a:lnTo>
                  <a:lnTo>
                    <a:pt x="883869" y="64261"/>
                  </a:lnTo>
                  <a:lnTo>
                    <a:pt x="883869" y="45338"/>
                  </a:lnTo>
                  <a:close/>
                </a:path>
              </a:pathLst>
            </a:custGeom>
            <a:solidFill>
              <a:srgbClr val="FF0000"/>
            </a:solidFill>
          </p:spPr>
          <p:txBody>
            <a:bodyPr wrap="square" lIns="0" tIns="0" rIns="0" bIns="0" rtlCol="0"/>
            <a:lstStyle/>
            <a:p/>
          </p:txBody>
        </p:sp>
        <p:pic>
          <p:nvPicPr>
            <p:cNvPr id="9" name="object 9"/>
            <p:cNvPicPr/>
            <p:nvPr/>
          </p:nvPicPr>
          <p:blipFill>
            <a:blip r:embed="rId3" cstate="print"/>
            <a:stretch>
              <a:fillRect/>
            </a:stretch>
          </p:blipFill>
          <p:spPr>
            <a:xfrm>
              <a:off x="954633" y="314579"/>
              <a:ext cx="98844" cy="112521"/>
            </a:xfrm>
            <a:prstGeom prst="rect">
              <a:avLst/>
            </a:prstGeom>
          </p:spPr>
        </p:pic>
      </p:grpSp>
      <p:pic>
        <p:nvPicPr>
          <p:cNvPr id="10" name="object 10"/>
          <p:cNvPicPr/>
          <p:nvPr/>
        </p:nvPicPr>
        <p:blipFill>
          <a:blip r:embed="rId4" cstate="print"/>
          <a:stretch>
            <a:fillRect/>
          </a:stretch>
        </p:blipFill>
        <p:spPr>
          <a:xfrm>
            <a:off x="954633" y="178180"/>
            <a:ext cx="87452" cy="102869"/>
          </a:xfrm>
          <a:prstGeom prst="rect">
            <a:avLst/>
          </a:prstGeom>
        </p:spPr>
      </p:pic>
      <p:sp>
        <p:nvSpPr>
          <p:cNvPr id="11" name="object 11"/>
          <p:cNvSpPr/>
          <p:nvPr/>
        </p:nvSpPr>
        <p:spPr>
          <a:xfrm>
            <a:off x="1181912" y="138176"/>
            <a:ext cx="332740" cy="330835"/>
          </a:xfrm>
          <a:custGeom>
            <a:avLst/>
            <a:gdLst/>
            <a:ahLst/>
            <a:cxnLst/>
            <a:rect l="l" t="t" r="r" b="b"/>
            <a:pathLst>
              <a:path w="332740" h="330834">
                <a:moveTo>
                  <a:pt x="0" y="0"/>
                </a:moveTo>
                <a:lnTo>
                  <a:pt x="90881" y="0"/>
                </a:lnTo>
                <a:lnTo>
                  <a:pt x="170637" y="232410"/>
                </a:lnTo>
                <a:lnTo>
                  <a:pt x="252806" y="0"/>
                </a:lnTo>
                <a:lnTo>
                  <a:pt x="332689" y="0"/>
                </a:lnTo>
                <a:lnTo>
                  <a:pt x="332689" y="330453"/>
                </a:lnTo>
                <a:lnTo>
                  <a:pt x="269189" y="330453"/>
                </a:lnTo>
                <a:lnTo>
                  <a:pt x="269189" y="81025"/>
                </a:lnTo>
                <a:lnTo>
                  <a:pt x="188544" y="308356"/>
                </a:lnTo>
                <a:lnTo>
                  <a:pt x="133172" y="308356"/>
                </a:lnTo>
                <a:lnTo>
                  <a:pt x="54025" y="77724"/>
                </a:lnTo>
                <a:lnTo>
                  <a:pt x="54025" y="330453"/>
                </a:lnTo>
                <a:lnTo>
                  <a:pt x="0" y="330453"/>
                </a:lnTo>
                <a:lnTo>
                  <a:pt x="0" y="0"/>
                </a:lnTo>
                <a:close/>
              </a:path>
            </a:pathLst>
          </a:custGeom>
          <a:ln w="10668">
            <a:solidFill>
              <a:srgbClr val="5092CF"/>
            </a:solidFill>
          </a:ln>
        </p:spPr>
        <p:txBody>
          <a:bodyPr wrap="square" lIns="0" tIns="0" rIns="0" bIns="0" rtlCol="0"/>
          <a:lstStyle/>
          <a:p/>
        </p:txBody>
      </p:sp>
      <p:sp>
        <p:nvSpPr>
          <p:cNvPr id="12" name="object 12"/>
          <p:cNvSpPr/>
          <p:nvPr/>
        </p:nvSpPr>
        <p:spPr>
          <a:xfrm>
            <a:off x="893876" y="138176"/>
            <a:ext cx="226695" cy="330835"/>
          </a:xfrm>
          <a:custGeom>
            <a:avLst/>
            <a:gdLst/>
            <a:ahLst/>
            <a:cxnLst/>
            <a:rect l="l" t="t" r="r" b="b"/>
            <a:pathLst>
              <a:path w="226694" h="330834">
                <a:moveTo>
                  <a:pt x="0" y="0"/>
                </a:moveTo>
                <a:lnTo>
                  <a:pt x="111594" y="0"/>
                </a:lnTo>
                <a:lnTo>
                  <a:pt x="130470" y="569"/>
                </a:lnTo>
                <a:lnTo>
                  <a:pt x="171386" y="9017"/>
                </a:lnTo>
                <a:lnTo>
                  <a:pt x="201777" y="35814"/>
                </a:lnTo>
                <a:lnTo>
                  <a:pt x="212750" y="73405"/>
                </a:lnTo>
                <a:lnTo>
                  <a:pt x="211671" y="85814"/>
                </a:lnTo>
                <a:lnTo>
                  <a:pt x="195491" y="121157"/>
                </a:lnTo>
                <a:lnTo>
                  <a:pt x="154239" y="150286"/>
                </a:lnTo>
                <a:lnTo>
                  <a:pt x="133667" y="157860"/>
                </a:lnTo>
                <a:lnTo>
                  <a:pt x="150345" y="162484"/>
                </a:lnTo>
                <a:lnTo>
                  <a:pt x="187934" y="179450"/>
                </a:lnTo>
                <a:lnTo>
                  <a:pt x="216458" y="210312"/>
                </a:lnTo>
                <a:lnTo>
                  <a:pt x="226148" y="248665"/>
                </a:lnTo>
                <a:lnTo>
                  <a:pt x="225434" y="259639"/>
                </a:lnTo>
                <a:lnTo>
                  <a:pt x="208470" y="299394"/>
                </a:lnTo>
                <a:lnTo>
                  <a:pt x="171989" y="324560"/>
                </a:lnTo>
                <a:lnTo>
                  <a:pt x="121843" y="330453"/>
                </a:lnTo>
                <a:lnTo>
                  <a:pt x="0" y="330453"/>
                </a:lnTo>
                <a:lnTo>
                  <a:pt x="0" y="0"/>
                </a:lnTo>
                <a:close/>
              </a:path>
            </a:pathLst>
          </a:custGeom>
          <a:ln w="10668">
            <a:solidFill>
              <a:srgbClr val="5092CF"/>
            </a:solidFill>
          </a:ln>
        </p:spPr>
        <p:txBody>
          <a:bodyPr wrap="square" lIns="0" tIns="0" rIns="0" bIns="0" rtlCol="0"/>
          <a:lstStyle/>
          <a:p/>
        </p:txBody>
      </p:sp>
      <p:sp>
        <p:nvSpPr>
          <p:cNvPr id="13" name="object 13"/>
          <p:cNvSpPr/>
          <p:nvPr/>
        </p:nvSpPr>
        <p:spPr>
          <a:xfrm>
            <a:off x="1577213" y="129920"/>
            <a:ext cx="223520" cy="347345"/>
          </a:xfrm>
          <a:custGeom>
            <a:avLst/>
            <a:gdLst/>
            <a:ahLst/>
            <a:cxnLst/>
            <a:rect l="l" t="t" r="r" b="b"/>
            <a:pathLst>
              <a:path w="223519" h="347345">
                <a:moveTo>
                  <a:pt x="110489" y="0"/>
                </a:moveTo>
                <a:lnTo>
                  <a:pt x="131113" y="714"/>
                </a:lnTo>
                <a:lnTo>
                  <a:pt x="152987" y="2857"/>
                </a:lnTo>
                <a:lnTo>
                  <a:pt x="176123" y="6429"/>
                </a:lnTo>
                <a:lnTo>
                  <a:pt x="200532" y="11429"/>
                </a:lnTo>
                <a:lnTo>
                  <a:pt x="200532" y="64261"/>
                </a:lnTo>
                <a:lnTo>
                  <a:pt x="176222" y="56001"/>
                </a:lnTo>
                <a:lnTo>
                  <a:pt x="154543" y="50085"/>
                </a:lnTo>
                <a:lnTo>
                  <a:pt x="135507" y="46527"/>
                </a:lnTo>
                <a:lnTo>
                  <a:pt x="119125" y="45338"/>
                </a:lnTo>
                <a:lnTo>
                  <a:pt x="107388" y="46007"/>
                </a:lnTo>
                <a:lnTo>
                  <a:pt x="71374" y="68056"/>
                </a:lnTo>
                <a:lnTo>
                  <a:pt x="68072" y="82169"/>
                </a:lnTo>
                <a:lnTo>
                  <a:pt x="68072" y="89915"/>
                </a:lnTo>
                <a:lnTo>
                  <a:pt x="100861" y="123102"/>
                </a:lnTo>
                <a:lnTo>
                  <a:pt x="138811" y="144525"/>
                </a:lnTo>
                <a:lnTo>
                  <a:pt x="163691" y="159339"/>
                </a:lnTo>
                <a:lnTo>
                  <a:pt x="198639" y="185870"/>
                </a:lnTo>
                <a:lnTo>
                  <a:pt x="219805" y="221821"/>
                </a:lnTo>
                <a:lnTo>
                  <a:pt x="223519" y="248792"/>
                </a:lnTo>
                <a:lnTo>
                  <a:pt x="221589" y="268343"/>
                </a:lnTo>
                <a:lnTo>
                  <a:pt x="192531" y="318134"/>
                </a:lnTo>
                <a:lnTo>
                  <a:pt x="152400" y="339740"/>
                </a:lnTo>
                <a:lnTo>
                  <a:pt x="93980" y="346963"/>
                </a:lnTo>
                <a:lnTo>
                  <a:pt x="73092" y="346253"/>
                </a:lnTo>
                <a:lnTo>
                  <a:pt x="50609" y="344138"/>
                </a:lnTo>
                <a:lnTo>
                  <a:pt x="26507" y="340641"/>
                </a:lnTo>
                <a:lnTo>
                  <a:pt x="762" y="335788"/>
                </a:lnTo>
                <a:lnTo>
                  <a:pt x="762" y="279018"/>
                </a:lnTo>
                <a:lnTo>
                  <a:pt x="18863" y="286305"/>
                </a:lnTo>
                <a:lnTo>
                  <a:pt x="34512" y="291973"/>
                </a:lnTo>
                <a:lnTo>
                  <a:pt x="76850" y="300847"/>
                </a:lnTo>
                <a:lnTo>
                  <a:pt x="93725" y="301625"/>
                </a:lnTo>
                <a:lnTo>
                  <a:pt x="107277" y="300815"/>
                </a:lnTo>
                <a:lnTo>
                  <a:pt x="143146" y="281862"/>
                </a:lnTo>
                <a:lnTo>
                  <a:pt x="151130" y="257555"/>
                </a:lnTo>
                <a:lnTo>
                  <a:pt x="150629" y="250842"/>
                </a:lnTo>
                <a:lnTo>
                  <a:pt x="118215" y="212498"/>
                </a:lnTo>
                <a:lnTo>
                  <a:pt x="81787" y="191897"/>
                </a:lnTo>
                <a:lnTo>
                  <a:pt x="59828" y="178823"/>
                </a:lnTo>
                <a:lnTo>
                  <a:pt x="27531" y="154249"/>
                </a:lnTo>
                <a:lnTo>
                  <a:pt x="4286" y="118395"/>
                </a:lnTo>
                <a:lnTo>
                  <a:pt x="0" y="90424"/>
                </a:lnTo>
                <a:lnTo>
                  <a:pt x="1785" y="72495"/>
                </a:lnTo>
                <a:lnTo>
                  <a:pt x="28575" y="26543"/>
                </a:lnTo>
                <a:lnTo>
                  <a:pt x="63341" y="6651"/>
                </a:lnTo>
                <a:lnTo>
                  <a:pt x="85367" y="1664"/>
                </a:lnTo>
                <a:lnTo>
                  <a:pt x="110489" y="0"/>
                </a:lnTo>
                <a:close/>
              </a:path>
            </a:pathLst>
          </a:custGeom>
          <a:ln w="10668">
            <a:solidFill>
              <a:srgbClr val="5092CF"/>
            </a:solidFill>
          </a:ln>
        </p:spPr>
        <p:txBody>
          <a:bodyPr wrap="square" lIns="0" tIns="0" rIns="0" bIns="0" rtlCol="0"/>
          <a:lstStyle/>
          <a:p/>
        </p:txBody>
      </p:sp>
      <p:pic>
        <p:nvPicPr>
          <p:cNvPr id="14" name="object 14"/>
          <p:cNvPicPr/>
          <p:nvPr/>
        </p:nvPicPr>
        <p:blipFill>
          <a:blip r:embed="rId5" cstate="print"/>
          <a:stretch>
            <a:fillRect/>
          </a:stretch>
        </p:blipFill>
        <p:spPr>
          <a:xfrm>
            <a:off x="1943100" y="274700"/>
            <a:ext cx="6351015" cy="203835"/>
          </a:xfrm>
          <a:prstGeom prst="rect">
            <a:avLst/>
          </a:prstGeom>
        </p:spPr>
      </p:pic>
      <p:pic>
        <p:nvPicPr>
          <p:cNvPr id="15" name="object 15"/>
          <p:cNvPicPr/>
          <p:nvPr/>
        </p:nvPicPr>
        <p:blipFill>
          <a:blip r:embed="rId6" cstate="print"/>
          <a:stretch>
            <a:fillRect/>
          </a:stretch>
        </p:blipFill>
        <p:spPr>
          <a:xfrm>
            <a:off x="138684" y="18288"/>
            <a:ext cx="627888" cy="579119"/>
          </a:xfrm>
          <a:prstGeom prst="rect">
            <a:avLst/>
          </a:prstGeom>
        </p:spPr>
      </p:pic>
      <p:pic>
        <p:nvPicPr>
          <p:cNvPr id="16" name="object 16"/>
          <p:cNvPicPr/>
          <p:nvPr/>
        </p:nvPicPr>
        <p:blipFill>
          <a:blip r:embed="rId7" cstate="print"/>
          <a:stretch>
            <a:fillRect/>
          </a:stretch>
        </p:blipFill>
        <p:spPr>
          <a:xfrm>
            <a:off x="8503919" y="103631"/>
            <a:ext cx="461772" cy="489204"/>
          </a:xfrm>
          <a:prstGeom prst="rect">
            <a:avLst/>
          </a:prstGeom>
        </p:spPr>
      </p:pic>
      <p:sp>
        <p:nvSpPr>
          <p:cNvPr id="17" name="object 17"/>
          <p:cNvSpPr txBox="1"/>
          <p:nvPr/>
        </p:nvSpPr>
        <p:spPr>
          <a:xfrm>
            <a:off x="707542" y="6451498"/>
            <a:ext cx="55753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Calibri" panose="020F0502020204030204"/>
                <a:cs typeface="Calibri" panose="020F0502020204030204"/>
              </a:rPr>
              <a:t>24</a:t>
            </a:r>
            <a:r>
              <a:rPr sz="900" dirty="0">
                <a:solidFill>
                  <a:srgbClr val="888888"/>
                </a:solidFill>
                <a:latin typeface="Calibri" panose="020F0502020204030204"/>
                <a:cs typeface="Calibri" panose="020F0502020204030204"/>
              </a:rPr>
              <a:t>-</a:t>
            </a:r>
            <a:r>
              <a:rPr sz="900" spc="-5" dirty="0">
                <a:solidFill>
                  <a:srgbClr val="888888"/>
                </a:solidFill>
                <a:latin typeface="Calibri" panose="020F0502020204030204"/>
                <a:cs typeface="Calibri" panose="020F0502020204030204"/>
              </a:rPr>
              <a:t>11</a:t>
            </a:r>
            <a:r>
              <a:rPr sz="900" dirty="0">
                <a:solidFill>
                  <a:srgbClr val="888888"/>
                </a:solidFill>
                <a:latin typeface="Calibri" panose="020F0502020204030204"/>
                <a:cs typeface="Calibri" panose="020F0502020204030204"/>
              </a:rPr>
              <a:t>-20</a:t>
            </a:r>
            <a:r>
              <a:rPr sz="900" spc="-15" dirty="0">
                <a:solidFill>
                  <a:srgbClr val="888888"/>
                </a:solidFill>
                <a:latin typeface="Calibri" panose="020F0502020204030204"/>
                <a:cs typeface="Calibri" panose="020F0502020204030204"/>
              </a:rPr>
              <a:t>2</a:t>
            </a:r>
            <a:r>
              <a:rPr sz="900" dirty="0">
                <a:solidFill>
                  <a:srgbClr val="888888"/>
                </a:solidFill>
                <a:latin typeface="Calibri" panose="020F0502020204030204"/>
                <a:cs typeface="Calibri" panose="020F0502020204030204"/>
              </a:rPr>
              <a:t>2</a:t>
            </a:r>
            <a:endParaRPr sz="900">
              <a:latin typeface="Calibri" panose="020F0502020204030204"/>
              <a:cs typeface="Calibri" panose="020F0502020204030204"/>
            </a:endParaRPr>
          </a:p>
        </p:txBody>
      </p:sp>
      <p:sp>
        <p:nvSpPr>
          <p:cNvPr id="18" name="object 18"/>
          <p:cNvSpPr txBox="1"/>
          <p:nvPr/>
        </p:nvSpPr>
        <p:spPr>
          <a:xfrm>
            <a:off x="8295258" y="6451498"/>
            <a:ext cx="14160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Calibri" panose="020F0502020204030204"/>
                <a:cs typeface="Calibri" panose="020F0502020204030204"/>
              </a:rPr>
              <a:t>12</a:t>
            </a:r>
            <a:endParaRPr sz="900">
              <a:latin typeface="Calibri" panose="020F0502020204030204"/>
              <a:cs typeface="Calibri" panose="020F0502020204030204"/>
            </a:endParaRPr>
          </a:p>
        </p:txBody>
      </p:sp>
      <p:sp>
        <p:nvSpPr>
          <p:cNvPr id="23" name="Text Box 22"/>
          <p:cNvSpPr txBox="1"/>
          <p:nvPr/>
        </p:nvSpPr>
        <p:spPr>
          <a:xfrm>
            <a:off x="707390" y="1752600"/>
            <a:ext cx="7216775" cy="3692525"/>
          </a:xfrm>
          <a:prstGeom prst="rect">
            <a:avLst/>
          </a:prstGeom>
          <a:noFill/>
        </p:spPr>
        <p:txBody>
          <a:bodyPr wrap="square" rtlCol="0" anchor="t">
            <a:spAutoFit/>
          </a:bodyPr>
          <a:p>
            <a:r>
              <a:rPr lang="en-US"/>
              <a:t>System Requirement Specifications: </a:t>
            </a:r>
            <a:endParaRPr lang="en-US"/>
          </a:p>
          <a:p>
            <a:endParaRPr lang="en-US"/>
          </a:p>
          <a:p>
            <a:r>
              <a:rPr lang="en-US" b="1"/>
              <a:t>Hardware Requirements</a:t>
            </a:r>
            <a:r>
              <a:rPr lang="en-US"/>
              <a:t>: </a:t>
            </a:r>
            <a:endParaRPr lang="en-US"/>
          </a:p>
          <a:p>
            <a:r>
              <a:rPr lang="en-US"/>
              <a:t>● 4 GB RAM</a:t>
            </a:r>
            <a:endParaRPr lang="en-US"/>
          </a:p>
          <a:p>
            <a:r>
              <a:rPr lang="en-US"/>
              <a:t>● 5 GB free disk space</a:t>
            </a:r>
            <a:endParaRPr lang="en-US"/>
          </a:p>
          <a:p>
            <a:r>
              <a:rPr lang="en-US"/>
              <a:t>● x86 64-bit CPU (Intel / AMD architecture)</a:t>
            </a:r>
            <a:endParaRPr lang="en-US"/>
          </a:p>
          <a:p>
            <a:endParaRPr lang="en-US"/>
          </a:p>
          <a:p>
            <a:r>
              <a:rPr lang="en-US" b="1"/>
              <a:t>Software Requirement</a:t>
            </a:r>
            <a:r>
              <a:rPr lang="en-US"/>
              <a:t>:</a:t>
            </a:r>
            <a:endParaRPr lang="en-US"/>
          </a:p>
          <a:p>
            <a:r>
              <a:rPr lang="en-US"/>
              <a:t>Modern Operating System:</a:t>
            </a:r>
            <a:endParaRPr lang="en-US"/>
          </a:p>
          <a:p>
            <a:r>
              <a:rPr lang="en-US"/>
              <a:t>● IDE – Microsoft Visual Studio Code</a:t>
            </a:r>
            <a:endParaRPr lang="en-US"/>
          </a:p>
          <a:p>
            <a:r>
              <a:rPr lang="en-US"/>
              <a:t>● Web Browser – Firefox , Google Chrome</a:t>
            </a:r>
            <a:endParaRPr lang="en-US"/>
          </a:p>
          <a:p>
            <a:r>
              <a:rPr lang="en-US"/>
              <a:t>● Operating system – Windows 7 / Ubuntu 16.04</a:t>
            </a:r>
            <a:endParaRPr lang="en-US"/>
          </a:p>
          <a:p>
            <a:r>
              <a:rPr lang="en-US"/>
              <a:t>● JDK 19</a:t>
            </a:r>
            <a:endParaRPr lang="en-US"/>
          </a:p>
        </p:txBody>
      </p:sp>
      <p:sp>
        <p:nvSpPr>
          <p:cNvPr id="25" name="Text Box 24"/>
          <p:cNvSpPr txBox="1"/>
          <p:nvPr/>
        </p:nvSpPr>
        <p:spPr>
          <a:xfrm>
            <a:off x="626428" y="990600"/>
            <a:ext cx="4609465" cy="460375"/>
          </a:xfrm>
          <a:prstGeom prst="rect">
            <a:avLst/>
          </a:prstGeom>
          <a:noFill/>
        </p:spPr>
        <p:txBody>
          <a:bodyPr wrap="none" rtlCol="0" anchor="t">
            <a:spAutoFit/>
          </a:bodyPr>
          <a:p>
            <a:pPr marL="0" lvl="0" indent="0" algn="ctr" rtl="0">
              <a:spcBef>
                <a:spcPts val="0"/>
              </a:spcBef>
              <a:spcAft>
                <a:spcPts val="0"/>
              </a:spcAft>
              <a:buNone/>
            </a:pPr>
            <a:r>
              <a:rPr lang="en-US" sz="2400" b="1" u="sng">
                <a:sym typeface="+mn-ea"/>
              </a:rPr>
              <a:t>System Requirement Specifications</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5" y="0"/>
            <a:ext cx="9156700" cy="6863080"/>
            <a:chOff x="-6095" y="0"/>
            <a:chExt cx="9156700" cy="6863080"/>
          </a:xfrm>
        </p:grpSpPr>
        <p:pic>
          <p:nvPicPr>
            <p:cNvPr id="3" name="object 3"/>
            <p:cNvPicPr/>
            <p:nvPr/>
          </p:nvPicPr>
          <p:blipFill>
            <a:blip r:embed="rId1" cstate="print"/>
            <a:stretch>
              <a:fillRect/>
            </a:stretch>
          </p:blipFill>
          <p:spPr>
            <a:xfrm>
              <a:off x="0" y="638555"/>
              <a:ext cx="9144000" cy="6211824"/>
            </a:xfrm>
            <a:prstGeom prst="rect">
              <a:avLst/>
            </a:prstGeom>
          </p:spPr>
        </p:pic>
        <p:sp>
          <p:nvSpPr>
            <p:cNvPr id="4" name="object 4"/>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pic>
          <p:nvPicPr>
            <p:cNvPr id="5" name="object 5"/>
            <p:cNvPicPr/>
            <p:nvPr/>
          </p:nvPicPr>
          <p:blipFill>
            <a:blip r:embed="rId2" cstate="print"/>
            <a:stretch>
              <a:fillRect/>
            </a:stretch>
          </p:blipFill>
          <p:spPr>
            <a:xfrm>
              <a:off x="0" y="638555"/>
              <a:ext cx="9144000" cy="6211824"/>
            </a:xfrm>
            <a:prstGeom prst="rect">
              <a:avLst/>
            </a:prstGeom>
          </p:spPr>
        </p:pic>
        <p:sp>
          <p:nvSpPr>
            <p:cNvPr id="6" name="object 6"/>
            <p:cNvSpPr/>
            <p:nvPr/>
          </p:nvSpPr>
          <p:spPr>
            <a:xfrm>
              <a:off x="0" y="638555"/>
              <a:ext cx="9144000" cy="6212205"/>
            </a:xfrm>
            <a:custGeom>
              <a:avLst/>
              <a:gdLst/>
              <a:ahLst/>
              <a:cxnLst/>
              <a:rect l="l" t="t" r="r" b="b"/>
              <a:pathLst>
                <a:path w="9144000" h="6212205">
                  <a:moveTo>
                    <a:pt x="0" y="6211824"/>
                  </a:moveTo>
                  <a:lnTo>
                    <a:pt x="9144000" y="6211824"/>
                  </a:lnTo>
                  <a:lnTo>
                    <a:pt x="9144000" y="0"/>
                  </a:lnTo>
                  <a:lnTo>
                    <a:pt x="0" y="0"/>
                  </a:lnTo>
                  <a:lnTo>
                    <a:pt x="0" y="6211824"/>
                  </a:lnTo>
                  <a:close/>
                </a:path>
              </a:pathLst>
            </a:custGeom>
            <a:ln w="12192">
              <a:solidFill>
                <a:srgbClr val="41709C"/>
              </a:solidFill>
            </a:ln>
          </p:spPr>
          <p:txBody>
            <a:bodyPr wrap="square" lIns="0" tIns="0" rIns="0" bIns="0" rtlCol="0"/>
            <a:lstStyle/>
            <a:p/>
          </p:txBody>
        </p:sp>
        <p:sp>
          <p:nvSpPr>
            <p:cNvPr id="7" name="object 7"/>
            <p:cNvSpPr/>
            <p:nvPr/>
          </p:nvSpPr>
          <p:spPr>
            <a:xfrm>
              <a:off x="0" y="0"/>
              <a:ext cx="9144000" cy="620395"/>
            </a:xfrm>
            <a:custGeom>
              <a:avLst/>
              <a:gdLst/>
              <a:ahLst/>
              <a:cxnLst/>
              <a:rect l="l" t="t" r="r" b="b"/>
              <a:pathLst>
                <a:path w="9144000" h="620395">
                  <a:moveTo>
                    <a:pt x="0" y="620267"/>
                  </a:moveTo>
                  <a:lnTo>
                    <a:pt x="9144000" y="620267"/>
                  </a:lnTo>
                  <a:lnTo>
                    <a:pt x="9144000" y="0"/>
                  </a:lnTo>
                </a:path>
                <a:path w="9144000" h="620395">
                  <a:moveTo>
                    <a:pt x="0" y="0"/>
                  </a:moveTo>
                  <a:lnTo>
                    <a:pt x="0" y="620267"/>
                  </a:lnTo>
                </a:path>
              </a:pathLst>
            </a:custGeom>
            <a:ln w="12192">
              <a:solidFill>
                <a:srgbClr val="EC7C30"/>
              </a:solidFill>
            </a:ln>
          </p:spPr>
          <p:txBody>
            <a:bodyPr wrap="square" lIns="0" tIns="0" rIns="0" bIns="0" rtlCol="0"/>
            <a:lstStyle/>
            <a:p/>
          </p:txBody>
        </p:sp>
        <p:sp>
          <p:nvSpPr>
            <p:cNvPr id="8" name="object 8"/>
            <p:cNvSpPr/>
            <p:nvPr/>
          </p:nvSpPr>
          <p:spPr>
            <a:xfrm>
              <a:off x="893876" y="129921"/>
              <a:ext cx="907415" cy="347345"/>
            </a:xfrm>
            <a:custGeom>
              <a:avLst/>
              <a:gdLst/>
              <a:ahLst/>
              <a:cxnLst/>
              <a:rect l="l" t="t" r="r" b="b"/>
              <a:pathLst>
                <a:path w="907414" h="347345">
                  <a:moveTo>
                    <a:pt x="111594" y="8254"/>
                  </a:moveTo>
                  <a:lnTo>
                    <a:pt x="0" y="8254"/>
                  </a:lnTo>
                  <a:lnTo>
                    <a:pt x="0" y="338708"/>
                  </a:lnTo>
                  <a:lnTo>
                    <a:pt x="121843" y="338708"/>
                  </a:lnTo>
                  <a:lnTo>
                    <a:pt x="141251" y="338046"/>
                  </a:lnTo>
                  <a:lnTo>
                    <a:pt x="183324" y="328294"/>
                  </a:lnTo>
                  <a:lnTo>
                    <a:pt x="214718" y="298576"/>
                  </a:lnTo>
                  <a:lnTo>
                    <a:pt x="218142" y="291845"/>
                  </a:lnTo>
                  <a:lnTo>
                    <a:pt x="66090" y="291845"/>
                  </a:lnTo>
                  <a:lnTo>
                    <a:pt x="66090" y="189992"/>
                  </a:lnTo>
                  <a:lnTo>
                    <a:pt x="190912" y="189992"/>
                  </a:lnTo>
                  <a:lnTo>
                    <a:pt x="187934" y="187705"/>
                  </a:lnTo>
                  <a:lnTo>
                    <a:pt x="177478" y="181510"/>
                  </a:lnTo>
                  <a:lnTo>
                    <a:pt x="164949" y="175863"/>
                  </a:lnTo>
                  <a:lnTo>
                    <a:pt x="150345" y="170739"/>
                  </a:lnTo>
                  <a:lnTo>
                    <a:pt x="133667" y="166115"/>
                  </a:lnTo>
                  <a:lnTo>
                    <a:pt x="154239" y="158541"/>
                  </a:lnTo>
                  <a:lnTo>
                    <a:pt x="171399" y="149907"/>
                  </a:lnTo>
                  <a:lnTo>
                    <a:pt x="177224" y="145796"/>
                  </a:lnTo>
                  <a:lnTo>
                    <a:pt x="66090" y="145796"/>
                  </a:lnTo>
                  <a:lnTo>
                    <a:pt x="66090" y="53594"/>
                  </a:lnTo>
                  <a:lnTo>
                    <a:pt x="206772" y="53594"/>
                  </a:lnTo>
                  <a:lnTo>
                    <a:pt x="206578" y="53068"/>
                  </a:lnTo>
                  <a:lnTo>
                    <a:pt x="180564" y="22369"/>
                  </a:lnTo>
                  <a:lnTo>
                    <a:pt x="130470" y="8824"/>
                  </a:lnTo>
                  <a:lnTo>
                    <a:pt x="111594" y="8254"/>
                  </a:lnTo>
                  <a:close/>
                </a:path>
                <a:path w="907414" h="347345">
                  <a:moveTo>
                    <a:pt x="190912" y="189992"/>
                  </a:moveTo>
                  <a:lnTo>
                    <a:pt x="77939" y="189992"/>
                  </a:lnTo>
                  <a:lnTo>
                    <a:pt x="93782" y="191061"/>
                  </a:lnTo>
                  <a:lnTo>
                    <a:pt x="108183" y="194262"/>
                  </a:lnTo>
                  <a:lnTo>
                    <a:pt x="142115" y="216036"/>
                  </a:lnTo>
                  <a:lnTo>
                    <a:pt x="154266" y="248665"/>
                  </a:lnTo>
                  <a:lnTo>
                    <a:pt x="154266" y="257175"/>
                  </a:lnTo>
                  <a:lnTo>
                    <a:pt x="128092" y="287146"/>
                  </a:lnTo>
                  <a:lnTo>
                    <a:pt x="79286" y="291845"/>
                  </a:lnTo>
                  <a:lnTo>
                    <a:pt x="218142" y="291845"/>
                  </a:lnTo>
                  <a:lnTo>
                    <a:pt x="219719" y="288746"/>
                  </a:lnTo>
                  <a:lnTo>
                    <a:pt x="223291" y="278510"/>
                  </a:lnTo>
                  <a:lnTo>
                    <a:pt x="225434" y="267894"/>
                  </a:lnTo>
                  <a:lnTo>
                    <a:pt x="226148" y="256920"/>
                  </a:lnTo>
                  <a:lnTo>
                    <a:pt x="225543" y="246820"/>
                  </a:lnTo>
                  <a:lnTo>
                    <a:pt x="211039" y="209923"/>
                  </a:lnTo>
                  <a:lnTo>
                    <a:pt x="196775" y="194492"/>
                  </a:lnTo>
                  <a:lnTo>
                    <a:pt x="190912" y="189992"/>
                  </a:lnTo>
                  <a:close/>
                </a:path>
                <a:path w="907414" h="347345">
                  <a:moveTo>
                    <a:pt x="206772" y="53594"/>
                  </a:moveTo>
                  <a:lnTo>
                    <a:pt x="78371" y="53594"/>
                  </a:lnTo>
                  <a:lnTo>
                    <a:pt x="93293" y="53901"/>
                  </a:lnTo>
                  <a:lnTo>
                    <a:pt x="105578" y="54816"/>
                  </a:lnTo>
                  <a:lnTo>
                    <a:pt x="141338" y="77724"/>
                  </a:lnTo>
                  <a:lnTo>
                    <a:pt x="142875" y="84581"/>
                  </a:lnTo>
                  <a:lnTo>
                    <a:pt x="142875" y="92455"/>
                  </a:lnTo>
                  <a:lnTo>
                    <a:pt x="127406" y="130301"/>
                  </a:lnTo>
                  <a:lnTo>
                    <a:pt x="80784" y="145796"/>
                  </a:lnTo>
                  <a:lnTo>
                    <a:pt x="177224" y="145796"/>
                  </a:lnTo>
                  <a:lnTo>
                    <a:pt x="208435" y="106156"/>
                  </a:lnTo>
                  <a:lnTo>
                    <a:pt x="212750" y="81660"/>
                  </a:lnTo>
                  <a:lnTo>
                    <a:pt x="212064" y="71876"/>
                  </a:lnTo>
                  <a:lnTo>
                    <a:pt x="210007" y="62341"/>
                  </a:lnTo>
                  <a:lnTo>
                    <a:pt x="206772" y="53594"/>
                  </a:lnTo>
                  <a:close/>
                </a:path>
                <a:path w="907414" h="347345">
                  <a:moveTo>
                    <a:pt x="378917" y="8254"/>
                  </a:moveTo>
                  <a:lnTo>
                    <a:pt x="288035" y="8254"/>
                  </a:lnTo>
                  <a:lnTo>
                    <a:pt x="288035" y="338708"/>
                  </a:lnTo>
                  <a:lnTo>
                    <a:pt x="342061" y="338708"/>
                  </a:lnTo>
                  <a:lnTo>
                    <a:pt x="342061" y="85978"/>
                  </a:lnTo>
                  <a:lnTo>
                    <a:pt x="405589" y="85978"/>
                  </a:lnTo>
                  <a:lnTo>
                    <a:pt x="378917" y="8254"/>
                  </a:lnTo>
                  <a:close/>
                </a:path>
                <a:path w="907414" h="347345">
                  <a:moveTo>
                    <a:pt x="620725" y="89280"/>
                  </a:moveTo>
                  <a:lnTo>
                    <a:pt x="557225" y="89280"/>
                  </a:lnTo>
                  <a:lnTo>
                    <a:pt x="557225" y="338708"/>
                  </a:lnTo>
                  <a:lnTo>
                    <a:pt x="620725" y="338708"/>
                  </a:lnTo>
                  <a:lnTo>
                    <a:pt x="620725" y="89280"/>
                  </a:lnTo>
                  <a:close/>
                </a:path>
                <a:path w="907414" h="347345">
                  <a:moveTo>
                    <a:pt x="405589" y="85978"/>
                  </a:moveTo>
                  <a:lnTo>
                    <a:pt x="342061" y="85978"/>
                  </a:lnTo>
                  <a:lnTo>
                    <a:pt x="421208" y="316611"/>
                  </a:lnTo>
                  <a:lnTo>
                    <a:pt x="476580" y="316611"/>
                  </a:lnTo>
                  <a:lnTo>
                    <a:pt x="503521" y="240664"/>
                  </a:lnTo>
                  <a:lnTo>
                    <a:pt x="458673" y="240664"/>
                  </a:lnTo>
                  <a:lnTo>
                    <a:pt x="405589" y="85978"/>
                  </a:lnTo>
                  <a:close/>
                </a:path>
                <a:path w="907414" h="347345">
                  <a:moveTo>
                    <a:pt x="620725" y="8254"/>
                  </a:moveTo>
                  <a:lnTo>
                    <a:pt x="540842" y="8254"/>
                  </a:lnTo>
                  <a:lnTo>
                    <a:pt x="458673" y="240664"/>
                  </a:lnTo>
                  <a:lnTo>
                    <a:pt x="503521" y="240664"/>
                  </a:lnTo>
                  <a:lnTo>
                    <a:pt x="557225" y="89280"/>
                  </a:lnTo>
                  <a:lnTo>
                    <a:pt x="620725" y="89280"/>
                  </a:lnTo>
                  <a:lnTo>
                    <a:pt x="620725" y="8254"/>
                  </a:lnTo>
                  <a:close/>
                </a:path>
                <a:path w="907414" h="347345">
                  <a:moveTo>
                    <a:pt x="684098" y="279018"/>
                  </a:moveTo>
                  <a:lnTo>
                    <a:pt x="684098" y="335788"/>
                  </a:lnTo>
                  <a:lnTo>
                    <a:pt x="709843" y="340641"/>
                  </a:lnTo>
                  <a:lnTo>
                    <a:pt x="733945" y="344138"/>
                  </a:lnTo>
                  <a:lnTo>
                    <a:pt x="756428" y="346253"/>
                  </a:lnTo>
                  <a:lnTo>
                    <a:pt x="777316" y="346963"/>
                  </a:lnTo>
                  <a:lnTo>
                    <a:pt x="808824" y="345156"/>
                  </a:lnTo>
                  <a:lnTo>
                    <a:pt x="858076" y="330729"/>
                  </a:lnTo>
                  <a:lnTo>
                    <a:pt x="889443" y="303014"/>
                  </a:lnTo>
                  <a:lnTo>
                    <a:pt x="890253" y="301625"/>
                  </a:lnTo>
                  <a:lnTo>
                    <a:pt x="777062" y="301625"/>
                  </a:lnTo>
                  <a:lnTo>
                    <a:pt x="768797" y="301432"/>
                  </a:lnTo>
                  <a:lnTo>
                    <a:pt x="731068" y="296021"/>
                  </a:lnTo>
                  <a:lnTo>
                    <a:pt x="702199" y="286305"/>
                  </a:lnTo>
                  <a:lnTo>
                    <a:pt x="684098" y="279018"/>
                  </a:lnTo>
                  <a:close/>
                </a:path>
                <a:path w="907414" h="347345">
                  <a:moveTo>
                    <a:pt x="793826" y="0"/>
                  </a:moveTo>
                  <a:lnTo>
                    <a:pt x="746677" y="6651"/>
                  </a:lnTo>
                  <a:lnTo>
                    <a:pt x="711911" y="26543"/>
                  </a:lnTo>
                  <a:lnTo>
                    <a:pt x="685122" y="72495"/>
                  </a:lnTo>
                  <a:lnTo>
                    <a:pt x="683336" y="90424"/>
                  </a:lnTo>
                  <a:lnTo>
                    <a:pt x="684407" y="104850"/>
                  </a:lnTo>
                  <a:lnTo>
                    <a:pt x="700481" y="142748"/>
                  </a:lnTo>
                  <a:lnTo>
                    <a:pt x="743165" y="178823"/>
                  </a:lnTo>
                  <a:lnTo>
                    <a:pt x="787476" y="204215"/>
                  </a:lnTo>
                  <a:lnTo>
                    <a:pt x="801551" y="212498"/>
                  </a:lnTo>
                  <a:lnTo>
                    <a:pt x="829965" y="238321"/>
                  </a:lnTo>
                  <a:lnTo>
                    <a:pt x="834466" y="257555"/>
                  </a:lnTo>
                  <a:lnTo>
                    <a:pt x="833583" y="266293"/>
                  </a:lnTo>
                  <a:lnTo>
                    <a:pt x="802319" y="298386"/>
                  </a:lnTo>
                  <a:lnTo>
                    <a:pt x="777062" y="301625"/>
                  </a:lnTo>
                  <a:lnTo>
                    <a:pt x="890253" y="301625"/>
                  </a:lnTo>
                  <a:lnTo>
                    <a:pt x="899125" y="286416"/>
                  </a:lnTo>
                  <a:lnTo>
                    <a:pt x="904925" y="268343"/>
                  </a:lnTo>
                  <a:lnTo>
                    <a:pt x="906856" y="248792"/>
                  </a:lnTo>
                  <a:lnTo>
                    <a:pt x="905927" y="234955"/>
                  </a:lnTo>
                  <a:lnTo>
                    <a:pt x="891997" y="197611"/>
                  </a:lnTo>
                  <a:lnTo>
                    <a:pt x="847027" y="159339"/>
                  </a:lnTo>
                  <a:lnTo>
                    <a:pt x="798271" y="131318"/>
                  </a:lnTo>
                  <a:lnTo>
                    <a:pt x="784198" y="123102"/>
                  </a:lnTo>
                  <a:lnTo>
                    <a:pt x="754075" y="97154"/>
                  </a:lnTo>
                  <a:lnTo>
                    <a:pt x="751408" y="89915"/>
                  </a:lnTo>
                  <a:lnTo>
                    <a:pt x="751408" y="82169"/>
                  </a:lnTo>
                  <a:lnTo>
                    <a:pt x="780475" y="48021"/>
                  </a:lnTo>
                  <a:lnTo>
                    <a:pt x="802462" y="45338"/>
                  </a:lnTo>
                  <a:lnTo>
                    <a:pt x="883869" y="45338"/>
                  </a:lnTo>
                  <a:lnTo>
                    <a:pt x="883869" y="11429"/>
                  </a:lnTo>
                  <a:lnTo>
                    <a:pt x="859459" y="6429"/>
                  </a:lnTo>
                  <a:lnTo>
                    <a:pt x="836323" y="2857"/>
                  </a:lnTo>
                  <a:lnTo>
                    <a:pt x="814449" y="714"/>
                  </a:lnTo>
                  <a:lnTo>
                    <a:pt x="793826" y="0"/>
                  </a:lnTo>
                  <a:close/>
                </a:path>
                <a:path w="907414" h="347345">
                  <a:moveTo>
                    <a:pt x="883869" y="45338"/>
                  </a:moveTo>
                  <a:lnTo>
                    <a:pt x="802462" y="45338"/>
                  </a:lnTo>
                  <a:lnTo>
                    <a:pt x="818843" y="46527"/>
                  </a:lnTo>
                  <a:lnTo>
                    <a:pt x="837879" y="50085"/>
                  </a:lnTo>
                  <a:lnTo>
                    <a:pt x="859558" y="56001"/>
                  </a:lnTo>
                  <a:lnTo>
                    <a:pt x="883869" y="64261"/>
                  </a:lnTo>
                  <a:lnTo>
                    <a:pt x="883869" y="45338"/>
                  </a:lnTo>
                  <a:close/>
                </a:path>
              </a:pathLst>
            </a:custGeom>
            <a:solidFill>
              <a:srgbClr val="FF0000"/>
            </a:solidFill>
          </p:spPr>
          <p:txBody>
            <a:bodyPr wrap="square" lIns="0" tIns="0" rIns="0" bIns="0" rtlCol="0"/>
            <a:lstStyle/>
            <a:p/>
          </p:txBody>
        </p:sp>
        <p:pic>
          <p:nvPicPr>
            <p:cNvPr id="9" name="object 9"/>
            <p:cNvPicPr/>
            <p:nvPr/>
          </p:nvPicPr>
          <p:blipFill>
            <a:blip r:embed="rId3" cstate="print"/>
            <a:stretch>
              <a:fillRect/>
            </a:stretch>
          </p:blipFill>
          <p:spPr>
            <a:xfrm>
              <a:off x="954633" y="314579"/>
              <a:ext cx="98844" cy="112521"/>
            </a:xfrm>
            <a:prstGeom prst="rect">
              <a:avLst/>
            </a:prstGeom>
          </p:spPr>
        </p:pic>
      </p:grpSp>
      <p:pic>
        <p:nvPicPr>
          <p:cNvPr id="10" name="object 10"/>
          <p:cNvPicPr/>
          <p:nvPr/>
        </p:nvPicPr>
        <p:blipFill>
          <a:blip r:embed="rId4" cstate="print"/>
          <a:stretch>
            <a:fillRect/>
          </a:stretch>
        </p:blipFill>
        <p:spPr>
          <a:xfrm>
            <a:off x="954633" y="178180"/>
            <a:ext cx="87452" cy="102869"/>
          </a:xfrm>
          <a:prstGeom prst="rect">
            <a:avLst/>
          </a:prstGeom>
        </p:spPr>
      </p:pic>
      <p:sp>
        <p:nvSpPr>
          <p:cNvPr id="11" name="object 11"/>
          <p:cNvSpPr/>
          <p:nvPr/>
        </p:nvSpPr>
        <p:spPr>
          <a:xfrm>
            <a:off x="1181912" y="138176"/>
            <a:ext cx="332740" cy="330835"/>
          </a:xfrm>
          <a:custGeom>
            <a:avLst/>
            <a:gdLst/>
            <a:ahLst/>
            <a:cxnLst/>
            <a:rect l="l" t="t" r="r" b="b"/>
            <a:pathLst>
              <a:path w="332740" h="330834">
                <a:moveTo>
                  <a:pt x="0" y="0"/>
                </a:moveTo>
                <a:lnTo>
                  <a:pt x="90881" y="0"/>
                </a:lnTo>
                <a:lnTo>
                  <a:pt x="170637" y="232410"/>
                </a:lnTo>
                <a:lnTo>
                  <a:pt x="252806" y="0"/>
                </a:lnTo>
                <a:lnTo>
                  <a:pt x="332689" y="0"/>
                </a:lnTo>
                <a:lnTo>
                  <a:pt x="332689" y="330453"/>
                </a:lnTo>
                <a:lnTo>
                  <a:pt x="269189" y="330453"/>
                </a:lnTo>
                <a:lnTo>
                  <a:pt x="269189" y="81025"/>
                </a:lnTo>
                <a:lnTo>
                  <a:pt x="188544" y="308356"/>
                </a:lnTo>
                <a:lnTo>
                  <a:pt x="133172" y="308356"/>
                </a:lnTo>
                <a:lnTo>
                  <a:pt x="54025" y="77724"/>
                </a:lnTo>
                <a:lnTo>
                  <a:pt x="54025" y="330453"/>
                </a:lnTo>
                <a:lnTo>
                  <a:pt x="0" y="330453"/>
                </a:lnTo>
                <a:lnTo>
                  <a:pt x="0" y="0"/>
                </a:lnTo>
                <a:close/>
              </a:path>
            </a:pathLst>
          </a:custGeom>
          <a:ln w="10668">
            <a:solidFill>
              <a:srgbClr val="5092CF"/>
            </a:solidFill>
          </a:ln>
        </p:spPr>
        <p:txBody>
          <a:bodyPr wrap="square" lIns="0" tIns="0" rIns="0" bIns="0" rtlCol="0"/>
          <a:lstStyle/>
          <a:p/>
        </p:txBody>
      </p:sp>
      <p:sp>
        <p:nvSpPr>
          <p:cNvPr id="12" name="object 12"/>
          <p:cNvSpPr/>
          <p:nvPr/>
        </p:nvSpPr>
        <p:spPr>
          <a:xfrm>
            <a:off x="893876" y="138176"/>
            <a:ext cx="226695" cy="330835"/>
          </a:xfrm>
          <a:custGeom>
            <a:avLst/>
            <a:gdLst/>
            <a:ahLst/>
            <a:cxnLst/>
            <a:rect l="l" t="t" r="r" b="b"/>
            <a:pathLst>
              <a:path w="226694" h="330834">
                <a:moveTo>
                  <a:pt x="0" y="0"/>
                </a:moveTo>
                <a:lnTo>
                  <a:pt x="111594" y="0"/>
                </a:lnTo>
                <a:lnTo>
                  <a:pt x="130470" y="569"/>
                </a:lnTo>
                <a:lnTo>
                  <a:pt x="171386" y="9017"/>
                </a:lnTo>
                <a:lnTo>
                  <a:pt x="201777" y="35814"/>
                </a:lnTo>
                <a:lnTo>
                  <a:pt x="212750" y="73405"/>
                </a:lnTo>
                <a:lnTo>
                  <a:pt x="211671" y="85814"/>
                </a:lnTo>
                <a:lnTo>
                  <a:pt x="195491" y="121157"/>
                </a:lnTo>
                <a:lnTo>
                  <a:pt x="154239" y="150286"/>
                </a:lnTo>
                <a:lnTo>
                  <a:pt x="133667" y="157860"/>
                </a:lnTo>
                <a:lnTo>
                  <a:pt x="150345" y="162484"/>
                </a:lnTo>
                <a:lnTo>
                  <a:pt x="187934" y="179450"/>
                </a:lnTo>
                <a:lnTo>
                  <a:pt x="216458" y="210312"/>
                </a:lnTo>
                <a:lnTo>
                  <a:pt x="226148" y="248665"/>
                </a:lnTo>
                <a:lnTo>
                  <a:pt x="225434" y="259639"/>
                </a:lnTo>
                <a:lnTo>
                  <a:pt x="208470" y="299394"/>
                </a:lnTo>
                <a:lnTo>
                  <a:pt x="171989" y="324560"/>
                </a:lnTo>
                <a:lnTo>
                  <a:pt x="121843" y="330453"/>
                </a:lnTo>
                <a:lnTo>
                  <a:pt x="0" y="330453"/>
                </a:lnTo>
                <a:lnTo>
                  <a:pt x="0" y="0"/>
                </a:lnTo>
                <a:close/>
              </a:path>
            </a:pathLst>
          </a:custGeom>
          <a:ln w="10668">
            <a:solidFill>
              <a:srgbClr val="5092CF"/>
            </a:solidFill>
          </a:ln>
        </p:spPr>
        <p:txBody>
          <a:bodyPr wrap="square" lIns="0" tIns="0" rIns="0" bIns="0" rtlCol="0"/>
          <a:lstStyle/>
          <a:p/>
        </p:txBody>
      </p:sp>
      <p:sp>
        <p:nvSpPr>
          <p:cNvPr id="13" name="object 13"/>
          <p:cNvSpPr/>
          <p:nvPr/>
        </p:nvSpPr>
        <p:spPr>
          <a:xfrm>
            <a:off x="1577213" y="129920"/>
            <a:ext cx="223520" cy="347345"/>
          </a:xfrm>
          <a:custGeom>
            <a:avLst/>
            <a:gdLst/>
            <a:ahLst/>
            <a:cxnLst/>
            <a:rect l="l" t="t" r="r" b="b"/>
            <a:pathLst>
              <a:path w="223519" h="347345">
                <a:moveTo>
                  <a:pt x="110489" y="0"/>
                </a:moveTo>
                <a:lnTo>
                  <a:pt x="131113" y="714"/>
                </a:lnTo>
                <a:lnTo>
                  <a:pt x="152987" y="2857"/>
                </a:lnTo>
                <a:lnTo>
                  <a:pt x="176123" y="6429"/>
                </a:lnTo>
                <a:lnTo>
                  <a:pt x="200532" y="11429"/>
                </a:lnTo>
                <a:lnTo>
                  <a:pt x="200532" y="64261"/>
                </a:lnTo>
                <a:lnTo>
                  <a:pt x="176222" y="56001"/>
                </a:lnTo>
                <a:lnTo>
                  <a:pt x="154543" y="50085"/>
                </a:lnTo>
                <a:lnTo>
                  <a:pt x="135507" y="46527"/>
                </a:lnTo>
                <a:lnTo>
                  <a:pt x="119125" y="45338"/>
                </a:lnTo>
                <a:lnTo>
                  <a:pt x="107388" y="46007"/>
                </a:lnTo>
                <a:lnTo>
                  <a:pt x="71374" y="68056"/>
                </a:lnTo>
                <a:lnTo>
                  <a:pt x="68072" y="82169"/>
                </a:lnTo>
                <a:lnTo>
                  <a:pt x="68072" y="89915"/>
                </a:lnTo>
                <a:lnTo>
                  <a:pt x="100861" y="123102"/>
                </a:lnTo>
                <a:lnTo>
                  <a:pt x="138811" y="144525"/>
                </a:lnTo>
                <a:lnTo>
                  <a:pt x="163691" y="159339"/>
                </a:lnTo>
                <a:lnTo>
                  <a:pt x="198639" y="185870"/>
                </a:lnTo>
                <a:lnTo>
                  <a:pt x="219805" y="221821"/>
                </a:lnTo>
                <a:lnTo>
                  <a:pt x="223519" y="248792"/>
                </a:lnTo>
                <a:lnTo>
                  <a:pt x="221589" y="268343"/>
                </a:lnTo>
                <a:lnTo>
                  <a:pt x="192531" y="318134"/>
                </a:lnTo>
                <a:lnTo>
                  <a:pt x="152400" y="339740"/>
                </a:lnTo>
                <a:lnTo>
                  <a:pt x="93980" y="346963"/>
                </a:lnTo>
                <a:lnTo>
                  <a:pt x="73092" y="346253"/>
                </a:lnTo>
                <a:lnTo>
                  <a:pt x="50609" y="344138"/>
                </a:lnTo>
                <a:lnTo>
                  <a:pt x="26507" y="340641"/>
                </a:lnTo>
                <a:lnTo>
                  <a:pt x="762" y="335788"/>
                </a:lnTo>
                <a:lnTo>
                  <a:pt x="762" y="279018"/>
                </a:lnTo>
                <a:lnTo>
                  <a:pt x="18863" y="286305"/>
                </a:lnTo>
                <a:lnTo>
                  <a:pt x="34512" y="291973"/>
                </a:lnTo>
                <a:lnTo>
                  <a:pt x="76850" y="300847"/>
                </a:lnTo>
                <a:lnTo>
                  <a:pt x="93725" y="301625"/>
                </a:lnTo>
                <a:lnTo>
                  <a:pt x="107277" y="300815"/>
                </a:lnTo>
                <a:lnTo>
                  <a:pt x="143146" y="281862"/>
                </a:lnTo>
                <a:lnTo>
                  <a:pt x="151130" y="257555"/>
                </a:lnTo>
                <a:lnTo>
                  <a:pt x="150629" y="250842"/>
                </a:lnTo>
                <a:lnTo>
                  <a:pt x="118215" y="212498"/>
                </a:lnTo>
                <a:lnTo>
                  <a:pt x="81787" y="191897"/>
                </a:lnTo>
                <a:lnTo>
                  <a:pt x="59828" y="178823"/>
                </a:lnTo>
                <a:lnTo>
                  <a:pt x="27531" y="154249"/>
                </a:lnTo>
                <a:lnTo>
                  <a:pt x="4286" y="118395"/>
                </a:lnTo>
                <a:lnTo>
                  <a:pt x="0" y="90424"/>
                </a:lnTo>
                <a:lnTo>
                  <a:pt x="1785" y="72495"/>
                </a:lnTo>
                <a:lnTo>
                  <a:pt x="28575" y="26543"/>
                </a:lnTo>
                <a:lnTo>
                  <a:pt x="63341" y="6651"/>
                </a:lnTo>
                <a:lnTo>
                  <a:pt x="85367" y="1664"/>
                </a:lnTo>
                <a:lnTo>
                  <a:pt x="110489" y="0"/>
                </a:lnTo>
                <a:close/>
              </a:path>
            </a:pathLst>
          </a:custGeom>
          <a:ln w="10668">
            <a:solidFill>
              <a:srgbClr val="5092CF"/>
            </a:solidFill>
          </a:ln>
        </p:spPr>
        <p:txBody>
          <a:bodyPr wrap="square" lIns="0" tIns="0" rIns="0" bIns="0" rtlCol="0"/>
          <a:lstStyle/>
          <a:p/>
        </p:txBody>
      </p:sp>
      <p:pic>
        <p:nvPicPr>
          <p:cNvPr id="14" name="object 14"/>
          <p:cNvPicPr/>
          <p:nvPr/>
        </p:nvPicPr>
        <p:blipFill>
          <a:blip r:embed="rId5" cstate="print"/>
          <a:stretch>
            <a:fillRect/>
          </a:stretch>
        </p:blipFill>
        <p:spPr>
          <a:xfrm>
            <a:off x="1943100" y="274700"/>
            <a:ext cx="6351015" cy="203835"/>
          </a:xfrm>
          <a:prstGeom prst="rect">
            <a:avLst/>
          </a:prstGeom>
        </p:spPr>
      </p:pic>
      <p:pic>
        <p:nvPicPr>
          <p:cNvPr id="15" name="object 15"/>
          <p:cNvPicPr/>
          <p:nvPr/>
        </p:nvPicPr>
        <p:blipFill>
          <a:blip r:embed="rId6" cstate="print"/>
          <a:stretch>
            <a:fillRect/>
          </a:stretch>
        </p:blipFill>
        <p:spPr>
          <a:xfrm>
            <a:off x="138684" y="18288"/>
            <a:ext cx="627888" cy="579119"/>
          </a:xfrm>
          <a:prstGeom prst="rect">
            <a:avLst/>
          </a:prstGeom>
        </p:spPr>
      </p:pic>
      <p:pic>
        <p:nvPicPr>
          <p:cNvPr id="16" name="object 16"/>
          <p:cNvPicPr/>
          <p:nvPr/>
        </p:nvPicPr>
        <p:blipFill>
          <a:blip r:embed="rId7" cstate="print"/>
          <a:stretch>
            <a:fillRect/>
          </a:stretch>
        </p:blipFill>
        <p:spPr>
          <a:xfrm>
            <a:off x="8503919" y="103631"/>
            <a:ext cx="461772" cy="489204"/>
          </a:xfrm>
          <a:prstGeom prst="rect">
            <a:avLst/>
          </a:prstGeom>
        </p:spPr>
      </p:pic>
      <p:sp>
        <p:nvSpPr>
          <p:cNvPr id="17" name="object 17"/>
          <p:cNvSpPr txBox="1"/>
          <p:nvPr/>
        </p:nvSpPr>
        <p:spPr>
          <a:xfrm>
            <a:off x="8295258" y="6451498"/>
            <a:ext cx="14160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Calibri" panose="020F0502020204030204"/>
                <a:cs typeface="Calibri" panose="020F0502020204030204"/>
              </a:rPr>
              <a:t>13</a:t>
            </a:r>
            <a:endParaRPr sz="900">
              <a:latin typeface="Calibri" panose="020F0502020204030204"/>
              <a:cs typeface="Calibri" panose="020F0502020204030204"/>
            </a:endParaRPr>
          </a:p>
        </p:txBody>
      </p:sp>
      <p:pic>
        <p:nvPicPr>
          <p:cNvPr id="18" name="object 18"/>
          <p:cNvPicPr/>
          <p:nvPr/>
        </p:nvPicPr>
        <p:blipFill>
          <a:blip r:embed="rId8" cstate="print"/>
          <a:stretch>
            <a:fillRect/>
          </a:stretch>
        </p:blipFill>
        <p:spPr>
          <a:xfrm>
            <a:off x="416051" y="1493519"/>
            <a:ext cx="8313419" cy="3870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646" y="898905"/>
            <a:ext cx="1957705" cy="452120"/>
          </a:xfrm>
          <a:prstGeom prst="rect">
            <a:avLst/>
          </a:prstGeom>
        </p:spPr>
        <p:txBody>
          <a:bodyPr vert="horz" wrap="square" lIns="0" tIns="12065" rIns="0" bIns="0" rtlCol="0">
            <a:spAutoFit/>
          </a:bodyPr>
          <a:lstStyle/>
          <a:p>
            <a:pPr marL="12700">
              <a:lnSpc>
                <a:spcPct val="100000"/>
              </a:lnSpc>
              <a:spcBef>
                <a:spcPts val="95"/>
              </a:spcBef>
            </a:pPr>
            <a:r>
              <a:rPr spc="-5" dirty="0"/>
              <a:t>I</a:t>
            </a:r>
            <a:r>
              <a:rPr dirty="0"/>
              <a:t>n</a:t>
            </a:r>
            <a:r>
              <a:rPr spc="-5" dirty="0"/>
              <a:t>t</a:t>
            </a:r>
            <a:r>
              <a:rPr spc="-55" dirty="0"/>
              <a:t>r</a:t>
            </a:r>
            <a:r>
              <a:rPr dirty="0"/>
              <a:t>o</a:t>
            </a:r>
            <a:r>
              <a:rPr spc="-5" dirty="0"/>
              <a:t>d</a:t>
            </a:r>
            <a:r>
              <a:rPr spc="5" dirty="0"/>
              <a:t>u</a:t>
            </a:r>
            <a:r>
              <a:rPr spc="-5" dirty="0"/>
              <a:t>cti</a:t>
            </a:r>
            <a:r>
              <a:rPr dirty="0"/>
              <a:t>o</a:t>
            </a:r>
            <a:r>
              <a:rPr spc="-5" dirty="0"/>
              <a:t>n</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sp>
        <p:nvSpPr>
          <p:cNvPr id="3" name="object 3"/>
          <p:cNvSpPr txBox="1">
            <a:spLocks noGrp="1"/>
          </p:cNvSpPr>
          <p:nvPr>
            <p:ph type="body" idx="1"/>
          </p:nvPr>
        </p:nvSpPr>
        <p:spPr>
          <a:xfrm>
            <a:off x="546430" y="1905076"/>
            <a:ext cx="8051139" cy="4444365"/>
          </a:xfrm>
          <a:prstGeom prst="rect">
            <a:avLst/>
          </a:prstGeom>
        </p:spPr>
        <p:txBody>
          <a:bodyPr vert="horz" wrap="square" lIns="0" tIns="12700" rIns="0" bIns="0" rtlCol="0">
            <a:spAutoFit/>
          </a:bodyPr>
          <a:lstStyle/>
          <a:p>
            <a:pPr marL="398145" marR="5080">
              <a:lnSpc>
                <a:spcPct val="100000"/>
              </a:lnSpc>
              <a:spcBef>
                <a:spcPts val="100"/>
              </a:spcBef>
            </a:pPr>
            <a:r>
              <a:rPr lang="en-US">
                <a:sym typeface="+mn-ea"/>
              </a:rPr>
              <a:t>Software cost estimation is one of the most challenging tasks in software engineering. Over the past years the estimators have used parametric cost estimation models to establish software cost, however the challenges to accurate cost estimation keep evolving with the advancing technology.This project uses Back-Propagation neural networks for software cost estimation</a:t>
            </a:r>
            <a:r>
              <a:rPr lang="en-IN" altLang="en-US">
                <a:sym typeface="+mn-ea"/>
              </a:rPr>
              <a:t>. </a:t>
            </a:r>
            <a:r>
              <a:rPr lang="en-US">
                <a:sym typeface="+mn-ea"/>
              </a:rPr>
              <a:t>A model based on Neural Network has been proposed that takes the KLOC of the project as input, uses COCOMO model parameters and gives cost as output. Artificial Neural Network represents a complex set of relationships between the effort and the cost drivers and is a potential tool for estimation.</a:t>
            </a:r>
            <a:endParaRPr lang="en-IN" altLang="en-US" spc="-1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9839" y="881634"/>
            <a:ext cx="2752090" cy="442595"/>
          </a:xfrm>
          <a:prstGeom prst="rect">
            <a:avLst/>
          </a:prstGeom>
        </p:spPr>
        <p:txBody>
          <a:bodyPr vert="horz" wrap="square" lIns="0" tIns="12065" rIns="0" bIns="0" rtlCol="0">
            <a:spAutoFit/>
          </a:bodyPr>
          <a:lstStyle/>
          <a:p>
            <a:pPr marL="12700">
              <a:lnSpc>
                <a:spcPct val="100000"/>
              </a:lnSpc>
              <a:spcBef>
                <a:spcPts val="95"/>
              </a:spcBef>
            </a:pPr>
            <a:r>
              <a:rPr spc="-10" dirty="0"/>
              <a:t>Literature</a:t>
            </a:r>
            <a:r>
              <a:rPr spc="-45" dirty="0"/>
              <a:t> </a:t>
            </a:r>
            <a:r>
              <a:rPr spc="-5" dirty="0"/>
              <a:t>Survey</a:t>
            </a:r>
            <a:endParaRPr spc="-5" dirty="0"/>
          </a:p>
        </p:txBody>
      </p:sp>
      <p:sp>
        <p:nvSpPr>
          <p:cNvPr id="4" name="object 4"/>
          <p:cNvSpPr txBox="1"/>
          <p:nvPr/>
        </p:nvSpPr>
        <p:spPr>
          <a:xfrm>
            <a:off x="707542" y="6480073"/>
            <a:ext cx="557530" cy="139700"/>
          </a:xfrm>
          <a:prstGeom prst="rect">
            <a:avLst/>
          </a:prstGeom>
        </p:spPr>
        <p:txBody>
          <a:bodyPr vert="horz" wrap="square" lIns="0" tIns="0" rIns="0" bIns="0" rtlCol="0">
            <a:spAutoFit/>
          </a:bodyPr>
          <a:lstStyle/>
          <a:p>
            <a:pPr marL="12700">
              <a:lnSpc>
                <a:spcPts val="955"/>
              </a:lnSpc>
            </a:pPr>
            <a:r>
              <a:rPr sz="900" spc="-5" dirty="0">
                <a:solidFill>
                  <a:srgbClr val="888888"/>
                </a:solidFill>
                <a:latin typeface="Calibri" panose="020F0502020204030204"/>
                <a:cs typeface="Calibri" panose="020F0502020204030204"/>
              </a:rPr>
              <a:t>24</a:t>
            </a:r>
            <a:r>
              <a:rPr sz="900" dirty="0">
                <a:solidFill>
                  <a:srgbClr val="888888"/>
                </a:solidFill>
                <a:latin typeface="Calibri" panose="020F0502020204030204"/>
                <a:cs typeface="Calibri" panose="020F0502020204030204"/>
              </a:rPr>
              <a:t>-</a:t>
            </a:r>
            <a:r>
              <a:rPr sz="900" spc="-5" dirty="0">
                <a:solidFill>
                  <a:srgbClr val="888888"/>
                </a:solidFill>
                <a:latin typeface="Calibri" panose="020F0502020204030204"/>
                <a:cs typeface="Calibri" panose="020F0502020204030204"/>
              </a:rPr>
              <a:t>11</a:t>
            </a:r>
            <a:r>
              <a:rPr sz="900" dirty="0">
                <a:solidFill>
                  <a:srgbClr val="888888"/>
                </a:solidFill>
                <a:latin typeface="Calibri" panose="020F0502020204030204"/>
                <a:cs typeface="Calibri" panose="020F0502020204030204"/>
              </a:rPr>
              <a:t>-20</a:t>
            </a:r>
            <a:r>
              <a:rPr sz="900" spc="-15" dirty="0">
                <a:solidFill>
                  <a:srgbClr val="888888"/>
                </a:solidFill>
                <a:latin typeface="Calibri" panose="020F0502020204030204"/>
                <a:cs typeface="Calibri" panose="020F0502020204030204"/>
              </a:rPr>
              <a:t>2</a:t>
            </a:r>
            <a:r>
              <a:rPr sz="900" dirty="0">
                <a:solidFill>
                  <a:srgbClr val="888888"/>
                </a:solidFill>
                <a:latin typeface="Calibri" panose="020F0502020204030204"/>
                <a:cs typeface="Calibri" panose="020F0502020204030204"/>
              </a:rPr>
              <a:t>2</a:t>
            </a:r>
            <a:endParaRPr sz="900">
              <a:latin typeface="Calibri" panose="020F0502020204030204"/>
              <a:cs typeface="Calibri" panose="020F05020202040302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pic>
        <p:nvPicPr>
          <p:cNvPr id="8" name="Picture 7"/>
          <p:cNvPicPr>
            <a:picLocks noChangeAspect="1"/>
          </p:cNvPicPr>
          <p:nvPr/>
        </p:nvPicPr>
        <p:blipFill>
          <a:blip r:embed="rId1"/>
          <a:stretch>
            <a:fillRect/>
          </a:stretch>
        </p:blipFill>
        <p:spPr>
          <a:xfrm>
            <a:off x="-635" y="1311275"/>
            <a:ext cx="9118600" cy="5497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3" name="object 3"/>
          <p:cNvSpPr txBox="1"/>
          <p:nvPr/>
        </p:nvSpPr>
        <p:spPr>
          <a:xfrm>
            <a:off x="707542" y="6480073"/>
            <a:ext cx="557530" cy="139700"/>
          </a:xfrm>
          <a:prstGeom prst="rect">
            <a:avLst/>
          </a:prstGeom>
        </p:spPr>
        <p:txBody>
          <a:bodyPr vert="horz" wrap="square" lIns="0" tIns="0" rIns="0" bIns="0" rtlCol="0">
            <a:spAutoFit/>
          </a:bodyPr>
          <a:lstStyle/>
          <a:p>
            <a:pPr marL="12700">
              <a:lnSpc>
                <a:spcPts val="955"/>
              </a:lnSpc>
            </a:pPr>
            <a:r>
              <a:rPr sz="900" spc="-5" dirty="0">
                <a:solidFill>
                  <a:srgbClr val="888888"/>
                </a:solidFill>
                <a:latin typeface="Calibri" panose="020F0502020204030204"/>
                <a:cs typeface="Calibri" panose="020F0502020204030204"/>
              </a:rPr>
              <a:t>24</a:t>
            </a:r>
            <a:r>
              <a:rPr sz="900" dirty="0">
                <a:solidFill>
                  <a:srgbClr val="888888"/>
                </a:solidFill>
                <a:latin typeface="Calibri" panose="020F0502020204030204"/>
                <a:cs typeface="Calibri" panose="020F0502020204030204"/>
              </a:rPr>
              <a:t>-</a:t>
            </a:r>
            <a:r>
              <a:rPr sz="900" spc="-5" dirty="0">
                <a:solidFill>
                  <a:srgbClr val="888888"/>
                </a:solidFill>
                <a:latin typeface="Calibri" panose="020F0502020204030204"/>
                <a:cs typeface="Calibri" panose="020F0502020204030204"/>
              </a:rPr>
              <a:t>11</a:t>
            </a:r>
            <a:r>
              <a:rPr sz="900" dirty="0">
                <a:solidFill>
                  <a:srgbClr val="888888"/>
                </a:solidFill>
                <a:latin typeface="Calibri" panose="020F0502020204030204"/>
                <a:cs typeface="Calibri" panose="020F0502020204030204"/>
              </a:rPr>
              <a:t>-20</a:t>
            </a:r>
            <a:r>
              <a:rPr sz="900" spc="-15" dirty="0">
                <a:solidFill>
                  <a:srgbClr val="888888"/>
                </a:solidFill>
                <a:latin typeface="Calibri" panose="020F0502020204030204"/>
                <a:cs typeface="Calibri" panose="020F0502020204030204"/>
              </a:rPr>
              <a:t>2</a:t>
            </a:r>
            <a:r>
              <a:rPr sz="900" dirty="0">
                <a:solidFill>
                  <a:srgbClr val="888888"/>
                </a:solidFill>
                <a:latin typeface="Calibri" panose="020F0502020204030204"/>
                <a:cs typeface="Calibri" panose="020F0502020204030204"/>
              </a:rPr>
              <a:t>2</a:t>
            </a:r>
            <a:endParaRPr sz="900">
              <a:latin typeface="Calibri" panose="020F0502020204030204"/>
              <a:cs typeface="Calibri" panose="020F0502020204030204"/>
            </a:endParaRPr>
          </a:p>
        </p:txBody>
      </p:sp>
      <p:sp>
        <p:nvSpPr>
          <p:cNvPr id="7" name="Content Placeholder 6"/>
          <p:cNvSpPr>
            <a:spLocks noGrp="1"/>
          </p:cNvSpPr>
          <p:nvPr>
            <p:ph sz="half" idx="3"/>
          </p:nvPr>
        </p:nvSpPr>
        <p:spPr/>
        <p:txBody>
          <a:bodyPr/>
          <a:p>
            <a:endParaRPr lang="en-US"/>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pic>
        <p:nvPicPr>
          <p:cNvPr id="5" name="Content Placeholder 4"/>
          <p:cNvPicPr>
            <a:picLocks noChangeAspect="1"/>
          </p:cNvPicPr>
          <p:nvPr>
            <p:ph sz="half" idx="2"/>
          </p:nvPr>
        </p:nvPicPr>
        <p:blipFill>
          <a:blip r:embed="rId1"/>
          <a:stretch>
            <a:fillRect/>
          </a:stretch>
        </p:blipFill>
        <p:spPr>
          <a:xfrm>
            <a:off x="48895" y="645795"/>
            <a:ext cx="9088755" cy="6118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p>
            <a:endParaRPr lang="en-US"/>
          </a:p>
        </p:txBody>
      </p:sp>
      <p:grpSp>
        <p:nvGrpSpPr>
          <p:cNvPr id="2" name="object 2"/>
          <p:cNvGrpSpPr/>
          <p:nvPr/>
        </p:nvGrpSpPr>
        <p:grpSpPr>
          <a:xfrm>
            <a:off x="-6095" y="0"/>
            <a:ext cx="9156700" cy="632460"/>
            <a:chOff x="-6095" y="0"/>
            <a:chExt cx="9156700" cy="632460"/>
          </a:xfrm>
        </p:grpSpPr>
        <p:sp>
          <p:nvSpPr>
            <p:cNvPr id="3" name="object 3"/>
            <p:cNvSpPr/>
            <p:nvPr/>
          </p:nvSpPr>
          <p:spPr>
            <a:xfrm>
              <a:off x="0" y="0"/>
              <a:ext cx="9144000" cy="620395"/>
            </a:xfrm>
            <a:custGeom>
              <a:avLst/>
              <a:gdLst/>
              <a:ahLst/>
              <a:cxnLst/>
              <a:rect l="l" t="t" r="r" b="b"/>
              <a:pathLst>
                <a:path w="9144000" h="620395">
                  <a:moveTo>
                    <a:pt x="0" y="620267"/>
                  </a:moveTo>
                  <a:lnTo>
                    <a:pt x="9144000" y="620267"/>
                  </a:lnTo>
                  <a:lnTo>
                    <a:pt x="9144000" y="0"/>
                  </a:lnTo>
                </a:path>
                <a:path w="9144000" h="620395">
                  <a:moveTo>
                    <a:pt x="0" y="0"/>
                  </a:moveTo>
                  <a:lnTo>
                    <a:pt x="0" y="620267"/>
                  </a:lnTo>
                </a:path>
              </a:pathLst>
            </a:custGeom>
            <a:ln w="12192">
              <a:solidFill>
                <a:srgbClr val="EC7C30"/>
              </a:solidFill>
            </a:ln>
          </p:spPr>
          <p:txBody>
            <a:bodyPr wrap="square" lIns="0" tIns="0" rIns="0" bIns="0" rtlCol="0"/>
            <a:lstStyle/>
            <a:p/>
          </p:txBody>
        </p:sp>
        <p:sp>
          <p:nvSpPr>
            <p:cNvPr id="4" name="object 4"/>
            <p:cNvSpPr/>
            <p:nvPr/>
          </p:nvSpPr>
          <p:spPr>
            <a:xfrm>
              <a:off x="893876" y="129921"/>
              <a:ext cx="907415" cy="347345"/>
            </a:xfrm>
            <a:custGeom>
              <a:avLst/>
              <a:gdLst/>
              <a:ahLst/>
              <a:cxnLst/>
              <a:rect l="l" t="t" r="r" b="b"/>
              <a:pathLst>
                <a:path w="907414" h="347345">
                  <a:moveTo>
                    <a:pt x="111594" y="8254"/>
                  </a:moveTo>
                  <a:lnTo>
                    <a:pt x="0" y="8254"/>
                  </a:lnTo>
                  <a:lnTo>
                    <a:pt x="0" y="338708"/>
                  </a:lnTo>
                  <a:lnTo>
                    <a:pt x="121843" y="338708"/>
                  </a:lnTo>
                  <a:lnTo>
                    <a:pt x="141251" y="338046"/>
                  </a:lnTo>
                  <a:lnTo>
                    <a:pt x="183324" y="328294"/>
                  </a:lnTo>
                  <a:lnTo>
                    <a:pt x="214718" y="298576"/>
                  </a:lnTo>
                  <a:lnTo>
                    <a:pt x="218142" y="291845"/>
                  </a:lnTo>
                  <a:lnTo>
                    <a:pt x="66090" y="291845"/>
                  </a:lnTo>
                  <a:lnTo>
                    <a:pt x="66090" y="189992"/>
                  </a:lnTo>
                  <a:lnTo>
                    <a:pt x="190912" y="189992"/>
                  </a:lnTo>
                  <a:lnTo>
                    <a:pt x="187934" y="187705"/>
                  </a:lnTo>
                  <a:lnTo>
                    <a:pt x="177478" y="181510"/>
                  </a:lnTo>
                  <a:lnTo>
                    <a:pt x="164949" y="175863"/>
                  </a:lnTo>
                  <a:lnTo>
                    <a:pt x="150345" y="170739"/>
                  </a:lnTo>
                  <a:lnTo>
                    <a:pt x="133667" y="166115"/>
                  </a:lnTo>
                  <a:lnTo>
                    <a:pt x="154239" y="158541"/>
                  </a:lnTo>
                  <a:lnTo>
                    <a:pt x="171399" y="149907"/>
                  </a:lnTo>
                  <a:lnTo>
                    <a:pt x="177224" y="145796"/>
                  </a:lnTo>
                  <a:lnTo>
                    <a:pt x="66090" y="145796"/>
                  </a:lnTo>
                  <a:lnTo>
                    <a:pt x="66090" y="53594"/>
                  </a:lnTo>
                  <a:lnTo>
                    <a:pt x="206772" y="53594"/>
                  </a:lnTo>
                  <a:lnTo>
                    <a:pt x="206578" y="53068"/>
                  </a:lnTo>
                  <a:lnTo>
                    <a:pt x="180564" y="22369"/>
                  </a:lnTo>
                  <a:lnTo>
                    <a:pt x="130470" y="8824"/>
                  </a:lnTo>
                  <a:lnTo>
                    <a:pt x="111594" y="8254"/>
                  </a:lnTo>
                  <a:close/>
                </a:path>
                <a:path w="907414" h="347345">
                  <a:moveTo>
                    <a:pt x="190912" y="189992"/>
                  </a:moveTo>
                  <a:lnTo>
                    <a:pt x="77939" y="189992"/>
                  </a:lnTo>
                  <a:lnTo>
                    <a:pt x="93782" y="191061"/>
                  </a:lnTo>
                  <a:lnTo>
                    <a:pt x="108183" y="194262"/>
                  </a:lnTo>
                  <a:lnTo>
                    <a:pt x="142115" y="216036"/>
                  </a:lnTo>
                  <a:lnTo>
                    <a:pt x="154266" y="248665"/>
                  </a:lnTo>
                  <a:lnTo>
                    <a:pt x="154266" y="257175"/>
                  </a:lnTo>
                  <a:lnTo>
                    <a:pt x="128092" y="287146"/>
                  </a:lnTo>
                  <a:lnTo>
                    <a:pt x="79286" y="291845"/>
                  </a:lnTo>
                  <a:lnTo>
                    <a:pt x="218142" y="291845"/>
                  </a:lnTo>
                  <a:lnTo>
                    <a:pt x="219719" y="288746"/>
                  </a:lnTo>
                  <a:lnTo>
                    <a:pt x="223291" y="278510"/>
                  </a:lnTo>
                  <a:lnTo>
                    <a:pt x="225434" y="267894"/>
                  </a:lnTo>
                  <a:lnTo>
                    <a:pt x="226148" y="256920"/>
                  </a:lnTo>
                  <a:lnTo>
                    <a:pt x="225543" y="246820"/>
                  </a:lnTo>
                  <a:lnTo>
                    <a:pt x="211039" y="209923"/>
                  </a:lnTo>
                  <a:lnTo>
                    <a:pt x="196775" y="194492"/>
                  </a:lnTo>
                  <a:lnTo>
                    <a:pt x="190912" y="189992"/>
                  </a:lnTo>
                  <a:close/>
                </a:path>
                <a:path w="907414" h="347345">
                  <a:moveTo>
                    <a:pt x="206772" y="53594"/>
                  </a:moveTo>
                  <a:lnTo>
                    <a:pt x="78371" y="53594"/>
                  </a:lnTo>
                  <a:lnTo>
                    <a:pt x="93293" y="53901"/>
                  </a:lnTo>
                  <a:lnTo>
                    <a:pt x="105578" y="54816"/>
                  </a:lnTo>
                  <a:lnTo>
                    <a:pt x="141338" y="77724"/>
                  </a:lnTo>
                  <a:lnTo>
                    <a:pt x="142875" y="84581"/>
                  </a:lnTo>
                  <a:lnTo>
                    <a:pt x="142875" y="92455"/>
                  </a:lnTo>
                  <a:lnTo>
                    <a:pt x="127406" y="130301"/>
                  </a:lnTo>
                  <a:lnTo>
                    <a:pt x="80784" y="145796"/>
                  </a:lnTo>
                  <a:lnTo>
                    <a:pt x="177224" y="145796"/>
                  </a:lnTo>
                  <a:lnTo>
                    <a:pt x="208435" y="106156"/>
                  </a:lnTo>
                  <a:lnTo>
                    <a:pt x="212750" y="81660"/>
                  </a:lnTo>
                  <a:lnTo>
                    <a:pt x="212064" y="71876"/>
                  </a:lnTo>
                  <a:lnTo>
                    <a:pt x="210007" y="62341"/>
                  </a:lnTo>
                  <a:lnTo>
                    <a:pt x="206772" y="53594"/>
                  </a:lnTo>
                  <a:close/>
                </a:path>
                <a:path w="907414" h="347345">
                  <a:moveTo>
                    <a:pt x="378917" y="8254"/>
                  </a:moveTo>
                  <a:lnTo>
                    <a:pt x="288035" y="8254"/>
                  </a:lnTo>
                  <a:lnTo>
                    <a:pt x="288035" y="338708"/>
                  </a:lnTo>
                  <a:lnTo>
                    <a:pt x="342061" y="338708"/>
                  </a:lnTo>
                  <a:lnTo>
                    <a:pt x="342061" y="85978"/>
                  </a:lnTo>
                  <a:lnTo>
                    <a:pt x="405589" y="85978"/>
                  </a:lnTo>
                  <a:lnTo>
                    <a:pt x="378917" y="8254"/>
                  </a:lnTo>
                  <a:close/>
                </a:path>
                <a:path w="907414" h="347345">
                  <a:moveTo>
                    <a:pt x="620725" y="89280"/>
                  </a:moveTo>
                  <a:lnTo>
                    <a:pt x="557225" y="89280"/>
                  </a:lnTo>
                  <a:lnTo>
                    <a:pt x="557225" y="338708"/>
                  </a:lnTo>
                  <a:lnTo>
                    <a:pt x="620725" y="338708"/>
                  </a:lnTo>
                  <a:lnTo>
                    <a:pt x="620725" y="89280"/>
                  </a:lnTo>
                  <a:close/>
                </a:path>
                <a:path w="907414" h="347345">
                  <a:moveTo>
                    <a:pt x="405589" y="85978"/>
                  </a:moveTo>
                  <a:lnTo>
                    <a:pt x="342061" y="85978"/>
                  </a:lnTo>
                  <a:lnTo>
                    <a:pt x="421208" y="316611"/>
                  </a:lnTo>
                  <a:lnTo>
                    <a:pt x="476580" y="316611"/>
                  </a:lnTo>
                  <a:lnTo>
                    <a:pt x="503521" y="240664"/>
                  </a:lnTo>
                  <a:lnTo>
                    <a:pt x="458673" y="240664"/>
                  </a:lnTo>
                  <a:lnTo>
                    <a:pt x="405589" y="85978"/>
                  </a:lnTo>
                  <a:close/>
                </a:path>
                <a:path w="907414" h="347345">
                  <a:moveTo>
                    <a:pt x="620725" y="8254"/>
                  </a:moveTo>
                  <a:lnTo>
                    <a:pt x="540842" y="8254"/>
                  </a:lnTo>
                  <a:lnTo>
                    <a:pt x="458673" y="240664"/>
                  </a:lnTo>
                  <a:lnTo>
                    <a:pt x="503521" y="240664"/>
                  </a:lnTo>
                  <a:lnTo>
                    <a:pt x="557225" y="89280"/>
                  </a:lnTo>
                  <a:lnTo>
                    <a:pt x="620725" y="89280"/>
                  </a:lnTo>
                  <a:lnTo>
                    <a:pt x="620725" y="8254"/>
                  </a:lnTo>
                  <a:close/>
                </a:path>
                <a:path w="907414" h="347345">
                  <a:moveTo>
                    <a:pt x="684098" y="279018"/>
                  </a:moveTo>
                  <a:lnTo>
                    <a:pt x="684098" y="335788"/>
                  </a:lnTo>
                  <a:lnTo>
                    <a:pt x="709843" y="340641"/>
                  </a:lnTo>
                  <a:lnTo>
                    <a:pt x="733945" y="344138"/>
                  </a:lnTo>
                  <a:lnTo>
                    <a:pt x="756428" y="346253"/>
                  </a:lnTo>
                  <a:lnTo>
                    <a:pt x="777316" y="346963"/>
                  </a:lnTo>
                  <a:lnTo>
                    <a:pt x="808824" y="345156"/>
                  </a:lnTo>
                  <a:lnTo>
                    <a:pt x="858076" y="330729"/>
                  </a:lnTo>
                  <a:lnTo>
                    <a:pt x="889443" y="303014"/>
                  </a:lnTo>
                  <a:lnTo>
                    <a:pt x="890253" y="301625"/>
                  </a:lnTo>
                  <a:lnTo>
                    <a:pt x="777062" y="301625"/>
                  </a:lnTo>
                  <a:lnTo>
                    <a:pt x="768797" y="301432"/>
                  </a:lnTo>
                  <a:lnTo>
                    <a:pt x="731068" y="296021"/>
                  </a:lnTo>
                  <a:lnTo>
                    <a:pt x="702199" y="286305"/>
                  </a:lnTo>
                  <a:lnTo>
                    <a:pt x="684098" y="279018"/>
                  </a:lnTo>
                  <a:close/>
                </a:path>
                <a:path w="907414" h="347345">
                  <a:moveTo>
                    <a:pt x="793826" y="0"/>
                  </a:moveTo>
                  <a:lnTo>
                    <a:pt x="746677" y="6651"/>
                  </a:lnTo>
                  <a:lnTo>
                    <a:pt x="711911" y="26543"/>
                  </a:lnTo>
                  <a:lnTo>
                    <a:pt x="685122" y="72495"/>
                  </a:lnTo>
                  <a:lnTo>
                    <a:pt x="683336" y="90424"/>
                  </a:lnTo>
                  <a:lnTo>
                    <a:pt x="684407" y="104850"/>
                  </a:lnTo>
                  <a:lnTo>
                    <a:pt x="700481" y="142748"/>
                  </a:lnTo>
                  <a:lnTo>
                    <a:pt x="743165" y="178823"/>
                  </a:lnTo>
                  <a:lnTo>
                    <a:pt x="787476" y="204215"/>
                  </a:lnTo>
                  <a:lnTo>
                    <a:pt x="801551" y="212498"/>
                  </a:lnTo>
                  <a:lnTo>
                    <a:pt x="829965" y="238321"/>
                  </a:lnTo>
                  <a:lnTo>
                    <a:pt x="834466" y="257555"/>
                  </a:lnTo>
                  <a:lnTo>
                    <a:pt x="833583" y="266293"/>
                  </a:lnTo>
                  <a:lnTo>
                    <a:pt x="802319" y="298386"/>
                  </a:lnTo>
                  <a:lnTo>
                    <a:pt x="777062" y="301625"/>
                  </a:lnTo>
                  <a:lnTo>
                    <a:pt x="890253" y="301625"/>
                  </a:lnTo>
                  <a:lnTo>
                    <a:pt x="899125" y="286416"/>
                  </a:lnTo>
                  <a:lnTo>
                    <a:pt x="904925" y="268343"/>
                  </a:lnTo>
                  <a:lnTo>
                    <a:pt x="906856" y="248792"/>
                  </a:lnTo>
                  <a:lnTo>
                    <a:pt x="905927" y="234955"/>
                  </a:lnTo>
                  <a:lnTo>
                    <a:pt x="891997" y="197611"/>
                  </a:lnTo>
                  <a:lnTo>
                    <a:pt x="847027" y="159339"/>
                  </a:lnTo>
                  <a:lnTo>
                    <a:pt x="798271" y="131318"/>
                  </a:lnTo>
                  <a:lnTo>
                    <a:pt x="784198" y="123102"/>
                  </a:lnTo>
                  <a:lnTo>
                    <a:pt x="754075" y="97154"/>
                  </a:lnTo>
                  <a:lnTo>
                    <a:pt x="751408" y="89915"/>
                  </a:lnTo>
                  <a:lnTo>
                    <a:pt x="751408" y="82169"/>
                  </a:lnTo>
                  <a:lnTo>
                    <a:pt x="780475" y="48021"/>
                  </a:lnTo>
                  <a:lnTo>
                    <a:pt x="802462" y="45338"/>
                  </a:lnTo>
                  <a:lnTo>
                    <a:pt x="883869" y="45338"/>
                  </a:lnTo>
                  <a:lnTo>
                    <a:pt x="883869" y="11429"/>
                  </a:lnTo>
                  <a:lnTo>
                    <a:pt x="859459" y="6429"/>
                  </a:lnTo>
                  <a:lnTo>
                    <a:pt x="836323" y="2857"/>
                  </a:lnTo>
                  <a:lnTo>
                    <a:pt x="814449" y="714"/>
                  </a:lnTo>
                  <a:lnTo>
                    <a:pt x="793826" y="0"/>
                  </a:lnTo>
                  <a:close/>
                </a:path>
                <a:path w="907414" h="347345">
                  <a:moveTo>
                    <a:pt x="883869" y="45338"/>
                  </a:moveTo>
                  <a:lnTo>
                    <a:pt x="802462" y="45338"/>
                  </a:lnTo>
                  <a:lnTo>
                    <a:pt x="818843" y="46527"/>
                  </a:lnTo>
                  <a:lnTo>
                    <a:pt x="837879" y="50085"/>
                  </a:lnTo>
                  <a:lnTo>
                    <a:pt x="859558" y="56001"/>
                  </a:lnTo>
                  <a:lnTo>
                    <a:pt x="883869" y="64261"/>
                  </a:lnTo>
                  <a:lnTo>
                    <a:pt x="883869" y="45338"/>
                  </a:lnTo>
                  <a:close/>
                </a:path>
              </a:pathLst>
            </a:custGeom>
            <a:solidFill>
              <a:srgbClr val="FF0000"/>
            </a:solidFill>
          </p:spPr>
          <p:txBody>
            <a:bodyPr wrap="square" lIns="0" tIns="0" rIns="0" bIns="0" rtlCol="0"/>
            <a:lstStyle/>
            <a:p/>
          </p:txBody>
        </p:sp>
        <p:pic>
          <p:nvPicPr>
            <p:cNvPr id="5" name="object 5"/>
            <p:cNvPicPr/>
            <p:nvPr/>
          </p:nvPicPr>
          <p:blipFill>
            <a:blip r:embed="rId1" cstate="print"/>
            <a:stretch>
              <a:fillRect/>
            </a:stretch>
          </p:blipFill>
          <p:spPr>
            <a:xfrm>
              <a:off x="954633" y="314579"/>
              <a:ext cx="98844" cy="112521"/>
            </a:xfrm>
            <a:prstGeom prst="rect">
              <a:avLst/>
            </a:prstGeom>
          </p:spPr>
        </p:pic>
        <p:pic>
          <p:nvPicPr>
            <p:cNvPr id="6" name="object 6"/>
            <p:cNvPicPr/>
            <p:nvPr/>
          </p:nvPicPr>
          <p:blipFill>
            <a:blip r:embed="rId2" cstate="print"/>
            <a:stretch>
              <a:fillRect/>
            </a:stretch>
          </p:blipFill>
          <p:spPr>
            <a:xfrm>
              <a:off x="954633" y="178181"/>
              <a:ext cx="87452" cy="102869"/>
            </a:xfrm>
            <a:prstGeom prst="rect">
              <a:avLst/>
            </a:prstGeom>
          </p:spPr>
        </p:pic>
        <p:sp>
          <p:nvSpPr>
            <p:cNvPr id="7" name="object 7"/>
            <p:cNvSpPr/>
            <p:nvPr/>
          </p:nvSpPr>
          <p:spPr>
            <a:xfrm>
              <a:off x="893876" y="129921"/>
              <a:ext cx="907415" cy="347345"/>
            </a:xfrm>
            <a:custGeom>
              <a:avLst/>
              <a:gdLst/>
              <a:ahLst/>
              <a:cxnLst/>
              <a:rect l="l" t="t" r="r" b="b"/>
              <a:pathLst>
                <a:path w="907414" h="347345">
                  <a:moveTo>
                    <a:pt x="288035" y="8254"/>
                  </a:moveTo>
                  <a:lnTo>
                    <a:pt x="378917" y="8254"/>
                  </a:lnTo>
                  <a:lnTo>
                    <a:pt x="458673" y="240664"/>
                  </a:lnTo>
                  <a:lnTo>
                    <a:pt x="540842" y="8254"/>
                  </a:lnTo>
                  <a:lnTo>
                    <a:pt x="620725" y="8254"/>
                  </a:lnTo>
                  <a:lnTo>
                    <a:pt x="620725" y="338708"/>
                  </a:lnTo>
                  <a:lnTo>
                    <a:pt x="557225" y="338708"/>
                  </a:lnTo>
                  <a:lnTo>
                    <a:pt x="557225" y="89280"/>
                  </a:lnTo>
                  <a:lnTo>
                    <a:pt x="476580" y="316611"/>
                  </a:lnTo>
                  <a:lnTo>
                    <a:pt x="421208" y="316611"/>
                  </a:lnTo>
                  <a:lnTo>
                    <a:pt x="342061" y="85978"/>
                  </a:lnTo>
                  <a:lnTo>
                    <a:pt x="342061" y="338708"/>
                  </a:lnTo>
                  <a:lnTo>
                    <a:pt x="288035" y="338708"/>
                  </a:lnTo>
                  <a:lnTo>
                    <a:pt x="288035" y="8254"/>
                  </a:lnTo>
                  <a:close/>
                </a:path>
                <a:path w="907414" h="347345">
                  <a:moveTo>
                    <a:pt x="0" y="8254"/>
                  </a:moveTo>
                  <a:lnTo>
                    <a:pt x="111594" y="8254"/>
                  </a:lnTo>
                  <a:lnTo>
                    <a:pt x="130470" y="8824"/>
                  </a:lnTo>
                  <a:lnTo>
                    <a:pt x="171386" y="17272"/>
                  </a:lnTo>
                  <a:lnTo>
                    <a:pt x="201777" y="44069"/>
                  </a:lnTo>
                  <a:lnTo>
                    <a:pt x="212750" y="81660"/>
                  </a:lnTo>
                  <a:lnTo>
                    <a:pt x="211671" y="94069"/>
                  </a:lnTo>
                  <a:lnTo>
                    <a:pt x="195491" y="129412"/>
                  </a:lnTo>
                  <a:lnTo>
                    <a:pt x="154239" y="158541"/>
                  </a:lnTo>
                  <a:lnTo>
                    <a:pt x="133667" y="166115"/>
                  </a:lnTo>
                  <a:lnTo>
                    <a:pt x="150345" y="170739"/>
                  </a:lnTo>
                  <a:lnTo>
                    <a:pt x="187934" y="187705"/>
                  </a:lnTo>
                  <a:lnTo>
                    <a:pt x="216458" y="218567"/>
                  </a:lnTo>
                  <a:lnTo>
                    <a:pt x="226148" y="256920"/>
                  </a:lnTo>
                  <a:lnTo>
                    <a:pt x="225434" y="267894"/>
                  </a:lnTo>
                  <a:lnTo>
                    <a:pt x="208470" y="307649"/>
                  </a:lnTo>
                  <a:lnTo>
                    <a:pt x="171989" y="332815"/>
                  </a:lnTo>
                  <a:lnTo>
                    <a:pt x="121843" y="338708"/>
                  </a:lnTo>
                  <a:lnTo>
                    <a:pt x="0" y="338708"/>
                  </a:lnTo>
                  <a:lnTo>
                    <a:pt x="0" y="8254"/>
                  </a:lnTo>
                  <a:close/>
                </a:path>
                <a:path w="907414" h="347345">
                  <a:moveTo>
                    <a:pt x="793826" y="0"/>
                  </a:moveTo>
                  <a:lnTo>
                    <a:pt x="814449" y="714"/>
                  </a:lnTo>
                  <a:lnTo>
                    <a:pt x="836323" y="2857"/>
                  </a:lnTo>
                  <a:lnTo>
                    <a:pt x="859459" y="6429"/>
                  </a:lnTo>
                  <a:lnTo>
                    <a:pt x="883869" y="11429"/>
                  </a:lnTo>
                  <a:lnTo>
                    <a:pt x="883869" y="64261"/>
                  </a:lnTo>
                  <a:lnTo>
                    <a:pt x="859558" y="56001"/>
                  </a:lnTo>
                  <a:lnTo>
                    <a:pt x="837879" y="50085"/>
                  </a:lnTo>
                  <a:lnTo>
                    <a:pt x="818843" y="46527"/>
                  </a:lnTo>
                  <a:lnTo>
                    <a:pt x="802462" y="45338"/>
                  </a:lnTo>
                  <a:lnTo>
                    <a:pt x="790724" y="46007"/>
                  </a:lnTo>
                  <a:lnTo>
                    <a:pt x="754710" y="68056"/>
                  </a:lnTo>
                  <a:lnTo>
                    <a:pt x="751408" y="82169"/>
                  </a:lnTo>
                  <a:lnTo>
                    <a:pt x="751408" y="89915"/>
                  </a:lnTo>
                  <a:lnTo>
                    <a:pt x="784198" y="123102"/>
                  </a:lnTo>
                  <a:lnTo>
                    <a:pt x="822147" y="144525"/>
                  </a:lnTo>
                  <a:lnTo>
                    <a:pt x="847027" y="159339"/>
                  </a:lnTo>
                  <a:lnTo>
                    <a:pt x="881976" y="185870"/>
                  </a:lnTo>
                  <a:lnTo>
                    <a:pt x="903141" y="221821"/>
                  </a:lnTo>
                  <a:lnTo>
                    <a:pt x="906856" y="248792"/>
                  </a:lnTo>
                  <a:lnTo>
                    <a:pt x="904925" y="268343"/>
                  </a:lnTo>
                  <a:lnTo>
                    <a:pt x="875868" y="318134"/>
                  </a:lnTo>
                  <a:lnTo>
                    <a:pt x="835736" y="339740"/>
                  </a:lnTo>
                  <a:lnTo>
                    <a:pt x="777316" y="346963"/>
                  </a:lnTo>
                  <a:lnTo>
                    <a:pt x="756428" y="346253"/>
                  </a:lnTo>
                  <a:lnTo>
                    <a:pt x="733945" y="344138"/>
                  </a:lnTo>
                  <a:lnTo>
                    <a:pt x="709843" y="340641"/>
                  </a:lnTo>
                  <a:lnTo>
                    <a:pt x="684098" y="335788"/>
                  </a:lnTo>
                  <a:lnTo>
                    <a:pt x="684098" y="279018"/>
                  </a:lnTo>
                  <a:lnTo>
                    <a:pt x="702199" y="286305"/>
                  </a:lnTo>
                  <a:lnTo>
                    <a:pt x="717848" y="291973"/>
                  </a:lnTo>
                  <a:lnTo>
                    <a:pt x="760187" y="300847"/>
                  </a:lnTo>
                  <a:lnTo>
                    <a:pt x="777062" y="301625"/>
                  </a:lnTo>
                  <a:lnTo>
                    <a:pt x="790613" y="300815"/>
                  </a:lnTo>
                  <a:lnTo>
                    <a:pt x="826483" y="281862"/>
                  </a:lnTo>
                  <a:lnTo>
                    <a:pt x="834466" y="257555"/>
                  </a:lnTo>
                  <a:lnTo>
                    <a:pt x="833966" y="250842"/>
                  </a:lnTo>
                  <a:lnTo>
                    <a:pt x="801551" y="212498"/>
                  </a:lnTo>
                  <a:lnTo>
                    <a:pt x="765124" y="191897"/>
                  </a:lnTo>
                  <a:lnTo>
                    <a:pt x="743165" y="178823"/>
                  </a:lnTo>
                  <a:lnTo>
                    <a:pt x="710867" y="154249"/>
                  </a:lnTo>
                  <a:lnTo>
                    <a:pt x="687622" y="118395"/>
                  </a:lnTo>
                  <a:lnTo>
                    <a:pt x="683336" y="90424"/>
                  </a:lnTo>
                  <a:lnTo>
                    <a:pt x="685122" y="72495"/>
                  </a:lnTo>
                  <a:lnTo>
                    <a:pt x="711911" y="26543"/>
                  </a:lnTo>
                  <a:lnTo>
                    <a:pt x="746677" y="6651"/>
                  </a:lnTo>
                  <a:lnTo>
                    <a:pt x="768704" y="1664"/>
                  </a:lnTo>
                  <a:lnTo>
                    <a:pt x="793826" y="0"/>
                  </a:lnTo>
                  <a:close/>
                </a:path>
              </a:pathLst>
            </a:custGeom>
            <a:ln w="10668">
              <a:solidFill>
                <a:srgbClr val="5092CF"/>
              </a:solidFill>
            </a:ln>
          </p:spPr>
          <p:txBody>
            <a:bodyPr wrap="square" lIns="0" tIns="0" rIns="0" bIns="0" rtlCol="0"/>
            <a:lstStyle/>
            <a:p/>
          </p:txBody>
        </p:sp>
      </p:grpSp>
      <p:sp>
        <p:nvSpPr>
          <p:cNvPr id="16" name="Content Placeholder 15"/>
          <p:cNvSpPr>
            <a:spLocks noGrp="1"/>
          </p:cNvSpPr>
          <p:nvPr>
            <p:ph sz="half" idx="3"/>
          </p:nvPr>
        </p:nvSpPr>
        <p:spPr/>
        <p:txBody>
          <a:bodyPr/>
          <a:p>
            <a:endParaRPr lang="en-US"/>
          </a:p>
        </p:txBody>
      </p:sp>
      <p:pic>
        <p:nvPicPr>
          <p:cNvPr id="9" name="object 9"/>
          <p:cNvPicPr/>
          <p:nvPr/>
        </p:nvPicPr>
        <p:blipFill>
          <a:blip r:embed="rId3" cstate="print"/>
          <a:stretch>
            <a:fillRect/>
          </a:stretch>
        </p:blipFill>
        <p:spPr>
          <a:xfrm>
            <a:off x="1943100" y="274700"/>
            <a:ext cx="6351015" cy="203835"/>
          </a:xfrm>
          <a:prstGeom prst="rect">
            <a:avLst/>
          </a:prstGeom>
        </p:spPr>
      </p:pic>
      <p:pic>
        <p:nvPicPr>
          <p:cNvPr id="10" name="object 10"/>
          <p:cNvPicPr/>
          <p:nvPr/>
        </p:nvPicPr>
        <p:blipFill>
          <a:blip r:embed="rId4" cstate="print"/>
          <a:stretch>
            <a:fillRect/>
          </a:stretch>
        </p:blipFill>
        <p:spPr>
          <a:xfrm>
            <a:off x="138684" y="18288"/>
            <a:ext cx="627888" cy="579119"/>
          </a:xfrm>
          <a:prstGeom prst="rect">
            <a:avLst/>
          </a:prstGeom>
        </p:spPr>
      </p:pic>
      <p:pic>
        <p:nvPicPr>
          <p:cNvPr id="11" name="object 11"/>
          <p:cNvPicPr/>
          <p:nvPr/>
        </p:nvPicPr>
        <p:blipFill>
          <a:blip r:embed="rId5" cstate="print"/>
          <a:stretch>
            <a:fillRect/>
          </a:stretch>
        </p:blipFill>
        <p:spPr>
          <a:xfrm>
            <a:off x="8503919" y="103631"/>
            <a:ext cx="461772" cy="489204"/>
          </a:xfrm>
          <a:prstGeom prst="rect">
            <a:avLst/>
          </a:prstGeom>
        </p:spPr>
      </p:pic>
      <p:sp>
        <p:nvSpPr>
          <p:cNvPr id="12" name="object 12"/>
          <p:cNvSpPr txBox="1"/>
          <p:nvPr/>
        </p:nvSpPr>
        <p:spPr>
          <a:xfrm>
            <a:off x="707542" y="6480073"/>
            <a:ext cx="557530" cy="139700"/>
          </a:xfrm>
          <a:prstGeom prst="rect">
            <a:avLst/>
          </a:prstGeom>
        </p:spPr>
        <p:txBody>
          <a:bodyPr vert="horz" wrap="square" lIns="0" tIns="0" rIns="0" bIns="0" rtlCol="0">
            <a:spAutoFit/>
          </a:bodyPr>
          <a:lstStyle/>
          <a:p>
            <a:pPr marL="12700">
              <a:lnSpc>
                <a:spcPts val="955"/>
              </a:lnSpc>
            </a:pPr>
            <a:r>
              <a:rPr sz="900" spc="-5" dirty="0">
                <a:solidFill>
                  <a:srgbClr val="888888"/>
                </a:solidFill>
                <a:latin typeface="Calibri" panose="020F0502020204030204"/>
                <a:cs typeface="Calibri" panose="020F0502020204030204"/>
              </a:rPr>
              <a:t>24</a:t>
            </a:r>
            <a:r>
              <a:rPr sz="900" dirty="0">
                <a:solidFill>
                  <a:srgbClr val="888888"/>
                </a:solidFill>
                <a:latin typeface="Calibri" panose="020F0502020204030204"/>
                <a:cs typeface="Calibri" panose="020F0502020204030204"/>
              </a:rPr>
              <a:t>-</a:t>
            </a:r>
            <a:r>
              <a:rPr sz="900" spc="-5" dirty="0">
                <a:solidFill>
                  <a:srgbClr val="888888"/>
                </a:solidFill>
                <a:latin typeface="Calibri" panose="020F0502020204030204"/>
                <a:cs typeface="Calibri" panose="020F0502020204030204"/>
              </a:rPr>
              <a:t>11</a:t>
            </a:r>
            <a:r>
              <a:rPr sz="900" dirty="0">
                <a:solidFill>
                  <a:srgbClr val="888888"/>
                </a:solidFill>
                <a:latin typeface="Calibri" panose="020F0502020204030204"/>
                <a:cs typeface="Calibri" panose="020F0502020204030204"/>
              </a:rPr>
              <a:t>-20</a:t>
            </a:r>
            <a:r>
              <a:rPr sz="900" spc="-15" dirty="0">
                <a:solidFill>
                  <a:srgbClr val="888888"/>
                </a:solidFill>
                <a:latin typeface="Calibri" panose="020F0502020204030204"/>
                <a:cs typeface="Calibri" panose="020F0502020204030204"/>
              </a:rPr>
              <a:t>2</a:t>
            </a:r>
            <a:r>
              <a:rPr sz="900" dirty="0">
                <a:solidFill>
                  <a:srgbClr val="888888"/>
                </a:solidFill>
                <a:latin typeface="Calibri" panose="020F0502020204030204"/>
                <a:cs typeface="Calibri" panose="020F0502020204030204"/>
              </a:rPr>
              <a:t>2</a:t>
            </a:r>
            <a:endParaRPr sz="900">
              <a:latin typeface="Calibri" panose="020F0502020204030204"/>
              <a:cs typeface="Calibri" panose="020F0502020204030204"/>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pic>
        <p:nvPicPr>
          <p:cNvPr id="14" name="Content Placeholder 13"/>
          <p:cNvPicPr>
            <a:picLocks noChangeAspect="1"/>
          </p:cNvPicPr>
          <p:nvPr>
            <p:ph sz="half" idx="2"/>
          </p:nvPr>
        </p:nvPicPr>
        <p:blipFill>
          <a:blip r:embed="rId6"/>
          <a:stretch>
            <a:fillRect/>
          </a:stretch>
        </p:blipFill>
        <p:spPr>
          <a:xfrm>
            <a:off x="7620" y="620395"/>
            <a:ext cx="9128125" cy="6264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3" name="object 3"/>
          <p:cNvSpPr txBox="1"/>
          <p:nvPr/>
        </p:nvSpPr>
        <p:spPr>
          <a:xfrm>
            <a:off x="707542" y="6480073"/>
            <a:ext cx="557530" cy="139700"/>
          </a:xfrm>
          <a:prstGeom prst="rect">
            <a:avLst/>
          </a:prstGeom>
        </p:spPr>
        <p:txBody>
          <a:bodyPr vert="horz" wrap="square" lIns="0" tIns="0" rIns="0" bIns="0" rtlCol="0">
            <a:spAutoFit/>
          </a:bodyPr>
          <a:lstStyle/>
          <a:p>
            <a:pPr marL="12700">
              <a:lnSpc>
                <a:spcPts val="955"/>
              </a:lnSpc>
            </a:pPr>
            <a:r>
              <a:rPr sz="900" spc="-5" dirty="0">
                <a:solidFill>
                  <a:srgbClr val="888888"/>
                </a:solidFill>
                <a:latin typeface="Calibri" panose="020F0502020204030204"/>
                <a:cs typeface="Calibri" panose="020F0502020204030204"/>
              </a:rPr>
              <a:t>24</a:t>
            </a:r>
            <a:r>
              <a:rPr sz="900" dirty="0">
                <a:solidFill>
                  <a:srgbClr val="888888"/>
                </a:solidFill>
                <a:latin typeface="Calibri" panose="020F0502020204030204"/>
                <a:cs typeface="Calibri" panose="020F0502020204030204"/>
              </a:rPr>
              <a:t>-</a:t>
            </a:r>
            <a:r>
              <a:rPr sz="900" spc="-5" dirty="0">
                <a:solidFill>
                  <a:srgbClr val="888888"/>
                </a:solidFill>
                <a:latin typeface="Calibri" panose="020F0502020204030204"/>
                <a:cs typeface="Calibri" panose="020F0502020204030204"/>
              </a:rPr>
              <a:t>11</a:t>
            </a:r>
            <a:r>
              <a:rPr sz="900" dirty="0">
                <a:solidFill>
                  <a:srgbClr val="888888"/>
                </a:solidFill>
                <a:latin typeface="Calibri" panose="020F0502020204030204"/>
                <a:cs typeface="Calibri" panose="020F0502020204030204"/>
              </a:rPr>
              <a:t>-20</a:t>
            </a:r>
            <a:r>
              <a:rPr sz="900" spc="-15" dirty="0">
                <a:solidFill>
                  <a:srgbClr val="888888"/>
                </a:solidFill>
                <a:latin typeface="Calibri" panose="020F0502020204030204"/>
                <a:cs typeface="Calibri" panose="020F0502020204030204"/>
              </a:rPr>
              <a:t>2</a:t>
            </a:r>
            <a:r>
              <a:rPr sz="900" dirty="0">
                <a:solidFill>
                  <a:srgbClr val="888888"/>
                </a:solidFill>
                <a:latin typeface="Calibri" panose="020F0502020204030204"/>
                <a:cs typeface="Calibri" panose="020F0502020204030204"/>
              </a:rPr>
              <a:t>2</a:t>
            </a:r>
            <a:endParaRPr sz="900">
              <a:latin typeface="Calibri" panose="020F0502020204030204"/>
              <a:cs typeface="Calibri" panose="020F0502020204030204"/>
            </a:endParaRPr>
          </a:p>
        </p:txBody>
      </p:sp>
      <p:sp>
        <p:nvSpPr>
          <p:cNvPr id="7" name="Content Placeholder 6"/>
          <p:cNvSpPr>
            <a:spLocks noGrp="1"/>
          </p:cNvSpPr>
          <p:nvPr>
            <p:ph sz="half" idx="3"/>
          </p:nvPr>
        </p:nvSpPr>
        <p:spPr/>
        <p:txBody>
          <a:bodyPr/>
          <a:p>
            <a:endParaRPr lang="en-US"/>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pic>
        <p:nvPicPr>
          <p:cNvPr id="5" name="Content Placeholder 4"/>
          <p:cNvPicPr>
            <a:picLocks noChangeAspect="1"/>
          </p:cNvPicPr>
          <p:nvPr>
            <p:ph sz="half" idx="2"/>
          </p:nvPr>
        </p:nvPicPr>
        <p:blipFill>
          <a:blip r:embed="rId1"/>
          <a:stretch>
            <a:fillRect/>
          </a:stretch>
        </p:blipFill>
        <p:spPr>
          <a:xfrm>
            <a:off x="44450" y="643255"/>
            <a:ext cx="9100185" cy="6122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3" name="object 3"/>
          <p:cNvSpPr txBox="1"/>
          <p:nvPr/>
        </p:nvSpPr>
        <p:spPr>
          <a:xfrm>
            <a:off x="707542" y="6480073"/>
            <a:ext cx="557530" cy="139700"/>
          </a:xfrm>
          <a:prstGeom prst="rect">
            <a:avLst/>
          </a:prstGeom>
        </p:spPr>
        <p:txBody>
          <a:bodyPr vert="horz" wrap="square" lIns="0" tIns="0" rIns="0" bIns="0" rtlCol="0">
            <a:spAutoFit/>
          </a:bodyPr>
          <a:lstStyle/>
          <a:p>
            <a:pPr marL="12700">
              <a:lnSpc>
                <a:spcPts val="955"/>
              </a:lnSpc>
            </a:pPr>
            <a:r>
              <a:rPr sz="900" spc="-5" dirty="0">
                <a:solidFill>
                  <a:srgbClr val="888888"/>
                </a:solidFill>
                <a:latin typeface="Calibri" panose="020F0502020204030204"/>
                <a:cs typeface="Calibri" panose="020F0502020204030204"/>
              </a:rPr>
              <a:t>24</a:t>
            </a:r>
            <a:r>
              <a:rPr sz="900" dirty="0">
                <a:solidFill>
                  <a:srgbClr val="888888"/>
                </a:solidFill>
                <a:latin typeface="Calibri" panose="020F0502020204030204"/>
                <a:cs typeface="Calibri" panose="020F0502020204030204"/>
              </a:rPr>
              <a:t>-</a:t>
            </a:r>
            <a:r>
              <a:rPr sz="900" spc="-5" dirty="0">
                <a:solidFill>
                  <a:srgbClr val="888888"/>
                </a:solidFill>
                <a:latin typeface="Calibri" panose="020F0502020204030204"/>
                <a:cs typeface="Calibri" panose="020F0502020204030204"/>
              </a:rPr>
              <a:t>11</a:t>
            </a:r>
            <a:r>
              <a:rPr sz="900" dirty="0">
                <a:solidFill>
                  <a:srgbClr val="888888"/>
                </a:solidFill>
                <a:latin typeface="Calibri" panose="020F0502020204030204"/>
                <a:cs typeface="Calibri" panose="020F0502020204030204"/>
              </a:rPr>
              <a:t>-20</a:t>
            </a:r>
            <a:r>
              <a:rPr sz="900" spc="-15" dirty="0">
                <a:solidFill>
                  <a:srgbClr val="888888"/>
                </a:solidFill>
                <a:latin typeface="Calibri" panose="020F0502020204030204"/>
                <a:cs typeface="Calibri" panose="020F0502020204030204"/>
              </a:rPr>
              <a:t>2</a:t>
            </a:r>
            <a:r>
              <a:rPr sz="900" dirty="0">
                <a:solidFill>
                  <a:srgbClr val="888888"/>
                </a:solidFill>
                <a:latin typeface="Calibri" panose="020F0502020204030204"/>
                <a:cs typeface="Calibri" panose="020F0502020204030204"/>
              </a:rPr>
              <a:t>2</a:t>
            </a:r>
            <a:endParaRPr sz="900">
              <a:latin typeface="Calibri" panose="020F0502020204030204"/>
              <a:cs typeface="Calibri" panose="020F0502020204030204"/>
            </a:endParaRPr>
          </a:p>
        </p:txBody>
      </p:sp>
      <p:sp>
        <p:nvSpPr>
          <p:cNvPr id="8" name="Content Placeholder 7"/>
          <p:cNvSpPr>
            <a:spLocks noGrp="1"/>
          </p:cNvSpPr>
          <p:nvPr>
            <p:ph sz="half" idx="3"/>
          </p:nvPr>
        </p:nvSpPr>
        <p:spPr/>
        <p:txBody>
          <a:bodyPr/>
          <a:p>
            <a:endParaRPr lang="en-US"/>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fld id="{81D60167-4931-47E6-BA6A-407CBD079E47}" type="slidenum">
              <a:rPr dirty="0"/>
            </a:fld>
            <a:endParaRPr dirty="0"/>
          </a:p>
        </p:txBody>
      </p:sp>
      <p:pic>
        <p:nvPicPr>
          <p:cNvPr id="6" name="Content Placeholder 5"/>
          <p:cNvPicPr>
            <a:picLocks noChangeAspect="1"/>
          </p:cNvPicPr>
          <p:nvPr>
            <p:ph sz="half" idx="2"/>
          </p:nvPr>
        </p:nvPicPr>
        <p:blipFill>
          <a:blip r:embed="rId1"/>
          <a:stretch>
            <a:fillRect/>
          </a:stretch>
        </p:blipFill>
        <p:spPr>
          <a:xfrm>
            <a:off x="29845" y="617855"/>
            <a:ext cx="9114155" cy="6226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620" y="2133726"/>
            <a:ext cx="6734809" cy="2597785"/>
          </a:xfrm>
          <a:prstGeom prst="rect">
            <a:avLst/>
          </a:prstGeom>
        </p:spPr>
        <p:txBody>
          <a:bodyPr vert="horz" wrap="square" lIns="0" tIns="12700" rIns="0" bIns="0" rtlCol="0">
            <a:spAutoFit/>
          </a:bodyPr>
          <a:lstStyle/>
          <a:p>
            <a:pPr marL="0" lvl="0" indent="0" algn="l" rtl="0">
              <a:spcBef>
                <a:spcPts val="0"/>
              </a:spcBef>
              <a:spcAft>
                <a:spcPts val="0"/>
              </a:spcAft>
              <a:buNone/>
            </a:pPr>
            <a:r>
              <a:rPr lang="en-US" sz="2400">
                <a:sym typeface="+mn-ea"/>
              </a:rPr>
              <a:t>● Manpower i.e. number of engineering and management personnel allocated to the project as a function of time. </a:t>
            </a:r>
            <a:endParaRPr sz="2400"/>
          </a:p>
          <a:p>
            <a:pPr marL="0" lvl="0" indent="0" algn="l" rtl="0">
              <a:spcBef>
                <a:spcPts val="0"/>
              </a:spcBef>
              <a:spcAft>
                <a:spcPts val="0"/>
              </a:spcAft>
              <a:buNone/>
            </a:pPr>
            <a:r>
              <a:rPr lang="en-US" sz="2400">
                <a:sym typeface="+mn-ea"/>
              </a:rPr>
              <a:t>● Duration i.e. the amount of time required to complete the project. </a:t>
            </a:r>
            <a:endParaRPr sz="2400"/>
          </a:p>
          <a:p>
            <a:pPr marL="0" lvl="0" indent="0" algn="l" rtl="0">
              <a:spcBef>
                <a:spcPts val="0"/>
              </a:spcBef>
              <a:spcAft>
                <a:spcPts val="0"/>
              </a:spcAft>
              <a:buNone/>
            </a:pPr>
            <a:r>
              <a:rPr lang="en-US" sz="2400">
                <a:sym typeface="+mn-ea"/>
              </a:rPr>
              <a:t>● Effort i.e. the engineering and management effort required to complete a project.</a:t>
            </a:r>
            <a:endParaRPr sz="2400">
              <a:latin typeface="Calibri" panose="020F0502020204030204"/>
              <a:cs typeface="Calibri" panose="020F05020202040302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fld>
            <a:endParaRPr dirty="0"/>
          </a:p>
        </p:txBody>
      </p:sp>
      <p:sp>
        <p:nvSpPr>
          <p:cNvPr id="3" name="object 3"/>
          <p:cNvSpPr txBox="1">
            <a:spLocks noGrp="1"/>
          </p:cNvSpPr>
          <p:nvPr>
            <p:ph type="title"/>
          </p:nvPr>
        </p:nvSpPr>
        <p:spPr>
          <a:xfrm>
            <a:off x="2301240" y="990600"/>
            <a:ext cx="4541520" cy="442595"/>
          </a:xfrm>
          <a:prstGeom prst="rect">
            <a:avLst/>
          </a:prstGeom>
        </p:spPr>
        <p:txBody>
          <a:bodyPr vert="horz" wrap="square" lIns="0" tIns="12065" rIns="0" bIns="0" rtlCol="0">
            <a:spAutoFit/>
          </a:bodyPr>
          <a:lstStyle/>
          <a:p>
            <a:pPr marL="12700">
              <a:lnSpc>
                <a:spcPct val="100000"/>
              </a:lnSpc>
              <a:spcBef>
                <a:spcPts val="95"/>
              </a:spcBef>
            </a:pPr>
            <a:r>
              <a:rPr lang="en-IN" spc="-20" dirty="0"/>
              <a:t>Parameters of Software Cost</a:t>
            </a:r>
            <a:endParaRPr lang="en-IN" spc="-2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170" y="1447926"/>
            <a:ext cx="6824345" cy="2228850"/>
          </a:xfrm>
          <a:prstGeom prst="rect">
            <a:avLst/>
          </a:prstGeom>
        </p:spPr>
        <p:txBody>
          <a:bodyPr vert="horz" wrap="square" lIns="0" tIns="12700" rIns="0" bIns="0" rtlCol="0">
            <a:spAutoFit/>
          </a:bodyPr>
          <a:lstStyle/>
          <a:p>
            <a:pPr marL="355600" marR="109855" indent="-342900">
              <a:lnSpc>
                <a:spcPct val="100000"/>
              </a:lnSpc>
              <a:spcBef>
                <a:spcPts val="100"/>
              </a:spcBef>
              <a:buFont typeface="Arial MT"/>
              <a:buChar char="•"/>
              <a:tabLst>
                <a:tab pos="354965" algn="l"/>
                <a:tab pos="355600" algn="l"/>
              </a:tabLst>
            </a:pPr>
            <a:r>
              <a:rPr sz="2400" dirty="0">
                <a:latin typeface="Calibri" panose="020F0502020204030204"/>
                <a:cs typeface="Calibri" panose="020F0502020204030204"/>
              </a:rPr>
              <a:t>The basic building block of the brain and the neural network is the neuron. The Basic human neuron adapted from (Beale and Jackson, 1990)</a:t>
            </a:r>
            <a:r>
              <a:rPr lang="en-IN" sz="2400" dirty="0">
                <a:latin typeface="Calibri" panose="020F0502020204030204"/>
                <a:cs typeface="Calibri" panose="020F0502020204030204"/>
              </a:rPr>
              <a:t>.</a:t>
            </a:r>
            <a:endParaRPr sz="2400" dirty="0">
              <a:latin typeface="Calibri" panose="020F0502020204030204"/>
              <a:cs typeface="Calibri" panose="020F0502020204030204"/>
            </a:endParaRPr>
          </a:p>
          <a:p>
            <a:pPr marL="299085" marR="77470" indent="-287020">
              <a:lnSpc>
                <a:spcPct val="100000"/>
              </a:lnSpc>
              <a:spcBef>
                <a:spcPts val="5"/>
              </a:spcBef>
              <a:buFont typeface="Arial MT"/>
              <a:buChar char="•"/>
              <a:tabLst>
                <a:tab pos="299085" algn="l"/>
                <a:tab pos="299720" algn="l"/>
              </a:tabLst>
            </a:pPr>
            <a:r>
              <a:rPr sz="2400" dirty="0">
                <a:latin typeface="Calibri" panose="020F0502020204030204"/>
                <a:cs typeface="Calibri" panose="020F0502020204030204"/>
              </a:rPr>
              <a:t>Mathematically, the dendrite's function can be approximated as a summation. Axons, on the other hand, are found only on output cells</a:t>
            </a:r>
            <a:endParaRPr sz="2400">
              <a:latin typeface="Calibri" panose="020F0502020204030204"/>
              <a:cs typeface="Calibri" panose="020F05020202040302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fld>
            <a:endParaRPr dirty="0"/>
          </a:p>
        </p:txBody>
      </p:sp>
      <p:sp>
        <p:nvSpPr>
          <p:cNvPr id="3" name="object 3"/>
          <p:cNvSpPr txBox="1">
            <a:spLocks noGrp="1"/>
          </p:cNvSpPr>
          <p:nvPr>
            <p:ph type="title"/>
          </p:nvPr>
        </p:nvSpPr>
        <p:spPr>
          <a:xfrm>
            <a:off x="1828800" y="762000"/>
            <a:ext cx="5233035" cy="442595"/>
          </a:xfrm>
          <a:prstGeom prst="rect">
            <a:avLst/>
          </a:prstGeom>
        </p:spPr>
        <p:txBody>
          <a:bodyPr vert="horz" wrap="square" lIns="0" tIns="12065" rIns="0" bIns="0" rtlCol="0">
            <a:spAutoFit/>
          </a:bodyPr>
          <a:lstStyle/>
          <a:p>
            <a:pPr marL="374650">
              <a:lnSpc>
                <a:spcPct val="100000"/>
              </a:lnSpc>
              <a:spcBef>
                <a:spcPts val="95"/>
              </a:spcBef>
            </a:pPr>
            <a:r>
              <a:rPr spc="-50" dirty="0"/>
              <a:t>Learning By</a:t>
            </a:r>
            <a:r>
              <a:rPr lang="en-IN" spc="-50" dirty="0"/>
              <a:t> </a:t>
            </a:r>
            <a:r>
              <a:rPr spc="-50" dirty="0"/>
              <a:t>Human Brain</a:t>
            </a:r>
            <a:endParaRPr spc="-50" dirty="0"/>
          </a:p>
        </p:txBody>
      </p:sp>
      <p:pic>
        <p:nvPicPr>
          <p:cNvPr id="5" name="Content Placeholder 4"/>
          <p:cNvPicPr>
            <a:picLocks noChangeAspect="1"/>
          </p:cNvPicPr>
          <p:nvPr>
            <p:ph sz="half" idx="2"/>
          </p:nvPr>
        </p:nvPicPr>
        <p:blipFill>
          <a:blip r:embed="rId1"/>
          <a:stretch>
            <a:fillRect/>
          </a:stretch>
        </p:blipFill>
        <p:spPr>
          <a:xfrm>
            <a:off x="2482215" y="4160520"/>
            <a:ext cx="3328035" cy="23926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2164</Words>
  <Application>WPS Presentation</Application>
  <PresentationFormat>On-screen Show (4:3)</PresentationFormat>
  <Paragraphs>86</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Calibri</vt:lpstr>
      <vt:lpstr>Microsoft Sans Serif</vt:lpstr>
      <vt:lpstr>Open Sans</vt:lpstr>
      <vt:lpstr>Segoe Print</vt:lpstr>
      <vt:lpstr>Tahoma</vt:lpstr>
      <vt:lpstr>Arial MT</vt:lpstr>
      <vt:lpstr>Microsoft YaHei</vt:lpstr>
      <vt:lpstr>Arial Unicode MS</vt:lpstr>
      <vt:lpstr>Office Theme</vt:lpstr>
      <vt:lpstr>Project Presentation Phase –2</vt:lpstr>
      <vt:lpstr>Introduction</vt:lpstr>
      <vt:lpstr>Literature Survey</vt:lpstr>
      <vt:lpstr>PowerPoint 演示文稿</vt:lpstr>
      <vt:lpstr>PowerPoint 演示文稿</vt:lpstr>
      <vt:lpstr>PowerPoint 演示文稿</vt:lpstr>
      <vt:lpstr>PowerPoint 演示文稿</vt:lpstr>
      <vt:lpstr>Parameters of Software Cost</vt:lpstr>
      <vt:lpstr>Learning By Human Brain</vt:lpstr>
      <vt:lpstr>Equations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Phase –2</dc:title>
  <dc:creator>Principal</dc:creator>
  <cp:lastModifiedBy>apurv</cp:lastModifiedBy>
  <cp:revision>13</cp:revision>
  <dcterms:created xsi:type="dcterms:W3CDTF">2022-11-28T20:24:00Z</dcterms:created>
  <dcterms:modified xsi:type="dcterms:W3CDTF">2022-12-11T16:20:38Z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2022-11-24T22:00:00Z</vt:filetime>
  </property>
  <property fmtid="{D5CDD505-2E9C-101B-9397-08002B2CF9AE}" pid="3" name="Creator">
    <vt:lpwstr>Microsoft® PowerPoint® 2016</vt:lpwstr>
  </property>
  <property fmtid="{D5CDD505-2E9C-101B-9397-08002B2CF9AE}" pid="4" name="LastSaved">
    <vt:filetime>2022-11-28T22:00:00Z</vt:filetime>
  </property>
  <property fmtid="{D5CDD505-2E9C-101B-9397-08002B2CF9AE}" pid="5" name="ICV">
    <vt:lpwstr>5AD5304883D44835A514B4C1C171071F</vt:lpwstr>
  </property>
  <property fmtid="{D5CDD505-2E9C-101B-9397-08002B2CF9AE}" pid="6" name="KSOProductBuildVer">
    <vt:lpwstr>1033-11.2.0.11417</vt:lpwstr>
  </property>
</Properties>
</file>