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5"/>
  </p:notesMasterIdLst>
  <p:handoutMasterIdLst>
    <p:handoutMasterId r:id="rId56"/>
  </p:handoutMasterIdLst>
  <p:sldIdLst>
    <p:sldId id="256" r:id="rId2"/>
    <p:sldId id="276" r:id="rId3"/>
    <p:sldId id="277" r:id="rId4"/>
    <p:sldId id="278" r:id="rId5"/>
    <p:sldId id="280" r:id="rId6"/>
    <p:sldId id="257" r:id="rId7"/>
    <p:sldId id="258" r:id="rId8"/>
    <p:sldId id="281" r:id="rId9"/>
    <p:sldId id="282" r:id="rId10"/>
    <p:sldId id="283" r:id="rId11"/>
    <p:sldId id="287" r:id="rId12"/>
    <p:sldId id="259" r:id="rId13"/>
    <p:sldId id="310" r:id="rId14"/>
    <p:sldId id="288" r:id="rId15"/>
    <p:sldId id="260" r:id="rId16"/>
    <p:sldId id="289" r:id="rId17"/>
    <p:sldId id="261" r:id="rId18"/>
    <p:sldId id="316" r:id="rId19"/>
    <p:sldId id="318" r:id="rId20"/>
    <p:sldId id="291" r:id="rId21"/>
    <p:sldId id="262" r:id="rId22"/>
    <p:sldId id="319" r:id="rId23"/>
    <p:sldId id="264" r:id="rId24"/>
    <p:sldId id="315" r:id="rId25"/>
    <p:sldId id="320" r:id="rId26"/>
    <p:sldId id="265" r:id="rId27"/>
    <p:sldId id="338" r:id="rId28"/>
    <p:sldId id="321" r:id="rId29"/>
    <p:sldId id="324" r:id="rId30"/>
    <p:sldId id="323" r:id="rId31"/>
    <p:sldId id="322" r:id="rId32"/>
    <p:sldId id="325" r:id="rId33"/>
    <p:sldId id="332" r:id="rId34"/>
    <p:sldId id="331" r:id="rId35"/>
    <p:sldId id="326" r:id="rId36"/>
    <p:sldId id="268" r:id="rId37"/>
    <p:sldId id="333" r:id="rId38"/>
    <p:sldId id="270" r:id="rId39"/>
    <p:sldId id="340" r:id="rId40"/>
    <p:sldId id="339" r:id="rId41"/>
    <p:sldId id="295" r:id="rId42"/>
    <p:sldId id="296" r:id="rId43"/>
    <p:sldId id="297" r:id="rId44"/>
    <p:sldId id="298" r:id="rId45"/>
    <p:sldId id="299" r:id="rId46"/>
    <p:sldId id="301" r:id="rId47"/>
    <p:sldId id="347" r:id="rId48"/>
    <p:sldId id="348" r:id="rId49"/>
    <p:sldId id="274" r:id="rId50"/>
    <p:sldId id="349" r:id="rId51"/>
    <p:sldId id="350" r:id="rId52"/>
    <p:sldId id="275" r:id="rId53"/>
    <p:sldId id="309" r:id="rId54"/>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710638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2332983440"/>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3/5/2018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3/5/2018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3/5/2018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3/5/2018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3/5/2018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3/5/2018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3/5/2018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3/5/2018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3/5/2018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3/5/2018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3/5/2018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3/5/2018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86" name="Document" r:id="rId3" imgW="5943600" imgH="3314700" progId="Word.Document.12">
                  <p:embed/>
                </p:oleObj>
              </mc:Choice>
              <mc:Fallback>
                <p:oleObj name="Document" r:id="rId3" imgW="5943600" imgH="33147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62" name="Document" r:id="rId3" imgW="5943600" imgH="4445000" progId="Word.Document.12">
                  <p:embed/>
                </p:oleObj>
              </mc:Choice>
              <mc:Fallback>
                <p:oleObj name="Document" r:id="rId3" imgW="5943600" imgH="4445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53</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4215</TotalTime>
  <Words>3493</Words>
  <Application>Microsoft Office PowerPoint</Application>
  <PresentationFormat>On-screen Show (4:3)</PresentationFormat>
  <Paragraphs>396</Paragraphs>
  <Slides>53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SE9</vt:lpstr>
      <vt:lpstr>Document</vt:lpstr>
      <vt:lpstr>Chapter 4 – Requirements Engineering</vt:lpstr>
      <vt:lpstr>Topics covered</vt:lpstr>
      <vt:lpstr>Requirements engineering</vt:lpstr>
      <vt:lpstr>What is a requirement?</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Metrics for specifying nonfunctional requirements</vt:lpstr>
      <vt:lpstr>Domain requirements</vt:lpstr>
      <vt:lpstr>Domain requirements problems</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elicitation and analysis</vt:lpstr>
      <vt:lpstr>The requirements elicitation and analysis process </vt:lpstr>
      <vt:lpstr>Process activities</vt:lpstr>
      <vt:lpstr>Problems of requirements elicitation</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swetha</cp:lastModifiedBy>
  <cp:revision>22</cp:revision>
  <cp:lastPrinted>2010-01-11T10:54:43Z</cp:lastPrinted>
  <dcterms:created xsi:type="dcterms:W3CDTF">2010-01-08T19:43:52Z</dcterms:created>
  <dcterms:modified xsi:type="dcterms:W3CDTF">2018-03-05T04:59:35Z</dcterms:modified>
</cp:coreProperties>
</file>