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handoutMasterIdLst>
    <p:handoutMasterId r:id="rId62"/>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5"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918453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22656295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4/23/2018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4/23/2018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4/23/2018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4/23/2018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4/23/2018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4/23/2018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4/23/2018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4/23/2018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4/23/2018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4/23/2018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4/23/2018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4/23/2018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a:xfrm>
            <a:off x="1371600" y="3927765"/>
            <a:ext cx="6400800" cy="1752600"/>
          </a:xfrm>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1113</TotalTime>
  <Words>3976</Words>
  <Application>Microsoft Office PowerPoint</Application>
  <PresentationFormat>On-screen Show (4:3)</PresentationFormat>
  <Paragraphs>393</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swetha</cp:lastModifiedBy>
  <cp:revision>20</cp:revision>
  <dcterms:created xsi:type="dcterms:W3CDTF">2010-01-14T08:17:23Z</dcterms:created>
  <dcterms:modified xsi:type="dcterms:W3CDTF">2018-04-23T09:42:48Z</dcterms:modified>
</cp:coreProperties>
</file>