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09" r:id="rId3"/>
    <p:sldId id="481" r:id="rId4"/>
    <p:sldId id="412" r:id="rId5"/>
    <p:sldId id="413" r:id="rId6"/>
    <p:sldId id="428" r:id="rId7"/>
    <p:sldId id="429" r:id="rId8"/>
    <p:sldId id="505" r:id="rId9"/>
    <p:sldId id="432" r:id="rId10"/>
    <p:sldId id="483" r:id="rId11"/>
    <p:sldId id="484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xiejing" initials="x" lastIdx="0" clrIdx="0"/>
  <p:cmAuthor id="3" name="fafa" initials="f" lastIdx="0" clrIdx="1"/>
  <p:cmAuthor id="4" name="王习习" initials="王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103B4E"/>
    <a:srgbClr val="FFFF00"/>
    <a:srgbClr val="F9FBFA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>
        <p:guide orient="horz" pos="2114"/>
        <p:guide pos="3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30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0817F9-AEFF-4186-A189-3BB5B18409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/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/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anchor="t"/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/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/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/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/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anchor="t" anchorCtr="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  <a:endParaRPr lang="zh-CN" altLang="en-US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/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B3DE0-69CE-456A-B87B-90DCD53B4D03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4" Type="http://schemas.openxmlformats.org/officeDocument/2006/relationships/slideLayout" Target="../slideLayouts/slideLayout7.xml"/><Relationship Id="rId63" Type="http://schemas.openxmlformats.org/officeDocument/2006/relationships/tags" Target="../tags/tag129.xml"/><Relationship Id="rId62" Type="http://schemas.openxmlformats.org/officeDocument/2006/relationships/tags" Target="../tags/tag128.xml"/><Relationship Id="rId61" Type="http://schemas.openxmlformats.org/officeDocument/2006/relationships/tags" Target="../tags/tag127.xml"/><Relationship Id="rId60" Type="http://schemas.openxmlformats.org/officeDocument/2006/relationships/tags" Target="../tags/tag126.xml"/><Relationship Id="rId6" Type="http://schemas.openxmlformats.org/officeDocument/2006/relationships/tags" Target="../tags/tag72.xml"/><Relationship Id="rId59" Type="http://schemas.openxmlformats.org/officeDocument/2006/relationships/tags" Target="../tags/tag125.xml"/><Relationship Id="rId58" Type="http://schemas.openxmlformats.org/officeDocument/2006/relationships/tags" Target="../tags/tag124.xml"/><Relationship Id="rId57" Type="http://schemas.openxmlformats.org/officeDocument/2006/relationships/tags" Target="../tags/tag123.xml"/><Relationship Id="rId56" Type="http://schemas.openxmlformats.org/officeDocument/2006/relationships/tags" Target="../tags/tag122.xml"/><Relationship Id="rId55" Type="http://schemas.openxmlformats.org/officeDocument/2006/relationships/tags" Target="../tags/tag121.xml"/><Relationship Id="rId54" Type="http://schemas.openxmlformats.org/officeDocument/2006/relationships/tags" Target="../tags/tag120.xml"/><Relationship Id="rId53" Type="http://schemas.openxmlformats.org/officeDocument/2006/relationships/tags" Target="../tags/tag119.xml"/><Relationship Id="rId52" Type="http://schemas.openxmlformats.org/officeDocument/2006/relationships/tags" Target="../tags/tag118.xml"/><Relationship Id="rId51" Type="http://schemas.openxmlformats.org/officeDocument/2006/relationships/tags" Target="../tags/tag117.xml"/><Relationship Id="rId50" Type="http://schemas.openxmlformats.org/officeDocument/2006/relationships/tags" Target="../tags/tag116.xml"/><Relationship Id="rId5" Type="http://schemas.openxmlformats.org/officeDocument/2006/relationships/tags" Target="../tags/tag71.xml"/><Relationship Id="rId49" Type="http://schemas.openxmlformats.org/officeDocument/2006/relationships/tags" Target="../tags/tag115.xml"/><Relationship Id="rId48" Type="http://schemas.openxmlformats.org/officeDocument/2006/relationships/tags" Target="../tags/tag114.xml"/><Relationship Id="rId47" Type="http://schemas.openxmlformats.org/officeDocument/2006/relationships/tags" Target="../tags/tag113.xml"/><Relationship Id="rId46" Type="http://schemas.openxmlformats.org/officeDocument/2006/relationships/tags" Target="../tags/tag112.xml"/><Relationship Id="rId45" Type="http://schemas.openxmlformats.org/officeDocument/2006/relationships/tags" Target="../tags/tag111.xml"/><Relationship Id="rId44" Type="http://schemas.openxmlformats.org/officeDocument/2006/relationships/tags" Target="../tags/tag110.xml"/><Relationship Id="rId43" Type="http://schemas.openxmlformats.org/officeDocument/2006/relationships/tags" Target="../tags/tag109.xml"/><Relationship Id="rId42" Type="http://schemas.openxmlformats.org/officeDocument/2006/relationships/tags" Target="../tags/tag108.xml"/><Relationship Id="rId41" Type="http://schemas.openxmlformats.org/officeDocument/2006/relationships/tags" Target="../tags/tag107.xml"/><Relationship Id="rId40" Type="http://schemas.openxmlformats.org/officeDocument/2006/relationships/tags" Target="../tags/tag106.xml"/><Relationship Id="rId4" Type="http://schemas.openxmlformats.org/officeDocument/2006/relationships/image" Target="../media/image10.png"/><Relationship Id="rId39" Type="http://schemas.openxmlformats.org/officeDocument/2006/relationships/tags" Target="../tags/tag105.xml"/><Relationship Id="rId38" Type="http://schemas.openxmlformats.org/officeDocument/2006/relationships/tags" Target="../tags/tag104.xml"/><Relationship Id="rId37" Type="http://schemas.openxmlformats.org/officeDocument/2006/relationships/tags" Target="../tags/tag103.xml"/><Relationship Id="rId36" Type="http://schemas.openxmlformats.org/officeDocument/2006/relationships/tags" Target="../tags/tag102.xml"/><Relationship Id="rId35" Type="http://schemas.openxmlformats.org/officeDocument/2006/relationships/tags" Target="../tags/tag101.xml"/><Relationship Id="rId34" Type="http://schemas.openxmlformats.org/officeDocument/2006/relationships/tags" Target="../tags/tag100.xml"/><Relationship Id="rId33" Type="http://schemas.openxmlformats.org/officeDocument/2006/relationships/tags" Target="../tags/tag99.xml"/><Relationship Id="rId32" Type="http://schemas.openxmlformats.org/officeDocument/2006/relationships/tags" Target="../tags/tag98.xml"/><Relationship Id="rId31" Type="http://schemas.openxmlformats.org/officeDocument/2006/relationships/tags" Target="../tags/tag97.xml"/><Relationship Id="rId30" Type="http://schemas.openxmlformats.org/officeDocument/2006/relationships/tags" Target="../tags/tag96.xml"/><Relationship Id="rId3" Type="http://schemas.openxmlformats.org/officeDocument/2006/relationships/tags" Target="../tags/tag70.xml"/><Relationship Id="rId29" Type="http://schemas.openxmlformats.org/officeDocument/2006/relationships/tags" Target="../tags/tag95.xml"/><Relationship Id="rId28" Type="http://schemas.openxmlformats.org/officeDocument/2006/relationships/tags" Target="../tags/tag94.xml"/><Relationship Id="rId27" Type="http://schemas.openxmlformats.org/officeDocument/2006/relationships/tags" Target="../tags/tag93.xml"/><Relationship Id="rId26" Type="http://schemas.openxmlformats.org/officeDocument/2006/relationships/tags" Target="../tags/tag92.xml"/><Relationship Id="rId25" Type="http://schemas.openxmlformats.org/officeDocument/2006/relationships/tags" Target="../tags/tag91.xml"/><Relationship Id="rId24" Type="http://schemas.openxmlformats.org/officeDocument/2006/relationships/tags" Target="../tags/tag90.xml"/><Relationship Id="rId23" Type="http://schemas.openxmlformats.org/officeDocument/2006/relationships/tags" Target="../tags/tag89.xml"/><Relationship Id="rId22" Type="http://schemas.openxmlformats.org/officeDocument/2006/relationships/tags" Target="../tags/tag88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tags" Target="../tags/tag69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3.jpeg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67.xml"/><Relationship Id="rId42" Type="http://schemas.openxmlformats.org/officeDocument/2006/relationships/tags" Target="../tags/tag66.xml"/><Relationship Id="rId41" Type="http://schemas.openxmlformats.org/officeDocument/2006/relationships/tags" Target="../tags/tag65.xml"/><Relationship Id="rId40" Type="http://schemas.openxmlformats.org/officeDocument/2006/relationships/tags" Target="../tags/tag64.xml"/><Relationship Id="rId4" Type="http://schemas.openxmlformats.org/officeDocument/2006/relationships/tags" Target="../tags/tag28.xml"/><Relationship Id="rId39" Type="http://schemas.openxmlformats.org/officeDocument/2006/relationships/tags" Target="../tags/tag63.xml"/><Relationship Id="rId38" Type="http://schemas.openxmlformats.org/officeDocument/2006/relationships/tags" Target="../tags/tag62.xml"/><Relationship Id="rId37" Type="http://schemas.openxmlformats.org/officeDocument/2006/relationships/tags" Target="../tags/tag61.xml"/><Relationship Id="rId36" Type="http://schemas.openxmlformats.org/officeDocument/2006/relationships/tags" Target="../tags/tag60.xml"/><Relationship Id="rId35" Type="http://schemas.openxmlformats.org/officeDocument/2006/relationships/tags" Target="../tags/tag59.xml"/><Relationship Id="rId34" Type="http://schemas.openxmlformats.org/officeDocument/2006/relationships/tags" Target="../tags/tag58.xml"/><Relationship Id="rId33" Type="http://schemas.openxmlformats.org/officeDocument/2006/relationships/tags" Target="../tags/tag57.xml"/><Relationship Id="rId32" Type="http://schemas.openxmlformats.org/officeDocument/2006/relationships/tags" Target="../tags/tag56.xml"/><Relationship Id="rId31" Type="http://schemas.openxmlformats.org/officeDocument/2006/relationships/tags" Target="../tags/tag55.xml"/><Relationship Id="rId30" Type="http://schemas.openxmlformats.org/officeDocument/2006/relationships/tags" Target="../tags/tag54.xml"/><Relationship Id="rId3" Type="http://schemas.openxmlformats.org/officeDocument/2006/relationships/tags" Target="../tags/tag27.xml"/><Relationship Id="rId29" Type="http://schemas.openxmlformats.org/officeDocument/2006/relationships/tags" Target="../tags/tag53.xml"/><Relationship Id="rId28" Type="http://schemas.openxmlformats.org/officeDocument/2006/relationships/tags" Target="../tags/tag52.xml"/><Relationship Id="rId27" Type="http://schemas.openxmlformats.org/officeDocument/2006/relationships/tags" Target="../tags/tag5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5"/>
          <p:cNvSpPr/>
          <p:nvPr>
            <p:custDataLst>
              <p:tags r:id="rId1"/>
            </p:custDataLst>
          </p:nvPr>
        </p:nvSpPr>
        <p:spPr>
          <a:xfrm>
            <a:off x="1412240" y="1561638"/>
            <a:ext cx="8948420" cy="725805"/>
          </a:xfrm>
          <a:prstGeom prst="rect">
            <a:avLst/>
          </a:prstGeom>
          <a:noFill/>
          <a:ln w="9525">
            <a:noFill/>
          </a:ln>
        </p:spPr>
        <p:txBody>
          <a:bodyPr wrap="square" lIns="86411" tIns="43205" rIns="86411" bIns="43205">
            <a:spAutoFit/>
          </a:bodyPr>
          <a:p>
            <a:pPr algn="ctr" defTabSz="862330">
              <a:lnSpc>
                <a:spcPct val="130000"/>
              </a:lnSpc>
              <a:tabLst>
                <a:tab pos="2595880" algn="l"/>
              </a:tabLst>
            </a:pPr>
            <a:r>
              <a:rPr sz="3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第4节 蛋白质是生命活动的主要承担者</a:t>
            </a:r>
            <a:r>
              <a:rPr lang="en-US" sz="3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课时</a:t>
            </a:r>
            <a:r>
              <a:rPr lang="en-US" sz="32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)</a:t>
            </a:r>
            <a:endParaRPr lang="en-US" sz="3200" b="1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75" name="矩形 9"/>
          <p:cNvSpPr/>
          <p:nvPr>
            <p:custDataLst>
              <p:tags r:id="rId2"/>
            </p:custDataLst>
          </p:nvPr>
        </p:nvSpPr>
        <p:spPr>
          <a:xfrm>
            <a:off x="1668780" y="436418"/>
            <a:ext cx="8101013" cy="972185"/>
          </a:xfrm>
          <a:prstGeom prst="rect">
            <a:avLst/>
          </a:prstGeom>
          <a:noFill/>
          <a:ln w="9525">
            <a:noFill/>
          </a:ln>
        </p:spPr>
        <p:txBody>
          <a:bodyPr lIns="86411" tIns="43205" rIns="86411" bIns="43205">
            <a:spAutoFit/>
          </a:bodyPr>
          <a:p>
            <a:pPr algn="ctr" defTabSz="862330">
              <a:lnSpc>
                <a:spcPct val="120000"/>
              </a:lnSpc>
            </a:pPr>
            <a:r>
              <a:rPr lang="zh-CN" altLang="en-US" sz="48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 Black" panose="020B0A04020102020204" pitchFamily="34" charset="0"/>
              </a:rPr>
              <a:t>第</a:t>
            </a:r>
            <a:r>
              <a:rPr lang="en-US" altLang="zh-CN" sz="48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 Black" panose="020B0A04020102020204" pitchFamily="34" charset="0"/>
              </a:rPr>
              <a:t>2</a:t>
            </a:r>
            <a:r>
              <a:rPr lang="zh-CN" altLang="en-US" sz="48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 Black" panose="020B0A04020102020204" pitchFamily="34" charset="0"/>
              </a:rPr>
              <a:t>章  组成细胞的分子</a:t>
            </a:r>
            <a:endParaRPr lang="zh-CN" altLang="en-US" sz="4800" b="1">
              <a:solidFill>
                <a:schemeClr val="tx1"/>
              </a:solidFill>
              <a:latin typeface="Arial Black" panose="020B0A04020102020204" pitchFamily="34" charset="0"/>
              <a:ea typeface="微软雅黑" panose="020B0503020204020204" pitchFamily="34" charset="-122"/>
              <a:cs typeface="Arial Black" panose="020B0A04020102020204" pitchFamily="34" charset="0"/>
            </a:endParaRPr>
          </a:p>
        </p:txBody>
      </p:sp>
      <p:cxnSp>
        <p:nvCxnSpPr>
          <p:cNvPr id="3076" name="Line 60"/>
          <p:cNvCxnSpPr/>
          <p:nvPr>
            <p:custDataLst>
              <p:tags r:id="rId3"/>
            </p:custDataLst>
          </p:nvPr>
        </p:nvCxnSpPr>
        <p:spPr>
          <a:xfrm>
            <a:off x="1570990" y="1589578"/>
            <a:ext cx="8518525" cy="0"/>
          </a:xfrm>
          <a:prstGeom prst="line">
            <a:avLst/>
          </a:prstGeom>
          <a:ln w="28575" cap="flat" cmpd="sng">
            <a:pattFill prst="zigZag">
              <a:fgClr>
                <a:srgbClr val="8B898F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cxnSp>
      <p:cxnSp>
        <p:nvCxnSpPr>
          <p:cNvPr id="3077" name="Line 61"/>
          <p:cNvCxnSpPr/>
          <p:nvPr>
            <p:custDataLst>
              <p:tags r:id="rId4"/>
            </p:custDataLst>
          </p:nvPr>
        </p:nvCxnSpPr>
        <p:spPr>
          <a:xfrm>
            <a:off x="1570990" y="2526203"/>
            <a:ext cx="8626475" cy="0"/>
          </a:xfrm>
          <a:prstGeom prst="line">
            <a:avLst/>
          </a:prstGeom>
          <a:ln w="28575" cap="flat" cmpd="sng">
            <a:pattFill prst="zigZag">
              <a:fgClr>
                <a:srgbClr val="8B898F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cxnSp>
      <p:sp>
        <p:nvSpPr>
          <p:cNvPr id="6146" name="标题 6"/>
          <p:cNvSpPr txBox="1"/>
          <p:nvPr/>
        </p:nvSpPr>
        <p:spPr>
          <a:xfrm>
            <a:off x="462915" y="3037840"/>
            <a:ext cx="3811905" cy="11436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zh-CN" sz="4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学习目标</a:t>
            </a:r>
            <a:r>
              <a:rPr lang="en-US" altLang="zh-CN" sz="4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endParaRPr lang="zh-CN" altLang="zh-CN" sz="4400" dirty="0">
              <a:solidFill>
                <a:schemeClr val="tx1"/>
              </a:solidFill>
            </a:endParaRPr>
          </a:p>
          <a:p>
            <a:pPr marL="0" lvl="0" indent="0"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zh-CN" altLang="zh-CN" sz="4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065" y="3704545"/>
            <a:ext cx="9799200" cy="1472400"/>
          </a:xfrm>
        </p:spPr>
        <p:txBody>
          <a:bodyPr>
            <a:noAutofit/>
          </a:bodyPr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3200" b="1" spc="150" dirty="0">
                <a:solidFill>
                  <a:schemeClr val="tx1"/>
                </a:solidFill>
              </a:rPr>
              <a:t>1.说出蛋白质的功能</a:t>
            </a:r>
            <a:endParaRPr lang="zh-CN" altLang="zh-CN" sz="3200" b="1" spc="150" dirty="0">
              <a:solidFill>
                <a:schemeClr val="tx1"/>
              </a:solidFill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3200" b="1" spc="150" dirty="0">
                <a:solidFill>
                  <a:schemeClr val="tx1"/>
                </a:solidFill>
              </a:rPr>
              <a:t>2.能够画出氨基酸的结构通式并说出其特点</a:t>
            </a:r>
            <a:endParaRPr lang="zh-CN" altLang="zh-CN" sz="3200" b="1" spc="150" dirty="0">
              <a:solidFill>
                <a:schemeClr val="tx1"/>
              </a:solidFill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3200" b="1" spc="150" dirty="0">
                <a:solidFill>
                  <a:schemeClr val="tx1"/>
                </a:solidFill>
              </a:rPr>
              <a:t>3.描述氨基酸脱水缩合形成蛋白质的过程</a:t>
            </a:r>
            <a:endParaRPr lang="zh-CN" altLang="zh-CN" sz="3200" b="1" spc="150" dirty="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14900" y="968693"/>
            <a:ext cx="2378075" cy="70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Times New Roman" panose="02020603050405020304" pitchFamily="18" charset="0"/>
              </a:rPr>
              <a:t>脱水缩合</a:t>
            </a:r>
            <a:endParaRPr kumimoji="1" lang="zh-CN" altLang="en-US" sz="4000" b="1" kern="1200" cap="none" spc="0" normalizeH="0" baseline="0" noProof="0">
              <a:solidFill>
                <a:srgbClr val="0505F9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681355" y="969010"/>
            <a:ext cx="3902075" cy="573088"/>
          </a:xfrm>
          <a:prstGeom prst="homePlate">
            <a:avLst/>
          </a:prstGeom>
          <a:solidFill>
            <a:srgbClr val="FFFFFF"/>
          </a:solidFill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氨基酸的结合方式：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8644" name="New picture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26700" y="11785600"/>
            <a:ext cx="317500" cy="228600"/>
          </a:xfrm>
          <a:prstGeom prst="cube">
            <a:avLst/>
          </a:prstGeom>
        </p:spPr>
      </p:pic>
      <p:sp>
        <p:nvSpPr>
          <p:cNvPr id="7" name="Rectangle 50"/>
          <p:cNvSpPr/>
          <p:nvPr>
            <p:custDataLst>
              <p:tags r:id="rId5"/>
            </p:custDataLst>
          </p:nvPr>
        </p:nvSpPr>
        <p:spPr>
          <a:xfrm>
            <a:off x="6084888" y="2287588"/>
            <a:ext cx="2298700" cy="935038"/>
          </a:xfrm>
          <a:prstGeom prst="rect">
            <a:avLst/>
          </a:prstGeom>
          <a:solidFill>
            <a:schemeClr val="accent1">
              <a:alpha val="38823"/>
            </a:schemeClr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4"/>
          <p:cNvSpPr txBox="1"/>
          <p:nvPr>
            <p:custDataLst>
              <p:tags r:id="rId6"/>
            </p:custDataLst>
          </p:nvPr>
        </p:nvSpPr>
        <p:spPr>
          <a:xfrm>
            <a:off x="3468688" y="3195638"/>
            <a:ext cx="1079500" cy="584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肽键</a:t>
            </a:r>
            <a:endParaRPr kumimoji="0" lang="zh-CN" altLang="en-US" sz="3200" b="1" kern="1200" cap="none" spc="0" normalizeH="0" baseline="0" noProof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" name="Line 5"/>
          <p:cNvSpPr/>
          <p:nvPr>
            <p:custDataLst>
              <p:tags r:id="rId7"/>
            </p:custDataLst>
          </p:nvPr>
        </p:nvSpPr>
        <p:spPr>
          <a:xfrm>
            <a:off x="8129588" y="2860675"/>
            <a:ext cx="352425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" name="Group 6"/>
          <p:cNvGrpSpPr/>
          <p:nvPr/>
        </p:nvGrpSpPr>
        <p:grpSpPr>
          <a:xfrm>
            <a:off x="8386763" y="1803400"/>
            <a:ext cx="3214687" cy="2247900"/>
            <a:chOff x="3900" y="824"/>
            <a:chExt cx="2002" cy="1434"/>
          </a:xfrm>
        </p:grpSpPr>
        <p:sp>
          <p:nvSpPr>
            <p:cNvPr id="11" name="Text Box 7"/>
            <p:cNvSpPr txBox="1"/>
            <p:nvPr>
              <p:custDataLst>
                <p:tags r:id="rId8"/>
              </p:custDataLst>
            </p:nvPr>
          </p:nvSpPr>
          <p:spPr>
            <a:xfrm>
              <a:off x="4407" y="1319"/>
              <a:ext cx="311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Line 8"/>
            <p:cNvSpPr/>
            <p:nvPr>
              <p:custDataLst>
                <p:tags r:id="rId9"/>
              </p:custDataLst>
            </p:nvPr>
          </p:nvSpPr>
          <p:spPr>
            <a:xfrm>
              <a:off x="4191" y="1500"/>
              <a:ext cx="22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Line 9"/>
            <p:cNvSpPr/>
            <p:nvPr>
              <p:custDataLst>
                <p:tags r:id="rId10"/>
              </p:custDataLst>
            </p:nvPr>
          </p:nvSpPr>
          <p:spPr>
            <a:xfrm>
              <a:off x="4692" y="1500"/>
              <a:ext cx="22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" name="Line 10"/>
            <p:cNvSpPr/>
            <p:nvPr>
              <p:custDataLst>
                <p:tags r:id="rId11"/>
              </p:custDataLst>
            </p:nvPr>
          </p:nvSpPr>
          <p:spPr>
            <a:xfrm>
              <a:off x="4540" y="1681"/>
              <a:ext cx="1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Line 11"/>
            <p:cNvSpPr/>
            <p:nvPr>
              <p:custDataLst>
                <p:tags r:id="rId12"/>
              </p:custDataLst>
            </p:nvPr>
          </p:nvSpPr>
          <p:spPr>
            <a:xfrm>
              <a:off x="4553" y="1118"/>
              <a:ext cx="1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Text Box 12"/>
            <p:cNvSpPr txBox="1"/>
            <p:nvPr>
              <p:custDataLst>
                <p:tags r:id="rId13"/>
              </p:custDataLst>
            </p:nvPr>
          </p:nvSpPr>
          <p:spPr>
            <a:xfrm>
              <a:off x="4407" y="824"/>
              <a:ext cx="355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Text Box 13"/>
            <p:cNvSpPr txBox="1"/>
            <p:nvPr>
              <p:custDataLst>
                <p:tags r:id="rId14"/>
              </p:custDataLst>
            </p:nvPr>
          </p:nvSpPr>
          <p:spPr>
            <a:xfrm>
              <a:off x="4895" y="1319"/>
              <a:ext cx="1007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COOH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Text Box 14"/>
            <p:cNvSpPr txBox="1"/>
            <p:nvPr>
              <p:custDataLst>
                <p:tags r:id="rId15"/>
              </p:custDataLst>
            </p:nvPr>
          </p:nvSpPr>
          <p:spPr>
            <a:xfrm>
              <a:off x="4414" y="1886"/>
              <a:ext cx="621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Text Box 15"/>
            <p:cNvSpPr txBox="1"/>
            <p:nvPr>
              <p:custDataLst>
                <p:tags r:id="rId16"/>
              </p:custDataLst>
            </p:nvPr>
          </p:nvSpPr>
          <p:spPr>
            <a:xfrm>
              <a:off x="3906" y="827"/>
              <a:ext cx="355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Text Box 16"/>
            <p:cNvSpPr txBox="1"/>
            <p:nvPr>
              <p:custDataLst>
                <p:tags r:id="rId17"/>
              </p:custDataLst>
            </p:nvPr>
          </p:nvSpPr>
          <p:spPr>
            <a:xfrm>
              <a:off x="3900" y="1326"/>
              <a:ext cx="355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N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Line 17"/>
            <p:cNvSpPr/>
            <p:nvPr>
              <p:custDataLst>
                <p:tags r:id="rId18"/>
              </p:custDataLst>
            </p:nvPr>
          </p:nvSpPr>
          <p:spPr>
            <a:xfrm>
              <a:off x="4038" y="1144"/>
              <a:ext cx="1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" name="Text Box 18"/>
          <p:cNvSpPr txBox="1"/>
          <p:nvPr>
            <p:custDataLst>
              <p:tags r:id="rId19"/>
            </p:custDataLst>
          </p:nvPr>
        </p:nvSpPr>
        <p:spPr>
          <a:xfrm>
            <a:off x="6324600" y="2555875"/>
            <a:ext cx="1008063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OH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 Box 19"/>
          <p:cNvSpPr txBox="1"/>
          <p:nvPr>
            <p:custDataLst>
              <p:tags r:id="rId20"/>
            </p:custDataLst>
          </p:nvPr>
        </p:nvSpPr>
        <p:spPr>
          <a:xfrm>
            <a:off x="7723188" y="2555875"/>
            <a:ext cx="563562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4" name="Group 20"/>
          <p:cNvGrpSpPr/>
          <p:nvPr/>
        </p:nvGrpSpPr>
        <p:grpSpPr>
          <a:xfrm>
            <a:off x="1524000" y="1808163"/>
            <a:ext cx="4856163" cy="2236787"/>
            <a:chOff x="-23" y="845"/>
            <a:chExt cx="3059" cy="1409"/>
          </a:xfrm>
        </p:grpSpPr>
        <p:sp>
          <p:nvSpPr>
            <p:cNvPr id="25" name="Text Box 21"/>
            <p:cNvSpPr txBox="1"/>
            <p:nvPr>
              <p:custDataLst>
                <p:tags r:id="rId21"/>
              </p:custDataLst>
            </p:nvPr>
          </p:nvSpPr>
          <p:spPr>
            <a:xfrm>
              <a:off x="2484" y="1317"/>
              <a:ext cx="30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Text Box 22"/>
            <p:cNvSpPr txBox="1"/>
            <p:nvPr>
              <p:custDataLst>
                <p:tags r:id="rId22"/>
              </p:custDataLst>
            </p:nvPr>
          </p:nvSpPr>
          <p:spPr>
            <a:xfrm>
              <a:off x="685" y="1345"/>
              <a:ext cx="31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Line 23"/>
            <p:cNvSpPr/>
            <p:nvPr>
              <p:custDataLst>
                <p:tags r:id="rId23"/>
              </p:custDataLst>
            </p:nvPr>
          </p:nvSpPr>
          <p:spPr>
            <a:xfrm>
              <a:off x="493" y="1518"/>
              <a:ext cx="22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" name="Line 24"/>
            <p:cNvSpPr/>
            <p:nvPr>
              <p:custDataLst>
                <p:tags r:id="rId24"/>
              </p:custDataLst>
            </p:nvPr>
          </p:nvSpPr>
          <p:spPr>
            <a:xfrm>
              <a:off x="918" y="1518"/>
              <a:ext cx="22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Line 25"/>
            <p:cNvSpPr/>
            <p:nvPr>
              <p:custDataLst>
                <p:tags r:id="rId25"/>
              </p:custDataLst>
            </p:nvPr>
          </p:nvSpPr>
          <p:spPr>
            <a:xfrm>
              <a:off x="828" y="1690"/>
              <a:ext cx="1" cy="2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" name="Line 26"/>
            <p:cNvSpPr/>
            <p:nvPr>
              <p:custDataLst>
                <p:tags r:id="rId26"/>
              </p:custDataLst>
            </p:nvPr>
          </p:nvSpPr>
          <p:spPr>
            <a:xfrm>
              <a:off x="828" y="1153"/>
              <a:ext cx="1" cy="2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Text Box 27"/>
            <p:cNvSpPr txBox="1"/>
            <p:nvPr>
              <p:custDataLst>
                <p:tags r:id="rId27"/>
              </p:custDataLst>
            </p:nvPr>
          </p:nvSpPr>
          <p:spPr>
            <a:xfrm>
              <a:off x="694" y="873"/>
              <a:ext cx="35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Text Box 28"/>
            <p:cNvSpPr txBox="1"/>
            <p:nvPr>
              <p:custDataLst>
                <p:tags r:id="rId28"/>
              </p:custDataLst>
            </p:nvPr>
          </p:nvSpPr>
          <p:spPr>
            <a:xfrm>
              <a:off x="694" y="1886"/>
              <a:ext cx="49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Text Box 29"/>
            <p:cNvSpPr txBox="1"/>
            <p:nvPr>
              <p:custDataLst>
                <p:tags r:id="rId29"/>
              </p:custDataLst>
            </p:nvPr>
          </p:nvSpPr>
          <p:spPr>
            <a:xfrm>
              <a:off x="-23" y="1349"/>
              <a:ext cx="62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NH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Text Box 30"/>
            <p:cNvSpPr txBox="1"/>
            <p:nvPr>
              <p:custDataLst>
                <p:tags r:id="rId30"/>
              </p:custDataLst>
            </p:nvPr>
          </p:nvSpPr>
          <p:spPr>
            <a:xfrm>
              <a:off x="1123" y="1349"/>
              <a:ext cx="31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Text Box 31"/>
            <p:cNvSpPr txBox="1"/>
            <p:nvPr>
              <p:custDataLst>
                <p:tags r:id="rId31"/>
              </p:custDataLst>
            </p:nvPr>
          </p:nvSpPr>
          <p:spPr>
            <a:xfrm>
              <a:off x="1123" y="873"/>
              <a:ext cx="31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Line 32"/>
            <p:cNvSpPr/>
            <p:nvPr>
              <p:custDataLst>
                <p:tags r:id="rId32"/>
              </p:custDataLst>
            </p:nvPr>
          </p:nvSpPr>
          <p:spPr>
            <a:xfrm flipH="1">
              <a:off x="1307" y="1176"/>
              <a:ext cx="0" cy="2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" name="Line 33"/>
            <p:cNvSpPr/>
            <p:nvPr>
              <p:custDataLst>
                <p:tags r:id="rId33"/>
              </p:custDataLst>
            </p:nvPr>
          </p:nvSpPr>
          <p:spPr>
            <a:xfrm flipH="1">
              <a:off x="1239" y="1176"/>
              <a:ext cx="0" cy="2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Text Box 34"/>
            <p:cNvSpPr txBox="1"/>
            <p:nvPr>
              <p:custDataLst>
                <p:tags r:id="rId34"/>
              </p:custDataLst>
            </p:nvPr>
          </p:nvSpPr>
          <p:spPr>
            <a:xfrm>
              <a:off x="2045" y="1325"/>
              <a:ext cx="31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Line 35"/>
            <p:cNvSpPr/>
            <p:nvPr>
              <p:custDataLst>
                <p:tags r:id="rId35"/>
              </p:custDataLst>
            </p:nvPr>
          </p:nvSpPr>
          <p:spPr>
            <a:xfrm>
              <a:off x="1839" y="1498"/>
              <a:ext cx="22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Line 36"/>
            <p:cNvSpPr/>
            <p:nvPr>
              <p:custDataLst>
                <p:tags r:id="rId36"/>
              </p:custDataLst>
            </p:nvPr>
          </p:nvSpPr>
          <p:spPr>
            <a:xfrm>
              <a:off x="2305" y="1498"/>
              <a:ext cx="22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" name="Line 37"/>
            <p:cNvSpPr/>
            <p:nvPr>
              <p:custDataLst>
                <p:tags r:id="rId37"/>
              </p:custDataLst>
            </p:nvPr>
          </p:nvSpPr>
          <p:spPr>
            <a:xfrm>
              <a:off x="2197" y="1670"/>
              <a:ext cx="1" cy="2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Line 38"/>
            <p:cNvSpPr/>
            <p:nvPr>
              <p:custDataLst>
                <p:tags r:id="rId38"/>
              </p:custDataLst>
            </p:nvPr>
          </p:nvSpPr>
          <p:spPr>
            <a:xfrm>
              <a:off x="2215" y="1133"/>
              <a:ext cx="1" cy="2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" name="Text Box 39"/>
            <p:cNvSpPr txBox="1"/>
            <p:nvPr>
              <p:custDataLst>
                <p:tags r:id="rId39"/>
              </p:custDataLst>
            </p:nvPr>
          </p:nvSpPr>
          <p:spPr>
            <a:xfrm>
              <a:off x="2063" y="853"/>
              <a:ext cx="35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Text Box 40"/>
            <p:cNvSpPr txBox="1"/>
            <p:nvPr>
              <p:custDataLst>
                <p:tags r:id="rId40"/>
              </p:custDataLst>
            </p:nvPr>
          </p:nvSpPr>
          <p:spPr>
            <a:xfrm>
              <a:off x="2064" y="1866"/>
              <a:ext cx="62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" name="Text Box 41"/>
            <p:cNvSpPr txBox="1"/>
            <p:nvPr>
              <p:custDataLst>
                <p:tags r:id="rId41"/>
              </p:custDataLst>
            </p:nvPr>
          </p:nvSpPr>
          <p:spPr>
            <a:xfrm>
              <a:off x="1570" y="856"/>
              <a:ext cx="35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Text Box 42"/>
            <p:cNvSpPr txBox="1"/>
            <p:nvPr>
              <p:custDataLst>
                <p:tags r:id="rId42"/>
              </p:custDataLst>
            </p:nvPr>
          </p:nvSpPr>
          <p:spPr>
            <a:xfrm>
              <a:off x="1547" y="1332"/>
              <a:ext cx="35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N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" name="Line 43"/>
            <p:cNvSpPr/>
            <p:nvPr>
              <p:custDataLst>
                <p:tags r:id="rId43"/>
              </p:custDataLst>
            </p:nvPr>
          </p:nvSpPr>
          <p:spPr>
            <a:xfrm>
              <a:off x="1365" y="1514"/>
              <a:ext cx="224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" name="Line 44"/>
            <p:cNvSpPr/>
            <p:nvPr>
              <p:custDataLst>
                <p:tags r:id="rId44"/>
              </p:custDataLst>
            </p:nvPr>
          </p:nvSpPr>
          <p:spPr>
            <a:xfrm>
              <a:off x="1705" y="1158"/>
              <a:ext cx="1" cy="2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Text Box 45"/>
            <p:cNvSpPr txBox="1"/>
            <p:nvPr>
              <p:custDataLst>
                <p:tags r:id="rId45"/>
              </p:custDataLst>
            </p:nvPr>
          </p:nvSpPr>
          <p:spPr>
            <a:xfrm>
              <a:off x="2490" y="845"/>
              <a:ext cx="35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" name="Line 46"/>
            <p:cNvSpPr/>
            <p:nvPr>
              <p:custDataLst>
                <p:tags r:id="rId46"/>
              </p:custDataLst>
            </p:nvPr>
          </p:nvSpPr>
          <p:spPr>
            <a:xfrm flipH="1">
              <a:off x="2671" y="1162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" name="Line 47"/>
            <p:cNvSpPr/>
            <p:nvPr>
              <p:custDataLst>
                <p:tags r:id="rId47"/>
              </p:custDataLst>
            </p:nvPr>
          </p:nvSpPr>
          <p:spPr>
            <a:xfrm flipH="1">
              <a:off x="2608" y="1162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" name="Line 48"/>
            <p:cNvSpPr/>
            <p:nvPr>
              <p:custDataLst>
                <p:tags r:id="rId48"/>
              </p:custDataLst>
            </p:nvPr>
          </p:nvSpPr>
          <p:spPr>
            <a:xfrm>
              <a:off x="2855" y="1498"/>
              <a:ext cx="18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3" name="Text Box 51"/>
          <p:cNvSpPr txBox="1"/>
          <p:nvPr>
            <p:custDataLst>
              <p:tags r:id="rId49"/>
            </p:custDataLst>
          </p:nvPr>
        </p:nvSpPr>
        <p:spPr>
          <a:xfrm>
            <a:off x="6650038" y="4398963"/>
            <a:ext cx="1079500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O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" name="Text Box 52"/>
          <p:cNvSpPr txBox="1"/>
          <p:nvPr>
            <p:custDataLst>
              <p:tags r:id="rId50"/>
            </p:custDataLst>
          </p:nvPr>
        </p:nvSpPr>
        <p:spPr>
          <a:xfrm>
            <a:off x="3886200" y="4398963"/>
            <a:ext cx="1079500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O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" name="Text Box 49"/>
          <p:cNvSpPr txBox="1"/>
          <p:nvPr>
            <p:custDataLst>
              <p:tags r:id="rId51"/>
            </p:custDataLst>
          </p:nvPr>
        </p:nvSpPr>
        <p:spPr>
          <a:xfrm>
            <a:off x="5678488" y="3294063"/>
            <a:ext cx="1079500" cy="584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肽键</a:t>
            </a:r>
            <a:endParaRPr kumimoji="0" lang="zh-CN" altLang="en-US" sz="3200" b="1" kern="1200" cap="none" spc="0" normalizeH="0" baseline="0" noProof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6" name="Text Box 50"/>
          <p:cNvSpPr txBox="1"/>
          <p:nvPr>
            <p:custDataLst>
              <p:tags r:id="rId52"/>
            </p:custDataLst>
          </p:nvPr>
        </p:nvSpPr>
        <p:spPr>
          <a:xfrm>
            <a:off x="9771063" y="3597275"/>
            <a:ext cx="1447800" cy="706438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ysDash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三肽</a:t>
            </a:r>
            <a:endParaRPr kumimoji="0" lang="zh-CN" altLang="en-US" sz="4000" b="1" kern="1200" cap="none" spc="0" normalizeH="0" baseline="0" noProof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8" name="TextBox 61"/>
          <p:cNvSpPr txBox="1"/>
          <p:nvPr>
            <p:custDataLst>
              <p:tags r:id="rId53"/>
            </p:custDataLst>
          </p:nvPr>
        </p:nvSpPr>
        <p:spPr>
          <a:xfrm>
            <a:off x="1354138" y="5148263"/>
            <a:ext cx="10033000" cy="1420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 cmpd="sng"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三肽脱去</a:t>
            </a:r>
            <a:r>
              <a:rPr kumimoji="0" lang="zh-CN" altLang="en-US" sz="3600" b="1" u="sng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分子</a:t>
            </a:r>
            <a:r>
              <a:rPr kumimoji="0" lang="en-US" altLang="zh-CN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3600" b="1" kern="1200" cap="none" spc="0" normalizeH="0" baseline="-2500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zh-CN" altLang="en-US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，形成</a:t>
            </a:r>
            <a:r>
              <a:rPr kumimoji="0" lang="zh-CN" altLang="en-US" sz="3600" b="1" u="sng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个肽键。</a:t>
            </a:r>
            <a:endParaRPr kumimoji="0" lang="en-US" altLang="zh-CN" sz="36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肽脱去</a:t>
            </a:r>
            <a:r>
              <a:rPr kumimoji="0" lang="zh-CN" altLang="en-US" sz="3600" b="1" u="sng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分子</a:t>
            </a:r>
            <a:r>
              <a:rPr kumimoji="0" lang="en-US" altLang="zh-CN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3600" b="1" kern="1200" cap="none" spc="0" normalizeH="0" baseline="-2500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 </a:t>
            </a:r>
            <a:r>
              <a:rPr kumimoji="0" lang="zh-CN" altLang="en-US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，形成</a:t>
            </a:r>
            <a:r>
              <a:rPr kumimoji="0" lang="zh-CN" altLang="en-US" sz="3600" b="1" u="sng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3600" b="1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个肽键。</a:t>
            </a:r>
            <a:endParaRPr kumimoji="0" lang="zh-CN" altLang="en-US" sz="36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>
            <p:custDataLst>
              <p:tags r:id="rId54"/>
            </p:custDataLst>
          </p:nvPr>
        </p:nvSpPr>
        <p:spPr>
          <a:xfrm>
            <a:off x="3367088" y="5168900"/>
            <a:ext cx="436563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355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>
            <p:custDataLst>
              <p:tags r:id="rId55"/>
            </p:custDataLst>
          </p:nvPr>
        </p:nvSpPr>
        <p:spPr>
          <a:xfrm>
            <a:off x="7292975" y="5168900"/>
            <a:ext cx="457200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355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>
            <p:custDataLst>
              <p:tags r:id="rId56"/>
            </p:custDataLst>
          </p:nvPr>
        </p:nvSpPr>
        <p:spPr>
          <a:xfrm>
            <a:off x="3138488" y="5949950"/>
            <a:ext cx="9048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m-1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>
            <p:custDataLst>
              <p:tags r:id="rId57"/>
            </p:custDataLst>
          </p:nvPr>
        </p:nvSpPr>
        <p:spPr>
          <a:xfrm>
            <a:off x="7292975" y="5949950"/>
            <a:ext cx="9048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m-1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2" name="Text Box 30"/>
          <p:cNvSpPr txBox="1"/>
          <p:nvPr>
            <p:custDataLst>
              <p:tags r:id="rId58"/>
            </p:custDataLst>
          </p:nvPr>
        </p:nvSpPr>
        <p:spPr>
          <a:xfrm>
            <a:off x="681038" y="3836988"/>
            <a:ext cx="1336675" cy="706438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none" spc="0" normalizeH="0" baseline="0" noProof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二肽</a:t>
            </a:r>
            <a:endParaRPr kumimoji="0" lang="zh-CN" altLang="en-US" sz="4000" b="1" kern="1200" cap="none" spc="0" normalizeH="0" baseline="0" noProof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3" name="下箭头 2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 rot="10800000">
            <a:off x="6084570" y="2915920"/>
            <a:ext cx="191135" cy="377825"/>
          </a:xfrm>
          <a:prstGeom prst="downArrow">
            <a:avLst>
              <a:gd name="adj1" fmla="val 50000"/>
              <a:gd name="adj2" fmla="val 41907"/>
            </a:avLst>
          </a:prstGeom>
          <a:solidFill>
            <a:schemeClr val="accent6"/>
          </a:solidFill>
          <a:ln w="22225" algn="ctr">
            <a:solidFill>
              <a:schemeClr val="accent6"/>
            </a:solidFill>
            <a:miter lim="800000"/>
          </a:ln>
        </p:spPr>
        <p:txBody>
          <a:bodyPr lIns="145125" tIns="72562" rIns="145125" bIns="72562" anchor="ctr"/>
          <a:lstStyle>
            <a:lvl1pPr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71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2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Rectangle 51"/>
          <p:cNvSpPr>
            <a:spLocks noGrp="1" noChangeArrowheads="1"/>
          </p:cNvSpPr>
          <p:nvPr>
            <p:custDataLst>
              <p:tags r:id="rId60"/>
            </p:custDataLst>
          </p:nvPr>
        </p:nvSpPr>
        <p:spPr>
          <a:xfrm>
            <a:off x="1234440" y="5023485"/>
            <a:ext cx="10272395" cy="1586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以此类推，由多个氨基酸分子缩合而成的含有多个肽键的化合物，叫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多肽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多肽通常呈链状结构，叫作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肽链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5" name="Line 16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3703638" y="2870200"/>
            <a:ext cx="395288" cy="0"/>
          </a:xfrm>
          <a:prstGeom prst="line">
            <a:avLst/>
          </a:prstGeom>
          <a:noFill/>
          <a:ln w="57150">
            <a:solidFill>
              <a:schemeClr val="accent6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Line 16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988050" y="2844800"/>
            <a:ext cx="395288" cy="0"/>
          </a:xfrm>
          <a:prstGeom prst="line">
            <a:avLst/>
          </a:prstGeom>
          <a:noFill/>
          <a:ln w="57150">
            <a:solidFill>
              <a:schemeClr val="accent6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407" name="TextBox 6"/>
          <p:cNvSpPr txBox="1"/>
          <p:nvPr>
            <p:custDataLst>
              <p:tags r:id="rId63"/>
            </p:custDataLst>
          </p:nvPr>
        </p:nvSpPr>
        <p:spPr>
          <a:xfrm>
            <a:off x="1057275" y="71755"/>
            <a:ext cx="77292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三、蛋白质的结构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6 -7.40741E-07 L 0.01597 0.25995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" y="13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89 -0.001235 L -0.018819 0.259877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57 -0.00069 L -0.157603 -0.00624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22" grpId="0"/>
      <p:bldP spid="22" grpId="1"/>
      <p:bldP spid="23" grpId="0"/>
      <p:bldP spid="23" grpId="1"/>
      <p:bldP spid="53" grpId="0"/>
      <p:bldP spid="55" grpId="0" bldLvl="0" animBg="1"/>
      <p:bldP spid="56" grpId="0" bldLvl="0" animBg="1"/>
      <p:bldP spid="58" grpId="0" bldLvl="0" animBg="1"/>
      <p:bldP spid="60" grpId="0"/>
      <p:bldP spid="67" grpId="0"/>
      <p:bldP spid="68" grpId="0"/>
      <p:bldP spid="71" grpId="0"/>
      <p:bldP spid="72" grpId="0" bldLvl="0" animBg="1"/>
      <p:bldP spid="73" grpId="0" bldLvl="0" animBg="1"/>
      <p:bldP spid="74" grpId="0" bldLvl="0" animBg="1"/>
      <p:bldP spid="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638" y="1922463"/>
            <a:ext cx="1827212" cy="200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25" y="1789113"/>
            <a:ext cx="1770063" cy="2262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 descr="http://5b0988e595225.cdn.sohucs.com/images/20190518/c6f0805e481b44998ce8a0d98e930847.jpe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7017"/>
          <a:stretch>
            <a:fillRect/>
          </a:stretch>
        </p:blipFill>
        <p:spPr>
          <a:xfrm>
            <a:off x="958850" y="1917700"/>
            <a:ext cx="2054225" cy="2005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文本框 5"/>
          <p:cNvSpPr txBox="1"/>
          <p:nvPr/>
        </p:nvSpPr>
        <p:spPr>
          <a:xfrm>
            <a:off x="1085215" y="299720"/>
            <a:ext cx="56902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组成生物体的常见蛋白质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5763" y="4338638"/>
            <a:ext cx="5724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如何验证这些结构是由蛋白质组成的呢？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200" name="文本框 7"/>
          <p:cNvSpPr txBox="1"/>
          <p:nvPr/>
        </p:nvSpPr>
        <p:spPr>
          <a:xfrm>
            <a:off x="1720850" y="5221288"/>
            <a:ext cx="1857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20850" y="4930775"/>
            <a:ext cx="4522788" cy="585788"/>
            <a:chOff x="1480595" y="962469"/>
            <a:chExt cx="4522641" cy="586035"/>
          </a:xfrm>
        </p:grpSpPr>
        <p:sp>
          <p:nvSpPr>
            <p:cNvPr id="8202" name="文本框 9"/>
            <p:cNvSpPr txBox="1"/>
            <p:nvPr/>
          </p:nvSpPr>
          <p:spPr>
            <a:xfrm>
              <a:off x="1480595" y="1086839"/>
              <a:ext cx="283443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蛋白质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双缩脲试剂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3" name="直接连接符 10"/>
            <p:cNvSpPr/>
            <p:nvPr>
              <p:custDataLst>
                <p:tags r:id="rId5"/>
              </p:custDataLst>
            </p:nvPr>
          </p:nvSpPr>
          <p:spPr>
            <a:xfrm flipV="1">
              <a:off x="4314981" y="1302847"/>
              <a:ext cx="795337" cy="15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4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4918887" y="962469"/>
              <a:ext cx="1084349" cy="57624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b" anchorCtr="1"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紫色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矩形 3"/>
          <p:cNvSpPr/>
          <p:nvPr/>
        </p:nvSpPr>
        <p:spPr>
          <a:xfrm>
            <a:off x="841375" y="152400"/>
            <a:ext cx="748188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一、蛋白质的功能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19" name="图片 4" descr="微信图片_202008172239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380"/>
          <a:stretch>
            <a:fillRect/>
          </a:stretch>
        </p:blipFill>
        <p:spPr>
          <a:xfrm>
            <a:off x="766445" y="1907540"/>
            <a:ext cx="6087110" cy="3544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926898" y="2846388"/>
            <a:ext cx="4632325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127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None/>
              <a:defRPr>
                <a:solidFill>
                  <a:srgbClr val="FFFFFF"/>
                </a:solidFill>
              </a:defRPr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功能蛋白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：催化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7215" y="1978025"/>
            <a:ext cx="47059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defTabSz="412750" eaLnBrk="1" hangingPunct="1">
              <a:lnSpc>
                <a:spcPct val="100000"/>
              </a:lnSpc>
              <a:spcAft>
                <a:spcPct val="0"/>
              </a:spcAft>
              <a:buSzPct val="50000"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结构蛋白：构成细胞和生物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lvl="0" indent="0" defTabSz="412750" eaLnBrk="1" hangingPunct="1">
              <a:lnSpc>
                <a:spcPct val="100000"/>
              </a:lnSpc>
              <a:spcAft>
                <a:spcPct val="0"/>
              </a:spcAft>
              <a:buSzPct val="50000"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       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体结构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075" y="5540375"/>
            <a:ext cx="12192000" cy="1446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蛋白质是生命活动的主要承担者</a:t>
            </a:r>
            <a:endParaRPr lang="zh-CN" altLang="zh-CN" sz="4400" dirty="0">
              <a:solidFill>
                <a:srgbClr val="FF0000"/>
              </a:solidFill>
            </a:endParaRPr>
          </a:p>
          <a:p>
            <a:pPr marL="0" lvl="0" indent="0"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endParaRPr lang="zh-CN" altLang="zh-CN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04898" y="3355975"/>
            <a:ext cx="1135063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127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None/>
              <a:defRPr>
                <a:solidFill>
                  <a:srgbClr val="FFFFFF"/>
                </a:solidFill>
              </a:defRPr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运输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04898" y="3840163"/>
            <a:ext cx="2928938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127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None/>
              <a:defRPr>
                <a:solidFill>
                  <a:srgbClr val="FFFFFF"/>
                </a:solidFill>
              </a:defRPr>
            </a:pPr>
            <a:r>
              <a:rPr lang="zh-CN" altLang="en-US" sz="2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调节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zh-CN" altLang="en-US" sz="2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信息传递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04898" y="4330700"/>
            <a:ext cx="2928938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127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None/>
              <a:defRPr>
                <a:solidFill>
                  <a:srgbClr val="FFFFFF"/>
                </a:solidFill>
              </a:defRPr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免疫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91030" y="727710"/>
            <a:ext cx="8822055" cy="2813685"/>
          </a:xfrm>
        </p:spPr>
        <p:txBody>
          <a:bodyPr vert="horz" lIns="90000" tIns="46800" rIns="90000" bIns="46800" rtlCol="0">
            <a:noAutofit/>
          </a:bodyPr>
          <a:p>
            <a:pPr marL="0" lvl="0" algn="l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altLang="zh-CN" sz="2400" b="1" dirty="0">
                <a:solidFill>
                  <a:schemeClr val="tx1"/>
                </a:solidFill>
                <a:sym typeface="+mn-ea"/>
              </a:rPr>
              <a:t>阅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读课本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P28-29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，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完成导学案一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“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蛋白质的功能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”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中的填空，并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总结蛋白质的功能有哪些</a:t>
            </a:r>
            <a:endParaRPr altLang="zh-CN" sz="2400" b="1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矩形 2"/>
          <p:cNvSpPr/>
          <p:nvPr/>
        </p:nvSpPr>
        <p:spPr>
          <a:xfrm>
            <a:off x="893763" y="228600"/>
            <a:ext cx="101266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二、蛋白质的基本组成单位</a:t>
            </a:r>
            <a: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氨基酸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图片 4" descr="21556379"/>
          <p:cNvSpPr>
            <a:spLocks noChangeAspect="1"/>
          </p:cNvSpPr>
          <p:nvPr/>
        </p:nvSpPr>
        <p:spPr>
          <a:xfrm>
            <a:off x="2276475" y="2911475"/>
            <a:ext cx="485775" cy="48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Aft>
                <a:spcPct val="0"/>
              </a:spcAft>
              <a:buFontTx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45" name="图片 5" descr="21556379"/>
          <p:cNvSpPr>
            <a:spLocks noChangeAspect="1"/>
          </p:cNvSpPr>
          <p:nvPr/>
        </p:nvSpPr>
        <p:spPr>
          <a:xfrm>
            <a:off x="2276475" y="4017963"/>
            <a:ext cx="485775" cy="48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Aft>
                <a:spcPct val="0"/>
              </a:spcAft>
              <a:buFontTx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943100"/>
            <a:ext cx="9140190" cy="4688840"/>
          </a:xfrm>
        </p:spPr>
        <p:txBody>
          <a:bodyPr vert="horz" lIns="90000" tIns="46800" rIns="90000" bIns="46800" rtlCol="0">
            <a:noAutofit/>
          </a:bodyPr>
          <a:p>
            <a:pPr marL="0" lvl="0" algn="l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altLang="zh-CN" sz="2400" b="1" dirty="0">
                <a:solidFill>
                  <a:schemeClr val="tx1"/>
                </a:solidFill>
                <a:sym typeface="+mn-ea"/>
              </a:rPr>
              <a:t>读课本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P29-30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，完成导学案一中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“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蛋白质基本单位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—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—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氨基酸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”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的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填空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并回答以下问题，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4min</a:t>
            </a:r>
            <a:endParaRPr altLang="zh-CN" sz="2400" b="1" dirty="0">
              <a:solidFill>
                <a:schemeClr val="tx1"/>
              </a:solidFill>
              <a:sym typeface="+mn-ea"/>
            </a:endParaRPr>
          </a:p>
          <a:p>
            <a:pPr marL="0" lvl="0" algn="l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altLang="zh-CN" sz="2400" b="1" dirty="0">
                <a:solidFill>
                  <a:schemeClr val="tx1"/>
                </a:solidFill>
                <a:sym typeface="+mn-ea"/>
              </a:rPr>
              <a:t>1.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在人体中，氨基酸有多少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种类？</a:t>
            </a:r>
            <a:endParaRPr altLang="zh-CN" sz="2400" b="1" dirty="0">
              <a:solidFill>
                <a:schemeClr val="tx1"/>
              </a:solidFill>
              <a:sym typeface="+mn-ea"/>
            </a:endParaRPr>
          </a:p>
          <a:p>
            <a:pPr marL="0" lvl="0" algn="l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altLang="zh-CN" sz="2400" b="1" dirty="0">
                <a:solidFill>
                  <a:schemeClr val="tx1"/>
                </a:solidFill>
                <a:sym typeface="+mn-ea"/>
              </a:rPr>
              <a:t>2.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氨基酸的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元素组成、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结构通式、特点分别是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什么？</a:t>
            </a:r>
            <a:endParaRPr altLang="zh-CN" sz="2400" b="1" dirty="0">
              <a:solidFill>
                <a:schemeClr val="tx1"/>
              </a:solidFill>
              <a:sym typeface="+mn-ea"/>
            </a:endParaRPr>
          </a:p>
          <a:p>
            <a:pPr marL="0" lvl="0" algn="l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altLang="zh-CN" sz="2400" b="1" dirty="0">
                <a:solidFill>
                  <a:schemeClr val="tx1"/>
                </a:solidFill>
                <a:sym typeface="+mn-ea"/>
              </a:rPr>
              <a:t>3.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人体中的氨基酸按细胞能否合成可分为哪</a:t>
            </a:r>
            <a:r>
              <a:rPr altLang="zh-CN" sz="2400" b="1" dirty="0">
                <a:solidFill>
                  <a:schemeClr val="tx1"/>
                </a:solidFill>
                <a:sym typeface="+mn-ea"/>
              </a:rPr>
              <a:t>两类？</a:t>
            </a:r>
            <a:endParaRPr altLang="zh-CN" sz="2400" b="1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34" descr="亮氨酸"/>
          <p:cNvPicPr>
            <a:picLocks noChangeAspect="1"/>
          </p:cNvPicPr>
          <p:nvPr/>
        </p:nvPicPr>
        <p:blipFill>
          <a:blip r:embed="rId1"/>
          <a:srcRect b="13760"/>
          <a:stretch>
            <a:fillRect/>
          </a:stretch>
        </p:blipFill>
        <p:spPr>
          <a:xfrm>
            <a:off x="9085263" y="1598613"/>
            <a:ext cx="2324100" cy="2817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图片 33" descr="丙氨酸"/>
          <p:cNvPicPr>
            <a:picLocks noChangeAspect="1"/>
          </p:cNvPicPr>
          <p:nvPr/>
        </p:nvPicPr>
        <p:blipFill>
          <a:blip r:embed="rId2"/>
          <a:srcRect b="24905"/>
          <a:stretch>
            <a:fillRect/>
          </a:stretch>
        </p:blipFill>
        <p:spPr>
          <a:xfrm>
            <a:off x="6524625" y="1905000"/>
            <a:ext cx="2276475" cy="2030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32" descr="缬氨酸"/>
          <p:cNvPicPr>
            <a:picLocks noChangeAspect="1"/>
          </p:cNvPicPr>
          <p:nvPr/>
        </p:nvPicPr>
        <p:blipFill>
          <a:blip r:embed="rId3"/>
          <a:srcRect b="17587"/>
          <a:stretch>
            <a:fillRect/>
          </a:stretch>
        </p:blipFill>
        <p:spPr>
          <a:xfrm>
            <a:off x="3659188" y="1998663"/>
            <a:ext cx="2319337" cy="2017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14" descr="甘氨酸"/>
          <p:cNvPicPr>
            <a:picLocks noChangeAspect="1"/>
          </p:cNvPicPr>
          <p:nvPr/>
        </p:nvPicPr>
        <p:blipFill>
          <a:blip r:embed="rId4"/>
          <a:srcRect b="30400"/>
          <a:stretch>
            <a:fillRect/>
          </a:stretch>
        </p:blipFill>
        <p:spPr>
          <a:xfrm>
            <a:off x="773113" y="2055813"/>
            <a:ext cx="2484437" cy="1865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210725" y="4381336"/>
            <a:ext cx="15544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甘氨酸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8225" y="4381336"/>
            <a:ext cx="15544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缬氨酸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87625" y="4381336"/>
            <a:ext cx="15544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丙氨酸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69535" y="4381336"/>
            <a:ext cx="15544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亮氨酸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4713" y="2743200"/>
            <a:ext cx="677863" cy="488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00475" y="2574925"/>
            <a:ext cx="525463" cy="488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24625" y="2674938"/>
            <a:ext cx="627063" cy="490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085263" y="2198688"/>
            <a:ext cx="525463" cy="4905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46300" y="2111375"/>
            <a:ext cx="1111250" cy="124301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867275" y="1998663"/>
            <a:ext cx="1111250" cy="124301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89850" y="1922463"/>
            <a:ext cx="1111250" cy="124301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298113" y="1598613"/>
            <a:ext cx="1111250" cy="124301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100" y="2212975"/>
            <a:ext cx="80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氨基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7113" y="3406775"/>
            <a:ext cx="800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羧基</a:t>
            </a:r>
            <a:endParaRPr kumimoji="0" lang="zh-CN" altLang="en-US" sz="2400" b="1" kern="1200" cap="none" spc="0" normalizeH="0" baseline="0" noProof="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00200" y="2743200"/>
            <a:ext cx="452438" cy="488950"/>
          </a:xfrm>
          <a:prstGeom prst="round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68800" y="2517775"/>
            <a:ext cx="452438" cy="490538"/>
          </a:xfrm>
          <a:prstGeom prst="round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237413" y="2619375"/>
            <a:ext cx="452438" cy="490538"/>
          </a:xfrm>
          <a:prstGeom prst="round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788525" y="2135188"/>
            <a:ext cx="452438" cy="490538"/>
          </a:xfrm>
          <a:prstGeom prst="round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矩形 2"/>
          <p:cNvSpPr/>
          <p:nvPr/>
        </p:nvSpPr>
        <p:spPr>
          <a:xfrm>
            <a:off x="893763" y="228600"/>
            <a:ext cx="101266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二、蛋白质的基本组成单位</a:t>
            </a:r>
            <a: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氨基酸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/>
      <p:bldP spid="18" grpId="0" bldLvl="0" animBg="1"/>
      <p:bldP spid="18" grpId="1"/>
      <p:bldP spid="19" grpId="0" bldLvl="0" animBg="1"/>
      <p:bldP spid="19" grpId="1"/>
      <p:bldP spid="20" grpId="0" bldLvl="0" animBg="1"/>
      <p:bldP spid="20" grpId="1"/>
      <p:bldP spid="30" grpId="0" bldLvl="0" animBg="1"/>
      <p:bldP spid="30" grpId="1"/>
      <p:bldP spid="2" grpId="0" bldLvl="0" animBg="1"/>
      <p:bldP spid="2" grpId="1"/>
      <p:bldP spid="6" grpId="0" bldLvl="0" animBg="1"/>
      <p:bldP spid="6" grpId="1"/>
      <p:bldP spid="7" grpId="0" bldLvl="0" animBg="1"/>
      <p:bldP spid="7" grpId="1"/>
      <p:bldP spid="4" grpId="0"/>
      <p:bldP spid="8" grpId="0"/>
      <p:bldP spid="9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4"/>
          <p:cNvSpPr/>
          <p:nvPr/>
        </p:nvSpPr>
        <p:spPr>
          <a:xfrm>
            <a:off x="587375" y="2005013"/>
            <a:ext cx="22796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</a:rPr>
              <a:t>结构通式：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" name="图片 1" descr="微信图片_20200817223927"/>
          <p:cNvPicPr>
            <a:picLocks noChangeAspect="1"/>
          </p:cNvPicPr>
          <p:nvPr/>
        </p:nvPicPr>
        <p:blipFill>
          <a:blip r:embed="rId1"/>
          <a:srcRect b="16989"/>
          <a:stretch>
            <a:fillRect/>
          </a:stretch>
        </p:blipFill>
        <p:spPr>
          <a:xfrm>
            <a:off x="2749550" y="1914525"/>
            <a:ext cx="4306888" cy="2809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87375" y="1036638"/>
            <a:ext cx="2032000" cy="78422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组成元素：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8" name="矩形 7"/>
          <p:cNvSpPr/>
          <p:nvPr/>
        </p:nvSpPr>
        <p:spPr>
          <a:xfrm>
            <a:off x="587375" y="4808220"/>
            <a:ext cx="22796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</a:rPr>
              <a:t>结构特点：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19375" y="4808220"/>
            <a:ext cx="9023350" cy="1706880"/>
            <a:chOff x="2619705" y="4933602"/>
            <a:chExt cx="9023349" cy="1706890"/>
          </a:xfrm>
        </p:grpSpPr>
        <p:sp>
          <p:nvSpPr>
            <p:cNvPr id="13321" name="Text Box 18"/>
            <p:cNvSpPr txBox="1"/>
            <p:nvPr>
              <p:custDataLst>
                <p:tags r:id="rId3"/>
              </p:custDataLst>
            </p:nvPr>
          </p:nvSpPr>
          <p:spPr>
            <a:xfrm>
              <a:off x="2619705" y="4933602"/>
              <a:ext cx="9023349" cy="17068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-457200" eaLnBrk="1" hangingPunct="1">
                <a:lnSpc>
                  <a:spcPts val="4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800" b="1" dirty="0">
                  <a:solidFill>
                    <a:schemeClr val="tx1"/>
                  </a:solidFill>
                  <a:latin typeface="楷体_GB2312"/>
                  <a:ea typeface="楷体_GB2312"/>
                </a:rPr>
                <a:t>(1)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每个氨基酸分子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至少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都含有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                        </a:t>
              </a:r>
              <a:r>
                <a:rPr lang="en-US" altLang="zh-CN" sz="2800" b="1" u="sng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endParaRPr lang="zh-CN" altLang="en-US" sz="2800" b="1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0" lvl="0" indent="-457200" eaLnBrk="1" hangingPunct="1">
                <a:lnSpc>
                  <a:spcPts val="4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并且都有一个氨基和一个羧基连在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          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上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endParaRPr lang="en-US" altLang="zh-CN" sz="28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0" lvl="0" indent="-457200" eaLnBrk="1" hangingPunct="1">
                <a:lnSpc>
                  <a:spcPts val="4000"/>
                </a:lnSpc>
                <a:spcBef>
                  <a:spcPts val="6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dirty="0">
                  <a:solidFill>
                    <a:schemeClr val="tx1"/>
                  </a:solidFill>
                  <a:latin typeface="楷体_GB2312"/>
                  <a:ea typeface="楷体_GB2312"/>
                </a:rPr>
                <a:t>(2)</a:t>
              </a:r>
              <a:r>
                <a:rPr lang="en-US" altLang="zh-CN" sz="28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氨基酸的种类由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决定。</a:t>
              </a:r>
              <a:r>
                <a:rPr lang="zh-CN" altLang="en-US" sz="2800" b="1" u="sng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     </a:t>
              </a:r>
              <a:endParaRPr lang="zh-CN" altLang="en-US" sz="28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322" name="Rectangle 21"/>
            <p:cNvSpPr/>
            <p:nvPr>
              <p:custDataLst>
                <p:tags r:id="rId4"/>
              </p:custDataLst>
            </p:nvPr>
          </p:nvSpPr>
          <p:spPr>
            <a:xfrm>
              <a:off x="6164910" y="6073751"/>
              <a:ext cx="873125" cy="5207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R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基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3323" name="Rectangle 22"/>
            <p:cNvSpPr/>
            <p:nvPr>
              <p:custDataLst>
                <p:tags r:id="rId5"/>
              </p:custDataLst>
            </p:nvPr>
          </p:nvSpPr>
          <p:spPr>
            <a:xfrm>
              <a:off x="7836864" y="4972337"/>
              <a:ext cx="3806190" cy="5219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一个氨基和一个羧基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348039" y="5494310"/>
              <a:ext cx="2439035" cy="5219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同一个碳原子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19375" y="1082675"/>
            <a:ext cx="5932488" cy="661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有的还有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矩形 2"/>
          <p:cNvSpPr/>
          <p:nvPr/>
        </p:nvSpPr>
        <p:spPr>
          <a:xfrm>
            <a:off x="893763" y="228600"/>
            <a:ext cx="101266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二、蛋白质的基本组成单位</a:t>
            </a:r>
            <a: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氨基酸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87705" y="46673"/>
            <a:ext cx="10521950" cy="708025"/>
          </a:xfr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sz="4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合作探究一（小组讨论）4min，完成探究一</a:t>
            </a:r>
            <a:endParaRPr lang="en-US" altLang="zh-CN" sz="40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7934" name="矩形 154670"/>
          <p:cNvSpPr>
            <a:spLocks noChangeArrowheads="1"/>
          </p:cNvSpPr>
          <p:nvPr/>
        </p:nvSpPr>
        <p:spPr bwMode="auto">
          <a:xfrm>
            <a:off x="1524000" y="979170"/>
            <a:ext cx="895604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练习</a:t>
            </a:r>
            <a:r>
              <a:rPr lang="en-US" altLang="zh-CN" sz="2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下面属于组成人体蛋白质氨基酸的是</a:t>
            </a:r>
            <a:r>
              <a:rPr lang="en-US" altLang="zh-CN" sz="28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________</a:t>
            </a:r>
            <a:endParaRPr lang="en-US" altLang="zh-CN" sz="2800" b="1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54672" name="矩形 154671"/>
          <p:cNvSpPr>
            <a:spLocks noChangeArrowheads="1"/>
          </p:cNvSpPr>
          <p:nvPr/>
        </p:nvSpPr>
        <p:spPr bwMode="auto">
          <a:xfrm>
            <a:off x="8689181" y="854234"/>
            <a:ext cx="64960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①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3" name="矩形 154672"/>
          <p:cNvSpPr>
            <a:spLocks noChangeArrowheads="1"/>
          </p:cNvSpPr>
          <p:nvPr/>
        </p:nvSpPr>
        <p:spPr bwMode="auto">
          <a:xfrm>
            <a:off x="9254966" y="855663"/>
            <a:ext cx="6400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③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3" name="矩形 155649"/>
          <p:cNvSpPr>
            <a:spLocks noChangeArrowheads="1"/>
          </p:cNvSpPr>
          <p:nvPr/>
        </p:nvSpPr>
        <p:spPr bwMode="auto">
          <a:xfrm>
            <a:off x="1453674" y="3393599"/>
            <a:ext cx="850011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练习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2: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根据氨基酸通式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写出下面两种氨基酸的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基：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5652" name="矩形 155651"/>
          <p:cNvSpPr>
            <a:spLocks noChangeArrowheads="1"/>
          </p:cNvSpPr>
          <p:nvPr/>
        </p:nvSpPr>
        <p:spPr bwMode="auto">
          <a:xfrm>
            <a:off x="1050290" y="5564505"/>
            <a:ext cx="2256155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3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3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基分别是</a:t>
            </a:r>
            <a:r>
              <a:rPr lang="en-US" altLang="zh-CN" sz="3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55652"/>
          <p:cNvGrpSpPr/>
          <p:nvPr/>
        </p:nvGrpSpPr>
        <p:grpSpPr>
          <a:xfrm>
            <a:off x="3187700" y="3944620"/>
            <a:ext cx="2171700" cy="1168003"/>
            <a:chOff x="3408" y="1728"/>
            <a:chExt cx="1824" cy="981"/>
          </a:xfrm>
        </p:grpSpPr>
        <p:grpSp>
          <p:nvGrpSpPr>
            <p:cNvPr id="14" name="组合 155653"/>
            <p:cNvGrpSpPr/>
            <p:nvPr/>
          </p:nvGrpSpPr>
          <p:grpSpPr>
            <a:xfrm>
              <a:off x="3408" y="1728"/>
              <a:ext cx="1824" cy="624"/>
              <a:chOff x="2928" y="69"/>
              <a:chExt cx="1824" cy="624"/>
            </a:xfrm>
          </p:grpSpPr>
          <p:sp>
            <p:nvSpPr>
              <p:cNvPr id="38918" name="文本框 155654"/>
              <p:cNvSpPr txBox="1">
                <a:spLocks noChangeArrowheads="1"/>
              </p:cNvSpPr>
              <p:nvPr/>
            </p:nvSpPr>
            <p:spPr bwMode="auto">
              <a:xfrm>
                <a:off x="2928" y="384"/>
                <a:ext cx="1824" cy="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0000"/>
                    </a:solidFill>
                  </a:rPr>
                  <a:t>H</a:t>
                </a:r>
                <a:r>
                  <a:rPr lang="en-US" altLang="zh-CN" sz="1800" b="1" baseline="-2500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1800" b="1">
                    <a:solidFill>
                      <a:srgbClr val="000000"/>
                    </a:solidFill>
                  </a:rPr>
                  <a:t>－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C</a:t>
                </a:r>
                <a:r>
                  <a:rPr lang="zh-CN" altLang="en-US" sz="1800" b="1">
                    <a:solidFill>
                      <a:srgbClr val="000000"/>
                    </a:solidFill>
                  </a:rPr>
                  <a:t>－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C</a:t>
                </a:r>
                <a:r>
                  <a:rPr lang="zh-CN" altLang="en-US" sz="1800" b="1">
                    <a:solidFill>
                      <a:srgbClr val="000000"/>
                    </a:solidFill>
                  </a:rPr>
                  <a:t>－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OH</a:t>
                </a:r>
                <a:endParaRPr lang="en-US" altLang="zh-CN" sz="18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55655"/>
              <p:cNvGrpSpPr/>
              <p:nvPr/>
            </p:nvGrpSpPr>
            <p:grpSpPr>
              <a:xfrm>
                <a:off x="3360" y="69"/>
                <a:ext cx="384" cy="363"/>
                <a:chOff x="2224" y="1842"/>
                <a:chExt cx="384" cy="363"/>
              </a:xfrm>
            </p:grpSpPr>
            <p:sp>
              <p:nvSpPr>
                <p:cNvPr id="38920" name="直接连接符 155656"/>
                <p:cNvSpPr>
                  <a:spLocks noChangeShapeType="1"/>
                </p:cNvSpPr>
                <p:nvPr/>
              </p:nvSpPr>
              <p:spPr bwMode="auto">
                <a:xfrm flipH="1">
                  <a:off x="2413" y="2112"/>
                  <a:ext cx="0" cy="9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endParaRPr lang="zh-CN" altLang="en-US" sz="100"/>
                </a:p>
              </p:txBody>
            </p:sp>
            <p:sp>
              <p:nvSpPr>
                <p:cNvPr id="38921" name="文本框 155657"/>
                <p:cNvSpPr txBox="1">
                  <a:spLocks noChangeArrowheads="1"/>
                </p:cNvSpPr>
                <p:nvPr/>
              </p:nvSpPr>
              <p:spPr bwMode="auto">
                <a:xfrm>
                  <a:off x="2224" y="1842"/>
                  <a:ext cx="384" cy="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1500" b="1">
                      <a:solidFill>
                        <a:srgbClr val="000000"/>
                      </a:solidFill>
                    </a:rPr>
                    <a:t>  </a:t>
                  </a:r>
                  <a:r>
                    <a:rPr lang="en-US" altLang="zh-CN" sz="1800" b="1">
                      <a:solidFill>
                        <a:srgbClr val="000000"/>
                      </a:solidFill>
                    </a:rPr>
                    <a:t>H</a:t>
                  </a:r>
                  <a:endParaRPr lang="en-US" altLang="zh-CN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" name="组合 155658"/>
              <p:cNvGrpSpPr/>
              <p:nvPr/>
            </p:nvGrpSpPr>
            <p:grpSpPr>
              <a:xfrm>
                <a:off x="3723" y="78"/>
                <a:ext cx="240" cy="354"/>
                <a:chOff x="2616" y="1854"/>
                <a:chExt cx="240" cy="354"/>
              </a:xfrm>
            </p:grpSpPr>
            <p:grpSp>
              <p:nvGrpSpPr>
                <p:cNvPr id="17" name="组合 155659"/>
                <p:cNvGrpSpPr/>
                <p:nvPr/>
              </p:nvGrpSpPr>
              <p:grpSpPr>
                <a:xfrm>
                  <a:off x="2726" y="2112"/>
                  <a:ext cx="39" cy="96"/>
                  <a:chOff x="2726" y="2112"/>
                  <a:chExt cx="39" cy="96"/>
                </a:xfrm>
              </p:grpSpPr>
              <p:sp>
                <p:nvSpPr>
                  <p:cNvPr id="38924" name="直接连接符 1556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6" y="2115"/>
                    <a:ext cx="0" cy="9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p>
                    <a:endParaRPr lang="zh-CN" altLang="en-US" sz="100"/>
                  </a:p>
                </p:txBody>
              </p:sp>
              <p:sp>
                <p:nvSpPr>
                  <p:cNvPr id="38925" name="直接连接符 1556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65" y="2112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p>
                    <a:endParaRPr lang="zh-CN" altLang="en-US" sz="100"/>
                  </a:p>
                </p:txBody>
              </p:sp>
            </p:grpSp>
            <p:sp>
              <p:nvSpPr>
                <p:cNvPr id="38926" name="文本框 155662"/>
                <p:cNvSpPr txBox="1">
                  <a:spLocks noChangeArrowheads="1"/>
                </p:cNvSpPr>
                <p:nvPr/>
              </p:nvSpPr>
              <p:spPr bwMode="auto">
                <a:xfrm>
                  <a:off x="2616" y="1854"/>
                  <a:ext cx="240" cy="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solidFill>
                        <a:srgbClr val="000000"/>
                      </a:solidFill>
                    </a:rPr>
                    <a:t>O</a:t>
                  </a:r>
                  <a:endParaRPr lang="en-US" altLang="zh-CN" sz="18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8" name="组合 155663"/>
            <p:cNvGrpSpPr/>
            <p:nvPr/>
          </p:nvGrpSpPr>
          <p:grpSpPr>
            <a:xfrm>
              <a:off x="3888" y="2304"/>
              <a:ext cx="1200" cy="405"/>
              <a:chOff x="2352" y="2928"/>
              <a:chExt cx="1200" cy="405"/>
            </a:xfrm>
          </p:grpSpPr>
          <p:sp>
            <p:nvSpPr>
              <p:cNvPr id="38928" name="直接连接符 155664"/>
              <p:cNvSpPr>
                <a:spLocks noChangeShapeType="1"/>
              </p:cNvSpPr>
              <p:nvPr/>
            </p:nvSpPr>
            <p:spPr bwMode="auto">
              <a:xfrm flipH="1">
                <a:off x="2492" y="2928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8929" name="文本框 155665"/>
              <p:cNvSpPr txBox="1">
                <a:spLocks noChangeArrowheads="1"/>
              </p:cNvSpPr>
              <p:nvPr/>
            </p:nvSpPr>
            <p:spPr bwMode="auto">
              <a:xfrm>
                <a:off x="2352" y="3024"/>
                <a:ext cx="1200" cy="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0000"/>
                    </a:solidFill>
                  </a:rPr>
                  <a:t> CH</a:t>
                </a:r>
                <a:r>
                  <a:rPr lang="en-US" altLang="zh-CN" sz="1800" b="1" baseline="-25000">
                    <a:solidFill>
                      <a:srgbClr val="000000"/>
                    </a:solidFill>
                  </a:rPr>
                  <a:t>2</a:t>
                </a:r>
                <a:r>
                  <a:rPr lang="zh-CN" altLang="en-US" sz="1800" b="1">
                    <a:solidFill>
                      <a:srgbClr val="000000"/>
                    </a:solidFill>
                    <a:sym typeface="+mn-ea"/>
                  </a:rPr>
                  <a:t>－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SH</a:t>
                </a:r>
                <a:endParaRPr lang="en-US" altLang="zh-CN" sz="18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5669" name="文本框 155668"/>
          <p:cNvSpPr txBox="1">
            <a:spLocks noChangeArrowheads="1"/>
          </p:cNvSpPr>
          <p:nvPr/>
        </p:nvSpPr>
        <p:spPr bwMode="auto">
          <a:xfrm>
            <a:off x="3416776" y="5540058"/>
            <a:ext cx="2555081" cy="553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FF0000"/>
                </a:solidFill>
              </a:rPr>
              <a:t>－</a:t>
            </a:r>
            <a:r>
              <a:rPr lang="en-US" altLang="zh-CN" sz="3000" b="1">
                <a:solidFill>
                  <a:srgbClr val="FF0000"/>
                </a:solidFill>
              </a:rPr>
              <a:t>CH</a:t>
            </a:r>
            <a:r>
              <a:rPr lang="en-US" altLang="zh-CN" sz="3000" b="1" baseline="-25000">
                <a:solidFill>
                  <a:srgbClr val="FF0000"/>
                </a:solidFill>
              </a:rPr>
              <a:t>2 </a:t>
            </a:r>
            <a:r>
              <a:rPr lang="zh-CN" altLang="en-US" sz="3000" b="1">
                <a:solidFill>
                  <a:srgbClr val="FF0000"/>
                </a:solidFill>
              </a:rPr>
              <a:t>－</a:t>
            </a:r>
            <a:r>
              <a:rPr lang="en-US" altLang="zh-CN" sz="3000" b="1">
                <a:solidFill>
                  <a:srgbClr val="FF0000"/>
                </a:solidFill>
              </a:rPr>
              <a:t>SH</a:t>
            </a:r>
            <a:endParaRPr lang="en-US" altLang="zh-CN" sz="3000" b="1">
              <a:solidFill>
                <a:srgbClr val="FF0000"/>
              </a:solidFill>
            </a:endParaRPr>
          </a:p>
        </p:txBody>
      </p:sp>
      <p:sp>
        <p:nvSpPr>
          <p:cNvPr id="155672" name="文本框 155671"/>
          <p:cNvSpPr txBox="1">
            <a:spLocks noChangeArrowheads="1"/>
          </p:cNvSpPr>
          <p:nvPr/>
        </p:nvSpPr>
        <p:spPr bwMode="auto">
          <a:xfrm>
            <a:off x="6273800" y="5564346"/>
            <a:ext cx="3095149" cy="553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FF0000"/>
                </a:solidFill>
              </a:rPr>
              <a:t>－</a:t>
            </a:r>
            <a:r>
              <a:rPr lang="en-US" altLang="zh-CN" sz="3000" b="1">
                <a:solidFill>
                  <a:srgbClr val="FF0000"/>
                </a:solidFill>
              </a:rPr>
              <a:t>CH</a:t>
            </a:r>
            <a:r>
              <a:rPr lang="en-US" altLang="zh-CN" sz="3000" b="1" baseline="-25000">
                <a:solidFill>
                  <a:srgbClr val="FF0000"/>
                </a:solidFill>
              </a:rPr>
              <a:t>2 </a:t>
            </a:r>
            <a:r>
              <a:rPr lang="zh-CN" altLang="en-US" sz="3000" b="1">
                <a:solidFill>
                  <a:srgbClr val="FF0000"/>
                </a:solidFill>
              </a:rPr>
              <a:t>－</a:t>
            </a:r>
            <a:r>
              <a:rPr lang="en-US" altLang="zh-CN" sz="3000" b="1">
                <a:solidFill>
                  <a:srgbClr val="FF0000"/>
                </a:solidFill>
              </a:rPr>
              <a:t>COOH</a:t>
            </a:r>
            <a:endParaRPr lang="en-US" altLang="zh-CN" sz="3000" b="1">
              <a:solidFill>
                <a:srgbClr val="FF0000"/>
              </a:solidFill>
            </a:endParaRPr>
          </a:p>
        </p:txBody>
      </p:sp>
      <p:grpSp>
        <p:nvGrpSpPr>
          <p:cNvPr id="19" name="组合 155672"/>
          <p:cNvGrpSpPr/>
          <p:nvPr/>
        </p:nvGrpSpPr>
        <p:grpSpPr>
          <a:xfrm>
            <a:off x="5702300" y="3944620"/>
            <a:ext cx="2171700" cy="742950"/>
            <a:chOff x="2928" y="69"/>
            <a:chExt cx="1824" cy="624"/>
          </a:xfrm>
        </p:grpSpPr>
        <p:sp>
          <p:nvSpPr>
            <p:cNvPr id="38933" name="文本框 155673"/>
            <p:cNvSpPr txBox="1">
              <a:spLocks noChangeArrowheads="1"/>
            </p:cNvSpPr>
            <p:nvPr/>
          </p:nvSpPr>
          <p:spPr bwMode="auto">
            <a:xfrm>
              <a:off x="2928" y="384"/>
              <a:ext cx="1824" cy="3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H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1800" b="1">
                  <a:solidFill>
                    <a:srgbClr val="000000"/>
                  </a:solidFill>
                </a:rPr>
                <a:t>N</a:t>
              </a:r>
              <a:r>
                <a:rPr lang="zh-CN" altLang="en-US" sz="1800" b="1">
                  <a:solidFill>
                    <a:srgbClr val="000000"/>
                  </a:solidFill>
                </a:rPr>
                <a:t>－</a:t>
              </a:r>
              <a:r>
                <a:rPr lang="en-US" altLang="zh-CN" sz="1800" b="1">
                  <a:solidFill>
                    <a:srgbClr val="000000"/>
                  </a:solidFill>
                </a:rPr>
                <a:t>C</a:t>
              </a:r>
              <a:r>
                <a:rPr lang="zh-CN" altLang="en-US" sz="1800" b="1">
                  <a:solidFill>
                    <a:srgbClr val="000000"/>
                  </a:solidFill>
                </a:rPr>
                <a:t>－</a:t>
              </a:r>
              <a:r>
                <a:rPr lang="en-US" altLang="zh-CN" sz="1800" b="1">
                  <a:solidFill>
                    <a:srgbClr val="000000"/>
                  </a:solidFill>
                </a:rPr>
                <a:t>C</a:t>
              </a:r>
              <a:r>
                <a:rPr lang="zh-CN" altLang="en-US" sz="1800" b="1">
                  <a:solidFill>
                    <a:srgbClr val="000000"/>
                  </a:solidFill>
                </a:rPr>
                <a:t>－</a:t>
              </a:r>
              <a:r>
                <a:rPr lang="en-US" altLang="zh-CN" sz="1800" b="1">
                  <a:solidFill>
                    <a:srgbClr val="000000"/>
                  </a:solidFill>
                </a:rPr>
                <a:t>OH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55674"/>
            <p:cNvGrpSpPr/>
            <p:nvPr/>
          </p:nvGrpSpPr>
          <p:grpSpPr>
            <a:xfrm>
              <a:off x="3360" y="69"/>
              <a:ext cx="384" cy="363"/>
              <a:chOff x="2224" y="1842"/>
              <a:chExt cx="384" cy="363"/>
            </a:xfrm>
          </p:grpSpPr>
          <p:sp>
            <p:nvSpPr>
              <p:cNvPr id="38935" name="直接连接符 155675"/>
              <p:cNvSpPr>
                <a:spLocks noChangeShapeType="1"/>
              </p:cNvSpPr>
              <p:nvPr/>
            </p:nvSpPr>
            <p:spPr bwMode="auto">
              <a:xfrm flipH="1">
                <a:off x="2401" y="2112"/>
                <a:ext cx="0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8936" name="文本框 155676"/>
              <p:cNvSpPr txBox="1">
                <a:spLocks noChangeArrowheads="1"/>
              </p:cNvSpPr>
              <p:nvPr/>
            </p:nvSpPr>
            <p:spPr bwMode="auto">
              <a:xfrm>
                <a:off x="2224" y="1842"/>
                <a:ext cx="384" cy="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1800" b="1">
                    <a:solidFill>
                      <a:srgbClr val="000000"/>
                    </a:solidFill>
                  </a:rPr>
                  <a:t>H</a:t>
                </a:r>
                <a:endParaRPr lang="en-US" altLang="zh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组合 155677"/>
            <p:cNvGrpSpPr/>
            <p:nvPr/>
          </p:nvGrpSpPr>
          <p:grpSpPr>
            <a:xfrm>
              <a:off x="3696" y="78"/>
              <a:ext cx="240" cy="354"/>
              <a:chOff x="2589" y="1854"/>
              <a:chExt cx="240" cy="354"/>
            </a:xfrm>
          </p:grpSpPr>
          <p:grpSp>
            <p:nvGrpSpPr>
              <p:cNvPr id="22" name="组合 155678"/>
              <p:cNvGrpSpPr/>
              <p:nvPr/>
            </p:nvGrpSpPr>
            <p:grpSpPr>
              <a:xfrm>
                <a:off x="2712" y="2112"/>
                <a:ext cx="32" cy="96"/>
                <a:chOff x="2712" y="2112"/>
                <a:chExt cx="32" cy="96"/>
              </a:xfrm>
            </p:grpSpPr>
            <p:sp>
              <p:nvSpPr>
                <p:cNvPr id="38939" name="直接连接符 155679"/>
                <p:cNvSpPr>
                  <a:spLocks noChangeShapeType="1"/>
                </p:cNvSpPr>
                <p:nvPr/>
              </p:nvSpPr>
              <p:spPr bwMode="auto">
                <a:xfrm flipH="1">
                  <a:off x="2712" y="2115"/>
                  <a:ext cx="0" cy="9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endParaRPr lang="zh-CN" altLang="en-US" sz="100"/>
                </a:p>
              </p:txBody>
            </p:sp>
            <p:sp>
              <p:nvSpPr>
                <p:cNvPr id="38940" name="直接连接符 155680"/>
                <p:cNvSpPr>
                  <a:spLocks noChangeShapeType="1"/>
                </p:cNvSpPr>
                <p:nvPr/>
              </p:nvSpPr>
              <p:spPr bwMode="auto">
                <a:xfrm flipH="1">
                  <a:off x="2744" y="2112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endParaRPr lang="zh-CN" altLang="en-US" sz="100"/>
                </a:p>
              </p:txBody>
            </p:sp>
          </p:grpSp>
          <p:sp>
            <p:nvSpPr>
              <p:cNvPr id="38941" name="文本框 155681"/>
              <p:cNvSpPr txBox="1">
                <a:spLocks noChangeArrowheads="1"/>
              </p:cNvSpPr>
              <p:nvPr/>
            </p:nvSpPr>
            <p:spPr bwMode="auto">
              <a:xfrm>
                <a:off x="2589" y="1854"/>
                <a:ext cx="240" cy="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0000"/>
                    </a:solidFill>
                  </a:rPr>
                  <a:t>O</a:t>
                </a:r>
                <a:endParaRPr lang="en-US" altLang="zh-CN" sz="18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3" name="组合 155682"/>
          <p:cNvGrpSpPr/>
          <p:nvPr/>
        </p:nvGrpSpPr>
        <p:grpSpPr>
          <a:xfrm>
            <a:off x="6273800" y="4630420"/>
            <a:ext cx="1657350" cy="482203"/>
            <a:chOff x="2352" y="2928"/>
            <a:chExt cx="1200" cy="405"/>
          </a:xfrm>
        </p:grpSpPr>
        <p:sp>
          <p:nvSpPr>
            <p:cNvPr id="38943" name="直接连接符 155683"/>
            <p:cNvSpPr>
              <a:spLocks noChangeShapeType="1"/>
            </p:cNvSpPr>
            <p:nvPr/>
          </p:nvSpPr>
          <p:spPr bwMode="auto">
            <a:xfrm flipH="1">
              <a:off x="2478" y="2928"/>
              <a:ext cx="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8944" name="文本框 155684"/>
            <p:cNvSpPr txBox="1">
              <a:spLocks noChangeArrowheads="1"/>
            </p:cNvSpPr>
            <p:nvPr/>
          </p:nvSpPr>
          <p:spPr bwMode="auto">
            <a:xfrm>
              <a:off x="2352" y="3024"/>
              <a:ext cx="1200" cy="3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 CH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2</a:t>
              </a:r>
              <a:r>
                <a:rPr lang="zh-CN" altLang="en-US" sz="1800" b="1">
                  <a:solidFill>
                    <a:srgbClr val="000000"/>
                  </a:solidFill>
                  <a:sym typeface="+mn-ea"/>
                </a:rPr>
                <a:t>－</a:t>
              </a:r>
              <a:r>
                <a:rPr lang="en-US" altLang="zh-CN" sz="1800" b="1">
                  <a:solidFill>
                    <a:srgbClr val="000000"/>
                  </a:solidFill>
                </a:rPr>
                <a:t>COOH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155686" name="矩形 155685"/>
          <p:cNvSpPr>
            <a:spLocks noChangeArrowheads="1"/>
          </p:cNvSpPr>
          <p:nvPr/>
        </p:nvSpPr>
        <p:spPr bwMode="auto">
          <a:xfrm>
            <a:off x="6216650" y="4687570"/>
            <a:ext cx="17145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sp>
        <p:nvSpPr>
          <p:cNvPr id="155687" name="矩形 155686"/>
          <p:cNvSpPr>
            <a:spLocks noChangeArrowheads="1"/>
          </p:cNvSpPr>
          <p:nvPr/>
        </p:nvSpPr>
        <p:spPr bwMode="auto">
          <a:xfrm>
            <a:off x="3816350" y="4687570"/>
            <a:ext cx="12573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grpSp>
        <p:nvGrpSpPr>
          <p:cNvPr id="24" name="组合 154627"/>
          <p:cNvGrpSpPr/>
          <p:nvPr/>
        </p:nvGrpSpPr>
        <p:grpSpPr>
          <a:xfrm>
            <a:off x="892651" y="1716485"/>
            <a:ext cx="1989535" cy="1046559"/>
            <a:chOff x="1209" y="624"/>
            <a:chExt cx="1671" cy="879"/>
          </a:xfrm>
        </p:grpSpPr>
        <p:sp>
          <p:nvSpPr>
            <p:cNvPr id="25" name="文本框 154628"/>
            <p:cNvSpPr txBox="1">
              <a:spLocks noChangeArrowheads="1"/>
            </p:cNvSpPr>
            <p:nvPr/>
          </p:nvSpPr>
          <p:spPr bwMode="auto">
            <a:xfrm>
              <a:off x="2064" y="960"/>
              <a:ext cx="816" cy="3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COOH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" name="组合 154629"/>
            <p:cNvGrpSpPr/>
            <p:nvPr/>
          </p:nvGrpSpPr>
          <p:grpSpPr>
            <a:xfrm>
              <a:off x="1209" y="624"/>
              <a:ext cx="1200" cy="879"/>
              <a:chOff x="1200" y="624"/>
              <a:chExt cx="1200" cy="879"/>
            </a:xfrm>
          </p:grpSpPr>
          <p:grpSp>
            <p:nvGrpSpPr>
              <p:cNvPr id="27" name="组合 154630"/>
              <p:cNvGrpSpPr/>
              <p:nvPr/>
            </p:nvGrpSpPr>
            <p:grpSpPr>
              <a:xfrm>
                <a:off x="1536" y="624"/>
                <a:ext cx="864" cy="720"/>
                <a:chOff x="2448" y="2592"/>
                <a:chExt cx="864" cy="720"/>
              </a:xfrm>
            </p:grpSpPr>
            <p:sp>
              <p:nvSpPr>
                <p:cNvPr id="28" name="文本框 154631"/>
                <p:cNvSpPr txBox="1">
                  <a:spLocks noChangeArrowheads="1"/>
                </p:cNvSpPr>
                <p:nvPr/>
              </p:nvSpPr>
              <p:spPr bwMode="auto">
                <a:xfrm>
                  <a:off x="2448" y="2592"/>
                  <a:ext cx="864" cy="6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  <a:endPara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—C—</a:t>
                  </a:r>
                  <a:endPara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直接连接符 154632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83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endParaRPr lang="zh-CN" altLang="en-US" sz="100"/>
                </a:p>
              </p:txBody>
            </p:sp>
            <p:sp>
              <p:nvSpPr>
                <p:cNvPr id="30" name="直接连接符 154633"/>
                <p:cNvSpPr>
                  <a:spLocks noChangeShapeType="1"/>
                </p:cNvSpPr>
                <p:nvPr/>
              </p:nvSpPr>
              <p:spPr bwMode="auto">
                <a:xfrm flipH="1">
                  <a:off x="2784" y="31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endParaRPr lang="zh-CN" altLang="en-US" sz="100"/>
                </a:p>
              </p:txBody>
            </p:sp>
          </p:grpSp>
          <p:sp>
            <p:nvSpPr>
              <p:cNvPr id="31" name="文本框 154634"/>
              <p:cNvSpPr txBox="1">
                <a:spLocks noChangeArrowheads="1"/>
              </p:cNvSpPr>
              <p:nvPr/>
            </p:nvSpPr>
            <p:spPr bwMode="auto">
              <a:xfrm>
                <a:off x="1728" y="1200"/>
                <a:ext cx="336" cy="3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7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700" b="1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文本框 154635"/>
              <p:cNvSpPr txBox="1">
                <a:spLocks noChangeArrowheads="1"/>
              </p:cNvSpPr>
              <p:nvPr/>
            </p:nvSpPr>
            <p:spPr bwMode="auto">
              <a:xfrm>
                <a:off x="1200" y="960"/>
                <a:ext cx="720" cy="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文本框 154636"/>
              <p:cNvSpPr txBox="1">
                <a:spLocks noChangeArrowheads="1"/>
              </p:cNvSpPr>
              <p:nvPr/>
            </p:nvSpPr>
            <p:spPr bwMode="auto">
              <a:xfrm>
                <a:off x="1632" y="624"/>
                <a:ext cx="624" cy="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CH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矩形 154637"/>
          <p:cNvSpPr>
            <a:spLocks noChangeArrowheads="1"/>
          </p:cNvSpPr>
          <p:nvPr/>
        </p:nvSpPr>
        <p:spPr bwMode="auto">
          <a:xfrm>
            <a:off x="528320" y="2109391"/>
            <a:ext cx="374650" cy="321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sz="1500" b="1">
                <a:solidFill>
                  <a:srgbClr val="000000"/>
                </a:solidFill>
              </a:rPr>
              <a:t>①</a:t>
            </a:r>
            <a:endParaRPr lang="en-US" altLang="zh-CN" sz="1500" b="1">
              <a:solidFill>
                <a:srgbClr val="000000"/>
              </a:solidFill>
            </a:endParaRPr>
          </a:p>
        </p:txBody>
      </p:sp>
      <p:grpSp>
        <p:nvGrpSpPr>
          <p:cNvPr id="35" name="组合 154638"/>
          <p:cNvGrpSpPr/>
          <p:nvPr/>
        </p:nvGrpSpPr>
        <p:grpSpPr>
          <a:xfrm>
            <a:off x="4025186" y="1716485"/>
            <a:ext cx="1028700" cy="857250"/>
            <a:chOff x="2448" y="2592"/>
            <a:chExt cx="864" cy="720"/>
          </a:xfrm>
        </p:grpSpPr>
        <p:sp>
          <p:nvSpPr>
            <p:cNvPr id="36" name="文本框 154639"/>
            <p:cNvSpPr txBox="1">
              <a:spLocks noChangeArrowheads="1"/>
            </p:cNvSpPr>
            <p:nvPr/>
          </p:nvSpPr>
          <p:spPr bwMode="auto">
            <a:xfrm>
              <a:off x="2448" y="2592"/>
              <a:ext cx="864" cy="6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—C—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直接连接符 154640"/>
            <p:cNvSpPr>
              <a:spLocks noChangeShapeType="1"/>
            </p:cNvSpPr>
            <p:nvPr/>
          </p:nvSpPr>
          <p:spPr bwMode="auto">
            <a:xfrm flipH="1" flipV="1">
              <a:off x="2784" y="283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8" name="直接连接符 154641"/>
            <p:cNvSpPr>
              <a:spLocks noChangeShapeType="1"/>
            </p:cNvSpPr>
            <p:nvPr/>
          </p:nvSpPr>
          <p:spPr bwMode="auto">
            <a:xfrm flipH="1">
              <a:off x="2784" y="316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 sz="100"/>
            </a:p>
          </p:txBody>
        </p:sp>
      </p:grpSp>
      <p:grpSp>
        <p:nvGrpSpPr>
          <p:cNvPr id="39" name="组合 154642"/>
          <p:cNvGrpSpPr/>
          <p:nvPr/>
        </p:nvGrpSpPr>
        <p:grpSpPr>
          <a:xfrm>
            <a:off x="3625136" y="1716485"/>
            <a:ext cx="1028700" cy="857250"/>
            <a:chOff x="2448" y="2592"/>
            <a:chExt cx="864" cy="720"/>
          </a:xfrm>
        </p:grpSpPr>
        <p:sp>
          <p:nvSpPr>
            <p:cNvPr id="40" name="文本框 154643"/>
            <p:cNvSpPr txBox="1">
              <a:spLocks noChangeArrowheads="1"/>
            </p:cNvSpPr>
            <p:nvPr/>
          </p:nvSpPr>
          <p:spPr bwMode="auto">
            <a:xfrm>
              <a:off x="2448" y="2592"/>
              <a:ext cx="864" cy="6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—</a:t>
              </a: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直接连接符 154644"/>
            <p:cNvSpPr>
              <a:spLocks noChangeShapeType="1"/>
            </p:cNvSpPr>
            <p:nvPr/>
          </p:nvSpPr>
          <p:spPr bwMode="auto">
            <a:xfrm flipH="1" flipV="1">
              <a:off x="2784" y="283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42" name="直接连接符 154645"/>
            <p:cNvSpPr>
              <a:spLocks noChangeShapeType="1"/>
            </p:cNvSpPr>
            <p:nvPr/>
          </p:nvSpPr>
          <p:spPr bwMode="auto">
            <a:xfrm flipH="1">
              <a:off x="2784" y="316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 sz="100"/>
            </a:p>
          </p:txBody>
        </p:sp>
      </p:grpSp>
      <p:sp>
        <p:nvSpPr>
          <p:cNvPr id="43" name="文本框 154646"/>
          <p:cNvSpPr txBox="1">
            <a:spLocks noChangeArrowheads="1"/>
          </p:cNvSpPr>
          <p:nvPr/>
        </p:nvSpPr>
        <p:spPr bwMode="auto">
          <a:xfrm>
            <a:off x="3225086" y="2173685"/>
            <a:ext cx="6858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文本框 154647"/>
          <p:cNvSpPr txBox="1">
            <a:spLocks noChangeArrowheads="1"/>
          </p:cNvSpPr>
          <p:nvPr/>
        </p:nvSpPr>
        <p:spPr bwMode="auto">
          <a:xfrm>
            <a:off x="4596686" y="2116535"/>
            <a:ext cx="9715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COOH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文本框 154648"/>
          <p:cNvSpPr txBox="1">
            <a:spLocks noChangeArrowheads="1"/>
          </p:cNvSpPr>
          <p:nvPr/>
        </p:nvSpPr>
        <p:spPr bwMode="auto">
          <a:xfrm>
            <a:off x="3910886" y="2516585"/>
            <a:ext cx="3429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文本框 154649"/>
          <p:cNvSpPr txBox="1">
            <a:spLocks noChangeArrowheads="1"/>
          </p:cNvSpPr>
          <p:nvPr/>
        </p:nvSpPr>
        <p:spPr bwMode="auto">
          <a:xfrm>
            <a:off x="4310936" y="2516585"/>
            <a:ext cx="3429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文本框 154650"/>
          <p:cNvSpPr txBox="1">
            <a:spLocks noChangeArrowheads="1"/>
          </p:cNvSpPr>
          <p:nvPr/>
        </p:nvSpPr>
        <p:spPr bwMode="auto">
          <a:xfrm>
            <a:off x="3796586" y="1716485"/>
            <a:ext cx="7429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CH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文本框 154651"/>
          <p:cNvSpPr txBox="1">
            <a:spLocks noChangeArrowheads="1"/>
          </p:cNvSpPr>
          <p:nvPr/>
        </p:nvSpPr>
        <p:spPr bwMode="auto">
          <a:xfrm>
            <a:off x="4196636" y="1716485"/>
            <a:ext cx="8572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CH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8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矩形 154652"/>
          <p:cNvSpPr>
            <a:spLocks noChangeArrowheads="1"/>
          </p:cNvSpPr>
          <p:nvPr/>
        </p:nvSpPr>
        <p:spPr bwMode="auto">
          <a:xfrm>
            <a:off x="2944098" y="2164160"/>
            <a:ext cx="374650" cy="321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sz="1500" b="1">
                <a:solidFill>
                  <a:srgbClr val="000000"/>
                </a:solidFill>
              </a:rPr>
              <a:t>②</a:t>
            </a:r>
            <a:endParaRPr lang="en-US" altLang="zh-CN" sz="1500" b="1">
              <a:solidFill>
                <a:srgbClr val="000000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881936" y="2116535"/>
            <a:ext cx="571500" cy="342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510586" y="2459435"/>
            <a:ext cx="342900" cy="342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1967786" y="2116535"/>
            <a:ext cx="800100" cy="342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814448" y="2139147"/>
            <a:ext cx="800100" cy="3429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grpSp>
        <p:nvGrpSpPr>
          <p:cNvPr id="54" name="组合 154653"/>
          <p:cNvGrpSpPr/>
          <p:nvPr/>
        </p:nvGrpSpPr>
        <p:grpSpPr>
          <a:xfrm>
            <a:off x="6513910" y="1654890"/>
            <a:ext cx="1033463" cy="1059881"/>
            <a:chOff x="2448" y="2592"/>
            <a:chExt cx="864" cy="904"/>
          </a:xfrm>
        </p:grpSpPr>
        <p:sp>
          <p:nvSpPr>
            <p:cNvPr id="55" name="文本框 154654"/>
            <p:cNvSpPr txBox="1">
              <a:spLocks noChangeArrowheads="1"/>
            </p:cNvSpPr>
            <p:nvPr/>
          </p:nvSpPr>
          <p:spPr bwMode="auto">
            <a:xfrm>
              <a:off x="2448" y="2592"/>
              <a:ext cx="864" cy="9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—C——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直接连接符 154655"/>
            <p:cNvSpPr>
              <a:spLocks noChangeShapeType="1"/>
            </p:cNvSpPr>
            <p:nvPr/>
          </p:nvSpPr>
          <p:spPr bwMode="auto">
            <a:xfrm flipH="1" flipV="1">
              <a:off x="2784" y="283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57" name="直接连接符 154656"/>
            <p:cNvSpPr>
              <a:spLocks noChangeShapeType="1"/>
            </p:cNvSpPr>
            <p:nvPr/>
          </p:nvSpPr>
          <p:spPr bwMode="auto">
            <a:xfrm flipH="1">
              <a:off x="2784" y="316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 sz="100"/>
            </a:p>
          </p:txBody>
        </p:sp>
      </p:grpSp>
      <p:sp>
        <p:nvSpPr>
          <p:cNvPr id="58" name="矩形 154657"/>
          <p:cNvSpPr>
            <a:spLocks noChangeArrowheads="1"/>
          </p:cNvSpPr>
          <p:nvPr/>
        </p:nvSpPr>
        <p:spPr bwMode="auto">
          <a:xfrm>
            <a:off x="5810250" y="2118043"/>
            <a:ext cx="374650" cy="321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sz="1500" b="1">
                <a:solidFill>
                  <a:srgbClr val="000000"/>
                </a:solidFill>
              </a:rPr>
              <a:t>③</a:t>
            </a:r>
            <a:endParaRPr lang="en-US" altLang="zh-CN" sz="1500" b="1">
              <a:solidFill>
                <a:srgbClr val="000000"/>
              </a:solidFill>
            </a:endParaRPr>
          </a:p>
        </p:txBody>
      </p:sp>
      <p:sp>
        <p:nvSpPr>
          <p:cNvPr id="59" name="文本框 154658"/>
          <p:cNvSpPr txBox="1">
            <a:spLocks noChangeArrowheads="1"/>
          </p:cNvSpPr>
          <p:nvPr/>
        </p:nvSpPr>
        <p:spPr bwMode="auto">
          <a:xfrm>
            <a:off x="6096000" y="2112090"/>
            <a:ext cx="92749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文本框 154659"/>
          <p:cNvSpPr txBox="1">
            <a:spLocks noChangeArrowheads="1"/>
          </p:cNvSpPr>
          <p:nvPr/>
        </p:nvSpPr>
        <p:spPr bwMode="auto">
          <a:xfrm>
            <a:off x="6729413" y="1667986"/>
            <a:ext cx="9763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COOH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文本框 154660"/>
          <p:cNvSpPr txBox="1">
            <a:spLocks noChangeArrowheads="1"/>
          </p:cNvSpPr>
          <p:nvPr/>
        </p:nvSpPr>
        <p:spPr bwMode="auto">
          <a:xfrm>
            <a:off x="6737747" y="2454990"/>
            <a:ext cx="34409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" name="组合 154661"/>
          <p:cNvGrpSpPr/>
          <p:nvPr/>
        </p:nvGrpSpPr>
        <p:grpSpPr>
          <a:xfrm>
            <a:off x="7359254" y="1654890"/>
            <a:ext cx="1033463" cy="844153"/>
            <a:chOff x="2448" y="2592"/>
            <a:chExt cx="864" cy="720"/>
          </a:xfrm>
        </p:grpSpPr>
        <p:sp>
          <p:nvSpPr>
            <p:cNvPr id="63" name="文本框 154662"/>
            <p:cNvSpPr txBox="1">
              <a:spLocks noChangeArrowheads="1"/>
            </p:cNvSpPr>
            <p:nvPr/>
          </p:nvSpPr>
          <p:spPr bwMode="auto">
            <a:xfrm>
              <a:off x="2448" y="2592"/>
              <a:ext cx="864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—C—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直接连接符 154663"/>
            <p:cNvSpPr>
              <a:spLocks noChangeShapeType="1"/>
            </p:cNvSpPr>
            <p:nvPr/>
          </p:nvSpPr>
          <p:spPr bwMode="auto">
            <a:xfrm flipH="1" flipV="1">
              <a:off x="2784" y="2832"/>
              <a:ext cx="0" cy="144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65" name="直接连接符 154664"/>
            <p:cNvSpPr>
              <a:spLocks noChangeShapeType="1"/>
            </p:cNvSpPr>
            <p:nvPr/>
          </p:nvSpPr>
          <p:spPr bwMode="auto">
            <a:xfrm flipH="1">
              <a:off x="2784" y="3168"/>
              <a:ext cx="0" cy="144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p>
              <a:endParaRPr lang="zh-CN" altLang="en-US" sz="100"/>
            </a:p>
          </p:txBody>
        </p:sp>
      </p:grpSp>
      <p:sp>
        <p:nvSpPr>
          <p:cNvPr id="66" name="文本框 154665"/>
          <p:cNvSpPr txBox="1">
            <a:spLocks noChangeArrowheads="1"/>
          </p:cNvSpPr>
          <p:nvPr/>
        </p:nvSpPr>
        <p:spPr bwMode="auto">
          <a:xfrm>
            <a:off x="7589044" y="2499043"/>
            <a:ext cx="3429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文本框 154666"/>
          <p:cNvSpPr txBox="1">
            <a:spLocks noChangeArrowheads="1"/>
          </p:cNvSpPr>
          <p:nvPr/>
        </p:nvSpPr>
        <p:spPr bwMode="auto">
          <a:xfrm>
            <a:off x="8048625" y="2048986"/>
            <a:ext cx="74652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文本框 154667"/>
          <p:cNvSpPr txBox="1">
            <a:spLocks noChangeArrowheads="1"/>
          </p:cNvSpPr>
          <p:nvPr/>
        </p:nvSpPr>
        <p:spPr bwMode="auto">
          <a:xfrm>
            <a:off x="7589044" y="1654890"/>
            <a:ext cx="8620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8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直接连接符 154668"/>
          <p:cNvSpPr>
            <a:spLocks noChangeShapeType="1"/>
          </p:cNvSpPr>
          <p:nvPr/>
        </p:nvSpPr>
        <p:spPr bwMode="auto">
          <a:xfrm flipH="1">
            <a:off x="7761685" y="2329974"/>
            <a:ext cx="0" cy="2250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p>
            <a:endParaRPr lang="zh-CN" altLang="en-US" sz="100"/>
          </a:p>
        </p:txBody>
      </p:sp>
      <p:sp>
        <p:nvSpPr>
          <p:cNvPr id="70" name="直接连接符 154669"/>
          <p:cNvSpPr>
            <a:spLocks noChangeShapeType="1"/>
          </p:cNvSpPr>
          <p:nvPr/>
        </p:nvSpPr>
        <p:spPr bwMode="auto">
          <a:xfrm flipH="1">
            <a:off x="7761685" y="1935877"/>
            <a:ext cx="0" cy="2250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p>
            <a:endParaRPr lang="zh-CN" altLang="en-US" sz="100"/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6109097" y="2112090"/>
            <a:ext cx="571500" cy="342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6737747" y="1654890"/>
            <a:ext cx="800100" cy="342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grpSp>
        <p:nvGrpSpPr>
          <p:cNvPr id="74" name="组合 154691"/>
          <p:cNvGrpSpPr/>
          <p:nvPr/>
        </p:nvGrpSpPr>
        <p:grpSpPr>
          <a:xfrm>
            <a:off x="9467850" y="1584643"/>
            <a:ext cx="1989535" cy="1046559"/>
            <a:chOff x="1209" y="624"/>
            <a:chExt cx="1671" cy="879"/>
          </a:xfrm>
        </p:grpSpPr>
        <p:sp>
          <p:nvSpPr>
            <p:cNvPr id="75" name="文本框 154692"/>
            <p:cNvSpPr txBox="1">
              <a:spLocks noChangeArrowheads="1"/>
            </p:cNvSpPr>
            <p:nvPr/>
          </p:nvSpPr>
          <p:spPr bwMode="auto">
            <a:xfrm>
              <a:off x="2064" y="960"/>
              <a:ext cx="816" cy="3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NH</a:t>
              </a:r>
              <a:r>
                <a:rPr lang="en-US" altLang="zh-CN" sz="100" b="1">
                  <a:solidFill>
                    <a:srgbClr val="000000"/>
                  </a:solidFill>
                </a:rPr>
                <a:t>2</a:t>
              </a:r>
              <a:endParaRPr lang="en-US" altLang="zh-CN" sz="100" b="1">
                <a:solidFill>
                  <a:srgbClr val="000000"/>
                </a:solidFill>
              </a:endParaRPr>
            </a:p>
          </p:txBody>
        </p:sp>
        <p:grpSp>
          <p:nvGrpSpPr>
            <p:cNvPr id="76" name="组合 154693"/>
            <p:cNvGrpSpPr/>
            <p:nvPr/>
          </p:nvGrpSpPr>
          <p:grpSpPr>
            <a:xfrm>
              <a:off x="1209" y="624"/>
              <a:ext cx="1200" cy="879"/>
              <a:chOff x="1200" y="624"/>
              <a:chExt cx="1200" cy="879"/>
            </a:xfrm>
          </p:grpSpPr>
          <p:grpSp>
            <p:nvGrpSpPr>
              <p:cNvPr id="77" name="组合 154694"/>
              <p:cNvGrpSpPr/>
              <p:nvPr/>
            </p:nvGrpSpPr>
            <p:grpSpPr>
              <a:xfrm>
                <a:off x="1536" y="624"/>
                <a:ext cx="864" cy="720"/>
                <a:chOff x="2448" y="2592"/>
                <a:chExt cx="864" cy="720"/>
              </a:xfrm>
            </p:grpSpPr>
            <p:sp>
              <p:nvSpPr>
                <p:cNvPr id="78" name="文本框 154695"/>
                <p:cNvSpPr txBox="1">
                  <a:spLocks noChangeArrowheads="1"/>
                </p:cNvSpPr>
                <p:nvPr/>
              </p:nvSpPr>
              <p:spPr bwMode="auto">
                <a:xfrm>
                  <a:off x="2448" y="2592"/>
                  <a:ext cx="864" cy="6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  <a:endPara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—C—</a:t>
                  </a:r>
                  <a:endPara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" name="直接连接符 154696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83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endParaRPr lang="zh-CN" altLang="en-US" sz="100"/>
                </a:p>
              </p:txBody>
            </p:sp>
            <p:sp>
              <p:nvSpPr>
                <p:cNvPr id="80" name="直接连接符 154697"/>
                <p:cNvSpPr>
                  <a:spLocks noChangeShapeType="1"/>
                </p:cNvSpPr>
                <p:nvPr/>
              </p:nvSpPr>
              <p:spPr bwMode="auto">
                <a:xfrm flipH="1">
                  <a:off x="2784" y="31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p>
                  <a:endParaRPr lang="zh-CN" altLang="en-US" sz="100"/>
                </a:p>
              </p:txBody>
            </p:sp>
          </p:grpSp>
          <p:sp>
            <p:nvSpPr>
              <p:cNvPr id="81" name="文本框 154698"/>
              <p:cNvSpPr txBox="1">
                <a:spLocks noChangeArrowheads="1"/>
              </p:cNvSpPr>
              <p:nvPr/>
            </p:nvSpPr>
            <p:spPr bwMode="auto">
              <a:xfrm>
                <a:off x="1728" y="1200"/>
                <a:ext cx="336" cy="3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7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700" b="1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文本框 154699"/>
              <p:cNvSpPr txBox="1">
                <a:spLocks noChangeArrowheads="1"/>
              </p:cNvSpPr>
              <p:nvPr/>
            </p:nvSpPr>
            <p:spPr bwMode="auto">
              <a:xfrm>
                <a:off x="1200" y="960"/>
                <a:ext cx="720" cy="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文本框 154700"/>
              <p:cNvSpPr txBox="1">
                <a:spLocks noChangeArrowheads="1"/>
              </p:cNvSpPr>
              <p:nvPr/>
            </p:nvSpPr>
            <p:spPr bwMode="auto">
              <a:xfrm>
                <a:off x="1632" y="624"/>
                <a:ext cx="624" cy="3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CH</a:t>
                </a:r>
                <a:r>
                  <a:rPr lang="en-US" altLang="zh-CN" sz="1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4" name="矩形 154701"/>
          <p:cNvSpPr>
            <a:spLocks noChangeArrowheads="1"/>
          </p:cNvSpPr>
          <p:nvPr/>
        </p:nvSpPr>
        <p:spPr bwMode="auto">
          <a:xfrm>
            <a:off x="9182100" y="2029936"/>
            <a:ext cx="374650" cy="321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sz="1500" b="1">
                <a:solidFill>
                  <a:srgbClr val="000000"/>
                </a:solidFill>
              </a:rPr>
              <a:t>④</a:t>
            </a:r>
            <a:endParaRPr lang="en-US" altLang="zh-CN" sz="1500" b="1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4925" y="2505710"/>
            <a:ext cx="43434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739017" y="2503885"/>
            <a:ext cx="342900" cy="342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p>
            <a:pPr algn="ctr"/>
            <a:endParaRPr lang="zh-CN" altLang="en-US" sz="100"/>
          </a:p>
        </p:txBody>
      </p:sp>
      <p:cxnSp>
        <p:nvCxnSpPr>
          <p:cNvPr id="3" name="直接连接符 2"/>
          <p:cNvCxnSpPr/>
          <p:nvPr/>
        </p:nvCxnSpPr>
        <p:spPr>
          <a:xfrm>
            <a:off x="7023735" y="2282190"/>
            <a:ext cx="542925" cy="1143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72" grpId="0"/>
      <p:bldP spid="154673" grpId="1"/>
      <p:bldP spid="155652" grpId="0"/>
      <p:bldP spid="155669" grpId="1" bldLvl="0" animBg="1"/>
      <p:bldP spid="155672" grpId="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矩形 1"/>
          <p:cNvSpPr/>
          <p:nvPr/>
        </p:nvSpPr>
        <p:spPr>
          <a:xfrm>
            <a:off x="1278890" y="1885950"/>
            <a:ext cx="52241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Aft>
                <a:spcPct val="0"/>
              </a:spcAft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人体内氨基酸：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21</a:t>
            </a: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  <a:endParaRPr lang="zh-CN" altLang="en-US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391468"/>
            <a:ext cx="12192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氨基酸如何构成种类繁多的蛋白质？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315" y="2875280"/>
            <a:ext cx="3265170" cy="1953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algn="l">
              <a:lnSpc>
                <a:spcPct val="100000"/>
              </a:lnSpc>
              <a:buClrTx/>
              <a:buSzTx/>
              <a:buFontTx/>
              <a:buNone/>
            </a:pPr>
            <a:r>
              <a:rPr altLang="zh-CN" sz="2400" b="1" spc="0" dirty="0">
                <a:solidFill>
                  <a:schemeClr val="tx1"/>
                </a:solidFill>
                <a:sym typeface="+mn-ea"/>
              </a:rPr>
              <a:t>必需氨基酸（</a:t>
            </a:r>
            <a:r>
              <a:rPr altLang="zh-CN" sz="2400" b="1" spc="0" dirty="0">
                <a:solidFill>
                  <a:schemeClr val="tx1"/>
                </a:solidFill>
                <a:sym typeface="+mn-ea"/>
              </a:rPr>
              <a:t>8</a:t>
            </a:r>
            <a:r>
              <a:rPr altLang="zh-CN" sz="2400" b="1" spc="0" dirty="0">
                <a:solidFill>
                  <a:schemeClr val="tx1"/>
                </a:solidFill>
                <a:sym typeface="+mn-ea"/>
              </a:rPr>
              <a:t>种）：</a:t>
            </a:r>
            <a:endParaRPr altLang="zh-CN" sz="2400" b="1" spc="0" dirty="0">
              <a:solidFill>
                <a:schemeClr val="tx1"/>
              </a:solidFill>
              <a:sym typeface="+mn-ea"/>
            </a:endParaRPr>
          </a:p>
          <a:p>
            <a:pPr marL="0" lvl="0" algn="l">
              <a:lnSpc>
                <a:spcPct val="100000"/>
              </a:lnSpc>
              <a:buClrTx/>
              <a:buSzTx/>
              <a:buFontTx/>
              <a:buNone/>
            </a:pPr>
            <a:endParaRPr altLang="zh-CN" sz="2400" b="1" spc="0" dirty="0">
              <a:solidFill>
                <a:schemeClr val="tx1"/>
              </a:solidFill>
              <a:sym typeface="+mn-ea"/>
            </a:endParaRPr>
          </a:p>
          <a:p>
            <a:pPr marL="0" lvl="0" algn="l">
              <a:lnSpc>
                <a:spcPct val="100000"/>
              </a:lnSpc>
              <a:buClrTx/>
              <a:buSzTx/>
              <a:buFontTx/>
              <a:buNone/>
            </a:pPr>
            <a:endParaRPr altLang="zh-CN" sz="2400" b="1" spc="0" dirty="0">
              <a:solidFill>
                <a:schemeClr val="tx1"/>
              </a:solidFill>
              <a:sym typeface="+mn-ea"/>
            </a:endParaRPr>
          </a:p>
          <a:p>
            <a:pPr marL="0" lvl="0" algn="l">
              <a:lnSpc>
                <a:spcPct val="100000"/>
              </a:lnSpc>
              <a:buClrTx/>
              <a:buSzTx/>
              <a:buFontTx/>
              <a:buNone/>
            </a:pPr>
            <a:r>
              <a:rPr altLang="zh-CN" sz="2400" b="1" spc="0" dirty="0">
                <a:solidFill>
                  <a:schemeClr val="tx1"/>
                </a:solidFill>
                <a:sym typeface="+mn-ea"/>
              </a:rPr>
              <a:t>非必需氨基酸（</a:t>
            </a:r>
            <a:r>
              <a:rPr altLang="zh-CN" sz="2400" b="1" spc="0" dirty="0">
                <a:solidFill>
                  <a:schemeClr val="tx1"/>
                </a:solidFill>
                <a:sym typeface="+mn-ea"/>
              </a:rPr>
              <a:t>13</a:t>
            </a:r>
            <a:r>
              <a:rPr altLang="zh-CN" sz="2400" b="1" spc="0" dirty="0">
                <a:solidFill>
                  <a:schemeClr val="tx1"/>
                </a:solidFill>
                <a:sym typeface="+mn-ea"/>
              </a:rPr>
              <a:t>种）</a:t>
            </a:r>
            <a:endParaRPr altLang="zh-CN" sz="2400" b="1" spc="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3035" y="2116455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altLang="zh-CN" sz="2400" b="1" dirty="0">
                <a:sym typeface="+mn-ea"/>
              </a:rPr>
              <a:t>按细胞能否合成可分为哪两类</a:t>
            </a:r>
            <a:endParaRPr lang="zh-CN" altLang="zh-CN" sz="2400" b="1" dirty="0">
              <a:sym typeface="+mn-ea"/>
            </a:endParaRPr>
          </a:p>
        </p:txBody>
      </p:sp>
      <p:sp>
        <p:nvSpPr>
          <p:cNvPr id="5" name="矩形 1"/>
          <p:cNvSpPr/>
          <p:nvPr/>
        </p:nvSpPr>
        <p:spPr>
          <a:xfrm>
            <a:off x="1278890" y="3105785"/>
            <a:ext cx="52241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Aft>
                <a:spcPct val="0"/>
              </a:spcAft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人体内蛋白质：数万种</a:t>
            </a:r>
            <a:endParaRPr lang="zh-CN" altLang="en-US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0230" y="3375025"/>
            <a:ext cx="36423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异亮色苏，苯赖蛋缬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一两色素，本来淡些”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243" name="矩形 2"/>
          <p:cNvSpPr/>
          <p:nvPr/>
        </p:nvSpPr>
        <p:spPr>
          <a:xfrm>
            <a:off x="893763" y="228600"/>
            <a:ext cx="101266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二、蛋白质的基本组成单位</a:t>
            </a:r>
            <a: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氨基酸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07" name="TextBox 6"/>
          <p:cNvSpPr txBox="1"/>
          <p:nvPr>
            <p:custDataLst>
              <p:tags r:id="rId1"/>
            </p:custDataLst>
          </p:nvPr>
        </p:nvSpPr>
        <p:spPr>
          <a:xfrm>
            <a:off x="1057275" y="43815"/>
            <a:ext cx="77470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三、蛋白质的结构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33"/>
          <p:cNvSpPr/>
          <p:nvPr>
            <p:custDataLst>
              <p:tags r:id="rId2"/>
            </p:custDataLst>
          </p:nvPr>
        </p:nvSpPr>
        <p:spPr>
          <a:xfrm>
            <a:off x="1036638" y="1362710"/>
            <a:ext cx="10371137" cy="1274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一个氨基酸分子的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羧基（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-COOH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和另一个氨基酸分子的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氨基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(-NH</a:t>
            </a:r>
            <a:r>
              <a:rPr lang="en-US" altLang="zh-CN" sz="32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相连接，同时脱去一分子的水。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Line 4"/>
          <p:cNvSpPr/>
          <p:nvPr>
            <p:custDataLst>
              <p:tags r:id="rId3"/>
            </p:custDataLst>
          </p:nvPr>
        </p:nvSpPr>
        <p:spPr>
          <a:xfrm>
            <a:off x="3176905" y="3793173"/>
            <a:ext cx="360363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Text Box 11"/>
          <p:cNvSpPr txBox="1"/>
          <p:nvPr>
            <p:custDataLst>
              <p:tags r:id="rId4"/>
            </p:custDataLst>
          </p:nvPr>
        </p:nvSpPr>
        <p:spPr>
          <a:xfrm>
            <a:off x="4957763" y="3521710"/>
            <a:ext cx="9159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OH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2"/>
          <p:cNvGrpSpPr/>
          <p:nvPr/>
        </p:nvGrpSpPr>
        <p:grpSpPr>
          <a:xfrm>
            <a:off x="2249488" y="2720023"/>
            <a:ext cx="2563812" cy="2270125"/>
            <a:chOff x="2656" y="3246"/>
            <a:chExt cx="3029" cy="2680"/>
          </a:xfrm>
        </p:grpSpPr>
        <p:sp>
          <p:nvSpPr>
            <p:cNvPr id="9" name="Text Box 3"/>
            <p:cNvSpPr txBox="1"/>
            <p:nvPr>
              <p:custDataLst>
                <p:tags r:id="rId5"/>
              </p:custDataLst>
            </p:nvPr>
          </p:nvSpPr>
          <p:spPr>
            <a:xfrm>
              <a:off x="4164" y="4174"/>
              <a:ext cx="596" cy="6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Line 5"/>
            <p:cNvSpPr/>
            <p:nvPr>
              <p:custDataLst>
                <p:tags r:id="rId6"/>
              </p:custDataLst>
            </p:nvPr>
          </p:nvSpPr>
          <p:spPr>
            <a:xfrm>
              <a:off x="4686" y="4513"/>
              <a:ext cx="426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Line 6"/>
            <p:cNvSpPr/>
            <p:nvPr>
              <p:custDataLst>
                <p:tags r:id="rId7"/>
              </p:custDataLst>
            </p:nvPr>
          </p:nvSpPr>
          <p:spPr>
            <a:xfrm>
              <a:off x="4419" y="4853"/>
              <a:ext cx="2" cy="4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Line 7"/>
            <p:cNvSpPr/>
            <p:nvPr>
              <p:custDataLst>
                <p:tags r:id="rId8"/>
              </p:custDataLst>
            </p:nvPr>
          </p:nvSpPr>
          <p:spPr>
            <a:xfrm>
              <a:off x="4444" y="3797"/>
              <a:ext cx="2" cy="4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Text Box 8"/>
            <p:cNvSpPr txBox="1"/>
            <p:nvPr>
              <p:custDataLst>
                <p:tags r:id="rId9"/>
              </p:custDataLst>
            </p:nvPr>
          </p:nvSpPr>
          <p:spPr>
            <a:xfrm>
              <a:off x="4164" y="3246"/>
              <a:ext cx="681" cy="6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Text Box 9"/>
            <p:cNvSpPr txBox="1"/>
            <p:nvPr>
              <p:custDataLst>
                <p:tags r:id="rId10"/>
              </p:custDataLst>
            </p:nvPr>
          </p:nvSpPr>
          <p:spPr>
            <a:xfrm>
              <a:off x="4178" y="5237"/>
              <a:ext cx="936" cy="6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b="1" baseline="-25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Text Box 10"/>
            <p:cNvSpPr txBox="1"/>
            <p:nvPr>
              <p:custDataLst>
                <p:tags r:id="rId11"/>
              </p:custDataLst>
            </p:nvPr>
          </p:nvSpPr>
          <p:spPr>
            <a:xfrm>
              <a:off x="2656" y="4181"/>
              <a:ext cx="1275" cy="6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NH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Text Box 12"/>
            <p:cNvSpPr txBox="1"/>
            <p:nvPr>
              <p:custDataLst>
                <p:tags r:id="rId12"/>
              </p:custDataLst>
            </p:nvPr>
          </p:nvSpPr>
          <p:spPr>
            <a:xfrm>
              <a:off x="5091" y="4181"/>
              <a:ext cx="594" cy="6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Text Box 13"/>
            <p:cNvSpPr txBox="1"/>
            <p:nvPr>
              <p:custDataLst>
                <p:tags r:id="rId13"/>
              </p:custDataLst>
            </p:nvPr>
          </p:nvSpPr>
          <p:spPr>
            <a:xfrm>
              <a:off x="5066" y="3246"/>
              <a:ext cx="596" cy="6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Line 14"/>
          <p:cNvSpPr/>
          <p:nvPr>
            <p:custDataLst>
              <p:tags r:id="rId14"/>
            </p:custDataLst>
          </p:nvPr>
        </p:nvSpPr>
        <p:spPr>
          <a:xfrm flipH="1">
            <a:off x="4484688" y="3224848"/>
            <a:ext cx="0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Line 15"/>
          <p:cNvSpPr/>
          <p:nvPr>
            <p:custDataLst>
              <p:tags r:id="rId15"/>
            </p:custDataLst>
          </p:nvPr>
        </p:nvSpPr>
        <p:spPr>
          <a:xfrm flipH="1">
            <a:off x="4587875" y="3224848"/>
            <a:ext cx="0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Line 16"/>
          <p:cNvSpPr/>
          <p:nvPr>
            <p:custDataLst>
              <p:tags r:id="rId16"/>
            </p:custDataLst>
          </p:nvPr>
        </p:nvSpPr>
        <p:spPr>
          <a:xfrm>
            <a:off x="4670425" y="3801110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Rectangle 17"/>
          <p:cNvSpPr/>
          <p:nvPr>
            <p:custDataLst>
              <p:tags r:id="rId17"/>
            </p:custDataLst>
          </p:nvPr>
        </p:nvSpPr>
        <p:spPr>
          <a:xfrm>
            <a:off x="4794250" y="3308985"/>
            <a:ext cx="2490788" cy="1004888"/>
          </a:xfrm>
          <a:prstGeom prst="rect">
            <a:avLst/>
          </a:prstGeom>
          <a:solidFill>
            <a:schemeClr val="accent1">
              <a:alpha val="38823"/>
            </a:schemeClr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8"/>
          <p:cNvSpPr txBox="1"/>
          <p:nvPr>
            <p:custDataLst>
              <p:tags r:id="rId18"/>
            </p:custDataLst>
          </p:nvPr>
        </p:nvSpPr>
        <p:spPr>
          <a:xfrm>
            <a:off x="5486400" y="5001260"/>
            <a:ext cx="1079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O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3" name="Group 19"/>
          <p:cNvGrpSpPr/>
          <p:nvPr/>
        </p:nvGrpSpPr>
        <p:grpSpPr>
          <a:xfrm>
            <a:off x="7178675" y="2712085"/>
            <a:ext cx="3468688" cy="2270125"/>
            <a:chOff x="3127" y="842"/>
            <a:chExt cx="2185" cy="1430"/>
          </a:xfrm>
        </p:grpSpPr>
        <p:sp>
          <p:nvSpPr>
            <p:cNvPr id="24" name="Text Box 20"/>
            <p:cNvSpPr txBox="1"/>
            <p:nvPr>
              <p:custDataLst>
                <p:tags r:id="rId19"/>
              </p:custDataLst>
            </p:nvPr>
          </p:nvSpPr>
          <p:spPr>
            <a:xfrm>
              <a:off x="3833" y="1337"/>
              <a:ext cx="31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Line 21"/>
            <p:cNvSpPr/>
            <p:nvPr>
              <p:custDataLst>
                <p:tags r:id="rId20"/>
              </p:custDataLst>
            </p:nvPr>
          </p:nvSpPr>
          <p:spPr>
            <a:xfrm>
              <a:off x="3612" y="1518"/>
              <a:ext cx="227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" name="Line 22"/>
            <p:cNvSpPr/>
            <p:nvPr>
              <p:custDataLst>
                <p:tags r:id="rId21"/>
              </p:custDataLst>
            </p:nvPr>
          </p:nvSpPr>
          <p:spPr>
            <a:xfrm>
              <a:off x="4124" y="1518"/>
              <a:ext cx="227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Line 23"/>
            <p:cNvSpPr/>
            <p:nvPr>
              <p:custDataLst>
                <p:tags r:id="rId22"/>
              </p:custDataLst>
            </p:nvPr>
          </p:nvSpPr>
          <p:spPr>
            <a:xfrm>
              <a:off x="3969" y="1699"/>
              <a:ext cx="1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" name="Line 24"/>
            <p:cNvSpPr/>
            <p:nvPr>
              <p:custDataLst>
                <p:tags r:id="rId23"/>
              </p:custDataLst>
            </p:nvPr>
          </p:nvSpPr>
          <p:spPr>
            <a:xfrm>
              <a:off x="3982" y="1136"/>
              <a:ext cx="1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Text Box 25"/>
            <p:cNvSpPr txBox="1"/>
            <p:nvPr>
              <p:custDataLst>
                <p:tags r:id="rId24"/>
              </p:custDataLst>
            </p:nvPr>
          </p:nvSpPr>
          <p:spPr>
            <a:xfrm>
              <a:off x="3833" y="842"/>
              <a:ext cx="36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Text Box 26"/>
            <p:cNvSpPr txBox="1"/>
            <p:nvPr>
              <p:custDataLst>
                <p:tags r:id="rId25"/>
              </p:custDataLst>
            </p:nvPr>
          </p:nvSpPr>
          <p:spPr>
            <a:xfrm>
              <a:off x="4332" y="1337"/>
              <a:ext cx="98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COOH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Text Box 27"/>
            <p:cNvSpPr txBox="1"/>
            <p:nvPr>
              <p:custDataLst>
                <p:tags r:id="rId26"/>
              </p:custDataLst>
            </p:nvPr>
          </p:nvSpPr>
          <p:spPr>
            <a:xfrm>
              <a:off x="3840" y="1904"/>
              <a:ext cx="63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Text Box 28"/>
            <p:cNvSpPr txBox="1"/>
            <p:nvPr>
              <p:custDataLst>
                <p:tags r:id="rId27"/>
              </p:custDataLst>
            </p:nvPr>
          </p:nvSpPr>
          <p:spPr>
            <a:xfrm>
              <a:off x="3321" y="845"/>
              <a:ext cx="36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H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Text Box 29"/>
            <p:cNvSpPr txBox="1"/>
            <p:nvPr>
              <p:custDataLst>
                <p:tags r:id="rId28"/>
              </p:custDataLst>
            </p:nvPr>
          </p:nvSpPr>
          <p:spPr>
            <a:xfrm>
              <a:off x="3315" y="1344"/>
              <a:ext cx="36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</a:tabLst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kern="1200" spc="15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N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Line 30"/>
            <p:cNvSpPr/>
            <p:nvPr>
              <p:custDataLst>
                <p:tags r:id="rId29"/>
              </p:custDataLst>
            </p:nvPr>
          </p:nvSpPr>
          <p:spPr>
            <a:xfrm>
              <a:off x="3127" y="1535"/>
              <a:ext cx="227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Line 31"/>
            <p:cNvSpPr/>
            <p:nvPr>
              <p:custDataLst>
                <p:tags r:id="rId30"/>
              </p:custDataLst>
            </p:nvPr>
          </p:nvSpPr>
          <p:spPr>
            <a:xfrm>
              <a:off x="3456" y="1162"/>
              <a:ext cx="1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8" name="Text Box 32"/>
          <p:cNvSpPr txBox="1"/>
          <p:nvPr>
            <p:custDataLst>
              <p:tags r:id="rId31"/>
            </p:custDataLst>
          </p:nvPr>
        </p:nvSpPr>
        <p:spPr>
          <a:xfrm>
            <a:off x="6697663" y="3523298"/>
            <a:ext cx="5762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 spc="15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Text Box 31"/>
          <p:cNvSpPr txBox="1"/>
          <p:nvPr>
            <p:custDataLst>
              <p:tags r:id="rId32"/>
            </p:custDataLst>
          </p:nvPr>
        </p:nvSpPr>
        <p:spPr>
          <a:xfrm>
            <a:off x="4419600" y="4410710"/>
            <a:ext cx="10795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肽键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" name="Text Box 30"/>
          <p:cNvSpPr txBox="1"/>
          <p:nvPr>
            <p:custDataLst>
              <p:tags r:id="rId33"/>
            </p:custDataLst>
          </p:nvPr>
        </p:nvSpPr>
        <p:spPr>
          <a:xfrm>
            <a:off x="681038" y="4286885"/>
            <a:ext cx="1336675" cy="706438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kern="1200" cap="none" spc="0" normalizeH="0" baseline="0" noProof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二肽</a:t>
            </a:r>
            <a:endParaRPr kumimoji="0" lang="zh-CN" altLang="en-US" sz="4000" b="1" kern="1200" cap="none" spc="0" normalizeH="0" baseline="0" noProof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8" name="TextBox 38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519238" y="5326380"/>
            <a:ext cx="358140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脱去</a:t>
            </a:r>
            <a:r>
              <a:rPr kumimoji="0" lang="zh-CN" altLang="en-US" sz="3200" b="1" i="0" u="sng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分子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H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，形成</a:t>
            </a:r>
            <a:r>
              <a:rPr kumimoji="0" lang="zh-CN" altLang="en-US" sz="3200" b="1" i="0" u="sng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个肽键。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49" name="矩形 48"/>
          <p:cNvSpPr/>
          <p:nvPr>
            <p:custDataLst>
              <p:tags r:id="rId35"/>
            </p:custDataLst>
          </p:nvPr>
        </p:nvSpPr>
        <p:spPr>
          <a:xfrm>
            <a:off x="2662238" y="5250180"/>
            <a:ext cx="438150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355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>
            <p:custDataLst>
              <p:tags r:id="rId36"/>
            </p:custDataLst>
          </p:nvPr>
        </p:nvSpPr>
        <p:spPr>
          <a:xfrm>
            <a:off x="2662238" y="5802630"/>
            <a:ext cx="438150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355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TextBox 42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918325" y="5366068"/>
            <a:ext cx="452120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脱去的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H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O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中的氢来自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sng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，氧自</a:t>
            </a:r>
            <a:r>
              <a:rPr kumimoji="0" lang="zh-CN" altLang="en-US" sz="3200" b="1" i="0" u="sng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52" name="矩形 51"/>
          <p:cNvSpPr/>
          <p:nvPr>
            <p:custDataLst>
              <p:tags r:id="rId38"/>
            </p:custDataLst>
          </p:nvPr>
        </p:nvSpPr>
        <p:spPr>
          <a:xfrm>
            <a:off x="10090150" y="5897880"/>
            <a:ext cx="11064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羧基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>
            <p:custDataLst>
              <p:tags r:id="rId39"/>
            </p:custDataLst>
          </p:nvPr>
        </p:nvSpPr>
        <p:spPr>
          <a:xfrm>
            <a:off x="6950075" y="5888355"/>
            <a:ext cx="20447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氨基和羧基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下箭头 26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 rot="10800000">
            <a:off x="4837113" y="3940810"/>
            <a:ext cx="193675" cy="493713"/>
          </a:xfrm>
          <a:prstGeom prst="downArrow">
            <a:avLst>
              <a:gd name="adj1" fmla="val 50000"/>
              <a:gd name="adj2" fmla="val 41907"/>
            </a:avLst>
          </a:prstGeom>
          <a:solidFill>
            <a:schemeClr val="accent6"/>
          </a:solidFill>
          <a:ln w="22225" algn="ctr">
            <a:solidFill>
              <a:schemeClr val="accent6"/>
            </a:solidFill>
            <a:miter lim="800000"/>
          </a:ln>
        </p:spPr>
        <p:txBody>
          <a:bodyPr lIns="145125" tIns="72562" rIns="145125" bIns="72562" anchor="ctr"/>
          <a:lstStyle>
            <a:lvl1pPr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71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077460" y="837565"/>
            <a:ext cx="203771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Times New Roman" panose="02020603050405020304" pitchFamily="18" charset="0"/>
              </a:rPr>
              <a:t>脱水缩合</a:t>
            </a:r>
            <a:endParaRPr kumimoji="1" lang="zh-CN" altLang="en-US" sz="3600" b="1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56" name="MH_SubTitle_1"/>
          <p:cNvSpPr/>
          <p:nvPr>
            <p:custDataLst>
              <p:tags r:id="rId42"/>
            </p:custDataLst>
          </p:nvPr>
        </p:nvSpPr>
        <p:spPr>
          <a:xfrm>
            <a:off x="825183" y="873443"/>
            <a:ext cx="3903663" cy="573088"/>
          </a:xfrm>
          <a:prstGeom prst="homePlate">
            <a:avLst/>
          </a:prstGeom>
          <a:solidFill>
            <a:srgbClr val="FFFFFF"/>
          </a:solidFill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氨基酸的结合方式：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Line 16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729163" y="3794760"/>
            <a:ext cx="395288" cy="0"/>
          </a:xfrm>
          <a:prstGeom prst="line">
            <a:avLst/>
          </a:prstGeom>
          <a:noFill/>
          <a:ln w="57150">
            <a:solidFill>
              <a:schemeClr val="accent6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06 L 0.04167 0.2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10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6 2.96296E-06 L -0.04271 0.20463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97 -0.00578 L -0.19896 -0.00301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1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1" grpId="0" bldLvl="0" animBg="1"/>
      <p:bldP spid="21" grpId="1" bldLvl="0" animBg="1"/>
      <p:bldP spid="22" grpId="0"/>
      <p:bldP spid="22" grpId="1"/>
      <p:bldP spid="38" grpId="0"/>
      <p:bldP spid="38" grpId="1"/>
      <p:bldP spid="41" grpId="0" bldLvl="0" animBg="1"/>
      <p:bldP spid="46" grpId="0" bldLvl="0" animBg="1"/>
      <p:bldP spid="48" grpId="0" bldLvl="0" animBg="1"/>
      <p:bldP spid="49" grpId="0"/>
      <p:bldP spid="50" grpId="0"/>
      <p:bldP spid="51" grpId="0" bldLvl="0" animBg="1"/>
      <p:bldP spid="52" grpId="0"/>
      <p:bldP spid="53" grpId="0"/>
      <p:bldP spid="54" grpId="0" bldLvl="0" animBg="1"/>
      <p:bldP spid="55" grpId="0" bldLvl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0.xml><?xml version="1.0" encoding="utf-8"?>
<p:tagLst xmlns:p="http://schemas.openxmlformats.org/presentationml/2006/main">
  <p:tag name="AS_UNIQUEID" val="1867"/>
</p:tagLst>
</file>

<file path=ppt/tags/tag101.xml><?xml version="1.0" encoding="utf-8"?>
<p:tagLst xmlns:p="http://schemas.openxmlformats.org/presentationml/2006/main">
  <p:tag name="AS_UNIQUEID" val="1868"/>
</p:tagLst>
</file>

<file path=ppt/tags/tag102.xml><?xml version="1.0" encoding="utf-8"?>
<p:tagLst xmlns:p="http://schemas.openxmlformats.org/presentationml/2006/main">
  <p:tag name="AS_UNIQUEID" val="1869"/>
</p:tagLst>
</file>

<file path=ppt/tags/tag103.xml><?xml version="1.0" encoding="utf-8"?>
<p:tagLst xmlns:p="http://schemas.openxmlformats.org/presentationml/2006/main">
  <p:tag name="AS_UNIQUEID" val="1870"/>
</p:tagLst>
</file>

<file path=ppt/tags/tag104.xml><?xml version="1.0" encoding="utf-8"?>
<p:tagLst xmlns:p="http://schemas.openxmlformats.org/presentationml/2006/main">
  <p:tag name="AS_UNIQUEID" val="1871"/>
</p:tagLst>
</file>

<file path=ppt/tags/tag105.xml><?xml version="1.0" encoding="utf-8"?>
<p:tagLst xmlns:p="http://schemas.openxmlformats.org/presentationml/2006/main">
  <p:tag name="AS_UNIQUEID" val="1872"/>
</p:tagLst>
</file>

<file path=ppt/tags/tag106.xml><?xml version="1.0" encoding="utf-8"?>
<p:tagLst xmlns:p="http://schemas.openxmlformats.org/presentationml/2006/main">
  <p:tag name="AS_UNIQUEID" val="1873"/>
</p:tagLst>
</file>

<file path=ppt/tags/tag107.xml><?xml version="1.0" encoding="utf-8"?>
<p:tagLst xmlns:p="http://schemas.openxmlformats.org/presentationml/2006/main">
  <p:tag name="AS_UNIQUEID" val="1874"/>
</p:tagLst>
</file>

<file path=ppt/tags/tag108.xml><?xml version="1.0" encoding="utf-8"?>
<p:tagLst xmlns:p="http://schemas.openxmlformats.org/presentationml/2006/main">
  <p:tag name="AS_UNIQUEID" val="1875"/>
</p:tagLst>
</file>

<file path=ppt/tags/tag109.xml><?xml version="1.0" encoding="utf-8"?>
<p:tagLst xmlns:p="http://schemas.openxmlformats.org/presentationml/2006/main">
  <p:tag name="AS_UNIQUEID" val="1876"/>
</p:tagLst>
</file>

<file path=ppt/tags/tag11.xml><?xml version="1.0" encoding="utf-8"?>
<p:tagLst xmlns:p="http://schemas.openxmlformats.org/presentationml/2006/main">
  <p:tag name="AS_UNIQUEID" val="2173"/>
</p:tagLst>
</file>

<file path=ppt/tags/tag110.xml><?xml version="1.0" encoding="utf-8"?>
<p:tagLst xmlns:p="http://schemas.openxmlformats.org/presentationml/2006/main">
  <p:tag name="AS_UNIQUEID" val="1877"/>
</p:tagLst>
</file>

<file path=ppt/tags/tag111.xml><?xml version="1.0" encoding="utf-8"?>
<p:tagLst xmlns:p="http://schemas.openxmlformats.org/presentationml/2006/main">
  <p:tag name="AS_UNIQUEID" val="1878"/>
</p:tagLst>
</file>

<file path=ppt/tags/tag112.xml><?xml version="1.0" encoding="utf-8"?>
<p:tagLst xmlns:p="http://schemas.openxmlformats.org/presentationml/2006/main">
  <p:tag name="AS_UNIQUEID" val="1879"/>
</p:tagLst>
</file>

<file path=ppt/tags/tag113.xml><?xml version="1.0" encoding="utf-8"?>
<p:tagLst xmlns:p="http://schemas.openxmlformats.org/presentationml/2006/main">
  <p:tag name="AS_UNIQUEID" val="1880"/>
</p:tagLst>
</file>

<file path=ppt/tags/tag114.xml><?xml version="1.0" encoding="utf-8"?>
<p:tagLst xmlns:p="http://schemas.openxmlformats.org/presentationml/2006/main">
  <p:tag name="AS_UNIQUEID" val="1881"/>
</p:tagLst>
</file>

<file path=ppt/tags/tag115.xml><?xml version="1.0" encoding="utf-8"?>
<p:tagLst xmlns:p="http://schemas.openxmlformats.org/presentationml/2006/main">
  <p:tag name="AS_UNIQUEID" val="1883"/>
</p:tagLst>
</file>

<file path=ppt/tags/tag116.xml><?xml version="1.0" encoding="utf-8"?>
<p:tagLst xmlns:p="http://schemas.openxmlformats.org/presentationml/2006/main">
  <p:tag name="AS_UNIQUEID" val="1884"/>
</p:tagLst>
</file>

<file path=ppt/tags/tag117.xml><?xml version="1.0" encoding="utf-8"?>
<p:tagLst xmlns:p="http://schemas.openxmlformats.org/presentationml/2006/main">
  <p:tag name="AS_UNIQUEID" val="1886"/>
</p:tagLst>
</file>

<file path=ppt/tags/tag118.xml><?xml version="1.0" encoding="utf-8"?>
<p:tagLst xmlns:p="http://schemas.openxmlformats.org/presentationml/2006/main">
  <p:tag name="AS_UNIQUEID" val="1887"/>
</p:tagLst>
</file>

<file path=ppt/tags/tag119.xml><?xml version="1.0" encoding="utf-8"?>
<p:tagLst xmlns:p="http://schemas.openxmlformats.org/presentationml/2006/main">
  <p:tag name="AS_UNIQUEID" val="1888"/>
</p:tagLst>
</file>

<file path=ppt/tags/tag12.xml><?xml version="1.0" encoding="utf-8"?>
<p:tagLst xmlns:p="http://schemas.openxmlformats.org/presentationml/2006/main">
  <p:tag name="AS_UNIQUEID" val="1084"/>
</p:tagLst>
</file>

<file path=ppt/tags/tag120.xml><?xml version="1.0" encoding="utf-8"?>
<p:tagLst xmlns:p="http://schemas.openxmlformats.org/presentationml/2006/main">
  <p:tag name="AS_UNIQUEID" val="1889"/>
</p:tagLst>
</file>

<file path=ppt/tags/tag121.xml><?xml version="1.0" encoding="utf-8"?>
<p:tagLst xmlns:p="http://schemas.openxmlformats.org/presentationml/2006/main">
  <p:tag name="AS_UNIQUEID" val="1890"/>
</p:tagLst>
</file>

<file path=ppt/tags/tag122.xml><?xml version="1.0" encoding="utf-8"?>
<p:tagLst xmlns:p="http://schemas.openxmlformats.org/presentationml/2006/main">
  <p:tag name="AS_UNIQUEID" val="1891"/>
</p:tagLst>
</file>

<file path=ppt/tags/tag123.xml><?xml version="1.0" encoding="utf-8"?>
<p:tagLst xmlns:p="http://schemas.openxmlformats.org/presentationml/2006/main">
  <p:tag name="AS_UNIQUEID" val="1892"/>
</p:tagLst>
</file>

<file path=ppt/tags/tag124.xml><?xml version="1.0" encoding="utf-8"?>
<p:tagLst xmlns:p="http://schemas.openxmlformats.org/presentationml/2006/main">
  <p:tag name="AS_UNIQUEID" val="1896"/>
</p:tagLst>
</file>

<file path=ppt/tags/tag125.xml><?xml version="1.0" encoding="utf-8"?>
<p:tagLst xmlns:p="http://schemas.openxmlformats.org/presentationml/2006/main">
  <p:tag name="AS_UNIQUEID" val="1897"/>
</p:tagLst>
</file>

<file path=ppt/tags/tag126.xml><?xml version="1.0" encoding="utf-8"?>
<p:tagLst xmlns:p="http://schemas.openxmlformats.org/presentationml/2006/main">
  <p:tag name="AS_UNIQUEID" val="1885"/>
</p:tagLst>
</file>

<file path=ppt/tags/tag127.xml><?xml version="1.0" encoding="utf-8"?>
<p:tagLst xmlns:p="http://schemas.openxmlformats.org/presentationml/2006/main">
  <p:tag name="AS_UNIQUEID" val="1809"/>
</p:tagLst>
</file>

<file path=ppt/tags/tag128.xml><?xml version="1.0" encoding="utf-8"?>
<p:tagLst xmlns:p="http://schemas.openxmlformats.org/presentationml/2006/main">
  <p:tag name="AS_UNIQUEID" val="1809"/>
</p:tagLst>
</file>

<file path=ppt/tags/tag129.xml><?xml version="1.0" encoding="utf-8"?>
<p:tagLst xmlns:p="http://schemas.openxmlformats.org/presentationml/2006/main">
  <p:tag name="AS_UNIQUEID" val="2405"/>
</p:tagLst>
</file>

<file path=ppt/tags/tag13.xml><?xml version="1.0" encoding="utf-8"?>
<p:tagLst xmlns:p="http://schemas.openxmlformats.org/presentationml/2006/main">
  <p:tag name="AS_UNIQUEID" val="1080"/>
</p:tagLst>
</file>

<file path=ppt/tags/tag130.xml><?xml version="1.0" encoding="utf-8"?>
<p:tagLst xmlns:p="http://schemas.openxmlformats.org/presentationml/2006/main">
  <p:tag name="KSO_WPP_MARK_KEY" val="56c995bc-7252-45c3-8724-54d77c9d6914"/>
  <p:tag name="COMMONDATA" val="eyJoZGlkIjoiN2IwN2YwZDYyOTZiNDNkZWVhMzUxYTEyOTY5MTlhOTMifQ=="/>
</p:tagLst>
</file>

<file path=ppt/tags/tag14.xml><?xml version="1.0" encoding="utf-8"?>
<p:tagLst xmlns:p="http://schemas.openxmlformats.org/presentationml/2006/main">
  <p:tag name="KSO_WM_UNIT_PLACING_PICTURE_USER_VIEWPORT" val="{&quot;height&quot;:6110,&quot;width&quot;:10492.500787401576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8.xml><?xml version="1.0" encoding="utf-8"?>
<p:tagLst xmlns:p="http://schemas.openxmlformats.org/presentationml/2006/main">
  <p:tag name="AS_UNIQUEID" val="2270"/>
  <p:tag name="KSO_WM_BEAUTIFY_FLAG" val="#wm#"/>
  <p:tag name="KSO_WM_DIAGRAM_GROUP_CODE" val="l1-1"/>
  <p:tag name="KSO_WM_TAG_VERSION" val="1.0"/>
  <p:tag name="KSO_WM_TEMPLATE_CATEGORY" val="diagram"/>
  <p:tag name="KSO_WM_TEMPLATE_INDEX" val="160568"/>
  <p:tag name="KSO_WM_UNIT_CLEAR" val="1"/>
  <p:tag name="KSO_WM_UNIT_COMPATIBLE" val="0"/>
  <p:tag name="KSO_WM_UNIT_HIGHLIGHT" val="0"/>
  <p:tag name="KSO_WM_UNIT_ID" val="diagram160568_5*l_h_f*1_2_1"/>
  <p:tag name="KSO_WM_UNIT_INDEX" val="1_2_1"/>
  <p:tag name="KSO_WM_UNIT_LAYERLEVEL" val="1_1_1"/>
  <p:tag name="KSO_WM_UNIT_PRESET_TEXT_INDEX" val="4"/>
  <p:tag name="KSO_WM_UNIT_PRESET_TEXT_LEN" val="100"/>
  <p:tag name="KSO_WM_UNIT_TEXT_FILL_FORE_SCHEMECOLOR_INDEX" val="13"/>
  <p:tag name="KSO_WM_UNIT_TEXT_FILL_TYPE" val="1"/>
  <p:tag name="KSO_WM_UNIT_TYPE" val="l_h_f"/>
  <p:tag name="KSO_WM_UNIT_USESOURCEFORMAT_APPLY" val="0"/>
  <p:tag name="KSO_WM_UNIT_VALUE" val="136"/>
</p:tagLst>
</file>

<file path=ppt/tags/tag19.xml><?xml version="1.0" encoding="utf-8"?>
<p:tagLst xmlns:p="http://schemas.openxmlformats.org/presentationml/2006/main">
  <p:tag name="AS_UNIQUEID" val="2258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0.xml><?xml version="1.0" encoding="utf-8"?>
<p:tagLst xmlns:p="http://schemas.openxmlformats.org/presentationml/2006/main">
  <p:tag name="AS_UNIQUEID" val="2260"/>
</p:tagLst>
</file>

<file path=ppt/tags/tag21.xml><?xml version="1.0" encoding="utf-8"?>
<p:tagLst xmlns:p="http://schemas.openxmlformats.org/presentationml/2006/main">
  <p:tag name="AS_UNIQUEID" val="2261"/>
</p:tagLst>
</file>

<file path=ppt/tags/tag22.xml><?xml version="1.0" encoding="utf-8"?>
<p:tagLst xmlns:p="http://schemas.openxmlformats.org/presentationml/2006/main">
  <p:tag name="AS_UNIQUEID" val="226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5.xml><?xml version="1.0" encoding="utf-8"?>
<p:tagLst xmlns:p="http://schemas.openxmlformats.org/presentationml/2006/main">
  <p:tag name="AS_UNIQUEID" val="2405"/>
</p:tagLst>
</file>

<file path=ppt/tags/tag26.xml><?xml version="1.0" encoding="utf-8"?>
<p:tagLst xmlns:p="http://schemas.openxmlformats.org/presentationml/2006/main">
  <p:tag name="AS_UNIQUEID" val="1794"/>
</p:tagLst>
</file>

<file path=ppt/tags/tag27.xml><?xml version="1.0" encoding="utf-8"?>
<p:tagLst xmlns:p="http://schemas.openxmlformats.org/presentationml/2006/main">
  <p:tag name="AS_UNIQUEID" val="1795"/>
</p:tagLst>
</file>

<file path=ppt/tags/tag28.xml><?xml version="1.0" encoding="utf-8"?>
<p:tagLst xmlns:p="http://schemas.openxmlformats.org/presentationml/2006/main">
  <p:tag name="AS_UNIQUEID" val="1796"/>
</p:tagLst>
</file>

<file path=ppt/tags/tag29.xml><?xml version="1.0" encoding="utf-8"?>
<p:tagLst xmlns:p="http://schemas.openxmlformats.org/presentationml/2006/main">
  <p:tag name="AS_UNIQUEID" val="1798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0.xml><?xml version="1.0" encoding="utf-8"?>
<p:tagLst xmlns:p="http://schemas.openxmlformats.org/presentationml/2006/main">
  <p:tag name="AS_UNIQUEID" val="1799"/>
</p:tagLst>
</file>

<file path=ppt/tags/tag31.xml><?xml version="1.0" encoding="utf-8"?>
<p:tagLst xmlns:p="http://schemas.openxmlformats.org/presentationml/2006/main">
  <p:tag name="AS_UNIQUEID" val="1800"/>
</p:tagLst>
</file>

<file path=ppt/tags/tag32.xml><?xml version="1.0" encoding="utf-8"?>
<p:tagLst xmlns:p="http://schemas.openxmlformats.org/presentationml/2006/main">
  <p:tag name="AS_UNIQUEID" val="1801"/>
</p:tagLst>
</file>

<file path=ppt/tags/tag33.xml><?xml version="1.0" encoding="utf-8"?>
<p:tagLst xmlns:p="http://schemas.openxmlformats.org/presentationml/2006/main">
  <p:tag name="AS_UNIQUEID" val="1802"/>
</p:tagLst>
</file>

<file path=ppt/tags/tag34.xml><?xml version="1.0" encoding="utf-8"?>
<p:tagLst xmlns:p="http://schemas.openxmlformats.org/presentationml/2006/main">
  <p:tag name="AS_UNIQUEID" val="1803"/>
</p:tagLst>
</file>

<file path=ppt/tags/tag35.xml><?xml version="1.0" encoding="utf-8"?>
<p:tagLst xmlns:p="http://schemas.openxmlformats.org/presentationml/2006/main">
  <p:tag name="AS_UNIQUEID" val="1804"/>
</p:tagLst>
</file>

<file path=ppt/tags/tag36.xml><?xml version="1.0" encoding="utf-8"?>
<p:tagLst xmlns:p="http://schemas.openxmlformats.org/presentationml/2006/main">
  <p:tag name="AS_UNIQUEID" val="1805"/>
</p:tagLst>
</file>

<file path=ppt/tags/tag37.xml><?xml version="1.0" encoding="utf-8"?>
<p:tagLst xmlns:p="http://schemas.openxmlformats.org/presentationml/2006/main">
  <p:tag name="AS_UNIQUEID" val="1806"/>
</p:tagLst>
</file>

<file path=ppt/tags/tag38.xml><?xml version="1.0" encoding="utf-8"?>
<p:tagLst xmlns:p="http://schemas.openxmlformats.org/presentationml/2006/main">
  <p:tag name="AS_UNIQUEID" val="1807"/>
</p:tagLst>
</file>

<file path=ppt/tags/tag39.xml><?xml version="1.0" encoding="utf-8"?>
<p:tagLst xmlns:p="http://schemas.openxmlformats.org/presentationml/2006/main">
  <p:tag name="AS_UNIQUEID" val="1808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0.xml><?xml version="1.0" encoding="utf-8"?>
<p:tagLst xmlns:p="http://schemas.openxmlformats.org/presentationml/2006/main">
  <p:tag name="AS_UNIQUEID" val="1809"/>
</p:tagLst>
</file>

<file path=ppt/tags/tag41.xml><?xml version="1.0" encoding="utf-8"?>
<p:tagLst xmlns:p="http://schemas.openxmlformats.org/presentationml/2006/main">
  <p:tag name="AS_UNIQUEID" val="1810"/>
</p:tagLst>
</file>

<file path=ppt/tags/tag42.xml><?xml version="1.0" encoding="utf-8"?>
<p:tagLst xmlns:p="http://schemas.openxmlformats.org/presentationml/2006/main">
  <p:tag name="AS_UNIQUEID" val="1811"/>
</p:tagLst>
</file>

<file path=ppt/tags/tag43.xml><?xml version="1.0" encoding="utf-8"?>
<p:tagLst xmlns:p="http://schemas.openxmlformats.org/presentationml/2006/main">
  <p:tag name="AS_UNIQUEID" val="1813"/>
</p:tagLst>
</file>

<file path=ppt/tags/tag44.xml><?xml version="1.0" encoding="utf-8"?>
<p:tagLst xmlns:p="http://schemas.openxmlformats.org/presentationml/2006/main">
  <p:tag name="AS_UNIQUEID" val="1814"/>
</p:tagLst>
</file>

<file path=ppt/tags/tag45.xml><?xml version="1.0" encoding="utf-8"?>
<p:tagLst xmlns:p="http://schemas.openxmlformats.org/presentationml/2006/main">
  <p:tag name="AS_UNIQUEID" val="1815"/>
</p:tagLst>
</file>

<file path=ppt/tags/tag46.xml><?xml version="1.0" encoding="utf-8"?>
<p:tagLst xmlns:p="http://schemas.openxmlformats.org/presentationml/2006/main">
  <p:tag name="AS_UNIQUEID" val="1816"/>
</p:tagLst>
</file>

<file path=ppt/tags/tag47.xml><?xml version="1.0" encoding="utf-8"?>
<p:tagLst xmlns:p="http://schemas.openxmlformats.org/presentationml/2006/main">
  <p:tag name="AS_UNIQUEID" val="1817"/>
</p:tagLst>
</file>

<file path=ppt/tags/tag48.xml><?xml version="1.0" encoding="utf-8"?>
<p:tagLst xmlns:p="http://schemas.openxmlformats.org/presentationml/2006/main">
  <p:tag name="AS_UNIQUEID" val="1818"/>
</p:tagLst>
</file>

<file path=ppt/tags/tag49.xml><?xml version="1.0" encoding="utf-8"?>
<p:tagLst xmlns:p="http://schemas.openxmlformats.org/presentationml/2006/main">
  <p:tag name="AS_UNIQUEID" val="1819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0.xml><?xml version="1.0" encoding="utf-8"?>
<p:tagLst xmlns:p="http://schemas.openxmlformats.org/presentationml/2006/main">
  <p:tag name="AS_UNIQUEID" val="1820"/>
</p:tagLst>
</file>

<file path=ppt/tags/tag51.xml><?xml version="1.0" encoding="utf-8"?>
<p:tagLst xmlns:p="http://schemas.openxmlformats.org/presentationml/2006/main">
  <p:tag name="AS_UNIQUEID" val="1821"/>
</p:tagLst>
</file>

<file path=ppt/tags/tag52.xml><?xml version="1.0" encoding="utf-8"?>
<p:tagLst xmlns:p="http://schemas.openxmlformats.org/presentationml/2006/main">
  <p:tag name="AS_UNIQUEID" val="1822"/>
</p:tagLst>
</file>

<file path=ppt/tags/tag53.xml><?xml version="1.0" encoding="utf-8"?>
<p:tagLst xmlns:p="http://schemas.openxmlformats.org/presentationml/2006/main">
  <p:tag name="AS_UNIQUEID" val="1823"/>
</p:tagLst>
</file>

<file path=ppt/tags/tag54.xml><?xml version="1.0" encoding="utf-8"?>
<p:tagLst xmlns:p="http://schemas.openxmlformats.org/presentationml/2006/main">
  <p:tag name="AS_UNIQUEID" val="1824"/>
</p:tagLst>
</file>

<file path=ppt/tags/tag55.xml><?xml version="1.0" encoding="utf-8"?>
<p:tagLst xmlns:p="http://schemas.openxmlformats.org/presentationml/2006/main">
  <p:tag name="AS_UNIQUEID" val="1825"/>
</p:tagLst>
</file>

<file path=ppt/tags/tag56.xml><?xml version="1.0" encoding="utf-8"?>
<p:tagLst xmlns:p="http://schemas.openxmlformats.org/presentationml/2006/main">
  <p:tag name="AS_UNIQUEID" val="1826"/>
</p:tagLst>
</file>

<file path=ppt/tags/tag57.xml><?xml version="1.0" encoding="utf-8"?>
<p:tagLst xmlns:p="http://schemas.openxmlformats.org/presentationml/2006/main">
  <p:tag name="AS_UNIQUEID" val="1827"/>
</p:tagLst>
</file>

<file path=ppt/tags/tag58.xml><?xml version="1.0" encoding="utf-8"?>
<p:tagLst xmlns:p="http://schemas.openxmlformats.org/presentationml/2006/main">
  <p:tag name="AS_UNIQUEID" val="1828"/>
</p:tagLst>
</file>

<file path=ppt/tags/tag59.xml><?xml version="1.0" encoding="utf-8"?>
<p:tagLst xmlns:p="http://schemas.openxmlformats.org/presentationml/2006/main">
  <p:tag name="AS_UNIQUEID" val="1829"/>
</p:tagLst>
</file>

<file path=ppt/tags/tag6.xml><?xml version="1.0" encoding="utf-8"?>
<p:tagLst xmlns:p="http://schemas.openxmlformats.org/presentationml/2006/main">
  <p:tag name="AS_UNIQUEID" val="1853"/>
</p:tagLst>
</file>

<file path=ppt/tags/tag60.xml><?xml version="1.0" encoding="utf-8"?>
<p:tagLst xmlns:p="http://schemas.openxmlformats.org/presentationml/2006/main">
  <p:tag name="AS_UNIQUEID" val="1830"/>
</p:tagLst>
</file>

<file path=ppt/tags/tag61.xml><?xml version="1.0" encoding="utf-8"?>
<p:tagLst xmlns:p="http://schemas.openxmlformats.org/presentationml/2006/main">
  <p:tag name="AS_UNIQUEID" val="1831"/>
</p:tagLst>
</file>

<file path=ppt/tags/tag62.xml><?xml version="1.0" encoding="utf-8"?>
<p:tagLst xmlns:p="http://schemas.openxmlformats.org/presentationml/2006/main">
  <p:tag name="AS_UNIQUEID" val="1832"/>
</p:tagLst>
</file>

<file path=ppt/tags/tag63.xml><?xml version="1.0" encoding="utf-8"?>
<p:tagLst xmlns:p="http://schemas.openxmlformats.org/presentationml/2006/main">
  <p:tag name="AS_UNIQUEID" val="1833"/>
</p:tagLst>
</file>

<file path=ppt/tags/tag64.xml><?xml version="1.0" encoding="utf-8"?>
<p:tagLst xmlns:p="http://schemas.openxmlformats.org/presentationml/2006/main">
  <p:tag name="AS_UNIQUEID" val="1834"/>
</p:tagLst>
</file>

<file path=ppt/tags/tag65.xml><?xml version="1.0" encoding="utf-8"?>
<p:tagLst xmlns:p="http://schemas.openxmlformats.org/presentationml/2006/main">
  <p:tag name="AS_UNIQUEID" val="2404"/>
</p:tagLst>
</file>

<file path=ppt/tags/tag66.xml><?xml version="1.0" encoding="utf-8"?>
<p:tagLst xmlns:p="http://schemas.openxmlformats.org/presentationml/2006/main">
  <p:tag name="AS_UNIQUEID" val="2406"/>
  <p:tag name="MH" val="20200104142158"/>
  <p:tag name="MH_LIBRARY" val="GRAPHIC"/>
  <p:tag name="MH_ORDER" val="1"/>
  <p:tag name="MH_TYPE" val="SubTitle"/>
</p:tagLst>
</file>

<file path=ppt/tags/tag67.xml><?xml version="1.0" encoding="utf-8"?>
<p:tagLst xmlns:p="http://schemas.openxmlformats.org/presentationml/2006/main">
  <p:tag name="AS_UNIQUEID" val="1809"/>
</p:tagLst>
</file>

<file path=ppt/tags/tag68.xml><?xml version="1.0" encoding="utf-8"?>
<p:tagLst xmlns:p="http://schemas.openxmlformats.org/presentationml/2006/main">
  <p:tag name="AS_UNIQUEID" val="2408"/>
</p:tagLst>
</file>

<file path=ppt/tags/tag69.xml><?xml version="1.0" encoding="utf-8"?>
<p:tagLst xmlns:p="http://schemas.openxmlformats.org/presentationml/2006/main">
  <p:tag name="AS_UNIQUEID" val="2409"/>
  <p:tag name="MH" val="20200104142158"/>
  <p:tag name="MH_LIBRARY" val="GRAPHIC"/>
  <p:tag name="MH_ORDER" val="1"/>
  <p:tag name="MH_TYPE" val="SubTitle"/>
</p:tagLst>
</file>

<file path=ppt/tags/tag7.xml><?xml version="1.0" encoding="utf-8"?>
<p:tagLst xmlns:p="http://schemas.openxmlformats.org/presentationml/2006/main">
  <p:tag name="AS_UNIQUEID" val="1854"/>
</p:tagLst>
</file>

<file path=ppt/tags/tag70.xml><?xml version="1.0" encoding="utf-8"?>
<p:tagLst xmlns:p="http://schemas.openxmlformats.org/presentationml/2006/main">
  <p:tag name="AS_UNIQUEID" val="2410"/>
</p:tagLst>
</file>

<file path=ppt/tags/tag71.xml><?xml version="1.0" encoding="utf-8"?>
<p:tagLst xmlns:p="http://schemas.openxmlformats.org/presentationml/2006/main">
  <p:tag name="AS_UNIQUEID" val="1882"/>
</p:tagLst>
</file>

<file path=ppt/tags/tag72.xml><?xml version="1.0" encoding="utf-8"?>
<p:tagLst xmlns:p="http://schemas.openxmlformats.org/presentationml/2006/main">
  <p:tag name="AS_UNIQUEID" val="1837"/>
</p:tagLst>
</file>

<file path=ppt/tags/tag73.xml><?xml version="1.0" encoding="utf-8"?>
<p:tagLst xmlns:p="http://schemas.openxmlformats.org/presentationml/2006/main">
  <p:tag name="AS_UNIQUEID" val="1838"/>
</p:tagLst>
</file>

<file path=ppt/tags/tag74.xml><?xml version="1.0" encoding="utf-8"?>
<p:tagLst xmlns:p="http://schemas.openxmlformats.org/presentationml/2006/main">
  <p:tag name="AS_UNIQUEID" val="1840"/>
</p:tagLst>
</file>

<file path=ppt/tags/tag75.xml><?xml version="1.0" encoding="utf-8"?>
<p:tagLst xmlns:p="http://schemas.openxmlformats.org/presentationml/2006/main">
  <p:tag name="AS_UNIQUEID" val="1841"/>
</p:tagLst>
</file>

<file path=ppt/tags/tag76.xml><?xml version="1.0" encoding="utf-8"?>
<p:tagLst xmlns:p="http://schemas.openxmlformats.org/presentationml/2006/main">
  <p:tag name="AS_UNIQUEID" val="1842"/>
</p:tagLst>
</file>

<file path=ppt/tags/tag77.xml><?xml version="1.0" encoding="utf-8"?>
<p:tagLst xmlns:p="http://schemas.openxmlformats.org/presentationml/2006/main">
  <p:tag name="AS_UNIQUEID" val="1843"/>
</p:tagLst>
</file>

<file path=ppt/tags/tag78.xml><?xml version="1.0" encoding="utf-8"?>
<p:tagLst xmlns:p="http://schemas.openxmlformats.org/presentationml/2006/main">
  <p:tag name="AS_UNIQUEID" val="1844"/>
</p:tagLst>
</file>

<file path=ppt/tags/tag79.xml><?xml version="1.0" encoding="utf-8"?>
<p:tagLst xmlns:p="http://schemas.openxmlformats.org/presentationml/2006/main">
  <p:tag name="AS_UNIQUEID" val="1845"/>
</p:tagLst>
</file>

<file path=ppt/tags/tag8.xml><?xml version="1.0" encoding="utf-8"?>
<p:tagLst xmlns:p="http://schemas.openxmlformats.org/presentationml/2006/main">
  <p:tag name="AS_UNIQUEID" val="1855"/>
</p:tagLst>
</file>

<file path=ppt/tags/tag80.xml><?xml version="1.0" encoding="utf-8"?>
<p:tagLst xmlns:p="http://schemas.openxmlformats.org/presentationml/2006/main">
  <p:tag name="AS_UNIQUEID" val="1846"/>
</p:tagLst>
</file>

<file path=ppt/tags/tag81.xml><?xml version="1.0" encoding="utf-8"?>
<p:tagLst xmlns:p="http://schemas.openxmlformats.org/presentationml/2006/main">
  <p:tag name="AS_UNIQUEID" val="1847"/>
</p:tagLst>
</file>

<file path=ppt/tags/tag82.xml><?xml version="1.0" encoding="utf-8"?>
<p:tagLst xmlns:p="http://schemas.openxmlformats.org/presentationml/2006/main">
  <p:tag name="AS_UNIQUEID" val="1848"/>
</p:tagLst>
</file>

<file path=ppt/tags/tag83.xml><?xml version="1.0" encoding="utf-8"?>
<p:tagLst xmlns:p="http://schemas.openxmlformats.org/presentationml/2006/main">
  <p:tag name="AS_UNIQUEID" val="1849"/>
</p:tagLst>
</file>

<file path=ppt/tags/tag84.xml><?xml version="1.0" encoding="utf-8"?>
<p:tagLst xmlns:p="http://schemas.openxmlformats.org/presentationml/2006/main">
  <p:tag name="AS_UNIQUEID" val="1850"/>
</p:tagLst>
</file>

<file path=ppt/tags/tag85.xml><?xml version="1.0" encoding="utf-8"?>
<p:tagLst xmlns:p="http://schemas.openxmlformats.org/presentationml/2006/main">
  <p:tag name="AS_UNIQUEID" val="1851"/>
</p:tagLst>
</file>

<file path=ppt/tags/tag86.xml><?xml version="1.0" encoding="utf-8"?>
<p:tagLst xmlns:p="http://schemas.openxmlformats.org/presentationml/2006/main">
  <p:tag name="AS_UNIQUEID" val="1852"/>
</p:tagLst>
</file>

<file path=ppt/tags/tag87.xml><?xml version="1.0" encoding="utf-8"?>
<p:tagLst xmlns:p="http://schemas.openxmlformats.org/presentationml/2006/main">
  <p:tag name="AS_UNIQUEID" val="1854"/>
</p:tagLst>
</file>

<file path=ppt/tags/tag88.xml><?xml version="1.0" encoding="utf-8"?>
<p:tagLst xmlns:p="http://schemas.openxmlformats.org/presentationml/2006/main">
  <p:tag name="AS_UNIQUEID" val="1855"/>
</p:tagLst>
</file>

<file path=ppt/tags/tag89.xml><?xml version="1.0" encoding="utf-8"?>
<p:tagLst xmlns:p="http://schemas.openxmlformats.org/presentationml/2006/main">
  <p:tag name="AS_UNIQUEID" val="1856"/>
</p:tagLst>
</file>

<file path=ppt/tags/tag9.xml><?xml version="1.0" encoding="utf-8"?>
<p:tagLst xmlns:p="http://schemas.openxmlformats.org/presentationml/2006/main">
  <p:tag name="AS_UNIQUEID" val="1856"/>
</p:tagLst>
</file>

<file path=ppt/tags/tag90.xml><?xml version="1.0" encoding="utf-8"?>
<p:tagLst xmlns:p="http://schemas.openxmlformats.org/presentationml/2006/main">
  <p:tag name="AS_UNIQUEID" val="1857"/>
</p:tagLst>
</file>

<file path=ppt/tags/tag91.xml><?xml version="1.0" encoding="utf-8"?>
<p:tagLst xmlns:p="http://schemas.openxmlformats.org/presentationml/2006/main">
  <p:tag name="AS_UNIQUEID" val="1858"/>
</p:tagLst>
</file>

<file path=ppt/tags/tag92.xml><?xml version="1.0" encoding="utf-8"?>
<p:tagLst xmlns:p="http://schemas.openxmlformats.org/presentationml/2006/main">
  <p:tag name="AS_UNIQUEID" val="1859"/>
</p:tagLst>
</file>

<file path=ppt/tags/tag93.xml><?xml version="1.0" encoding="utf-8"?>
<p:tagLst xmlns:p="http://schemas.openxmlformats.org/presentationml/2006/main">
  <p:tag name="AS_UNIQUEID" val="1860"/>
</p:tagLst>
</file>

<file path=ppt/tags/tag94.xml><?xml version="1.0" encoding="utf-8"?>
<p:tagLst xmlns:p="http://schemas.openxmlformats.org/presentationml/2006/main">
  <p:tag name="AS_UNIQUEID" val="1861"/>
</p:tagLst>
</file>

<file path=ppt/tags/tag95.xml><?xml version="1.0" encoding="utf-8"?>
<p:tagLst xmlns:p="http://schemas.openxmlformats.org/presentationml/2006/main">
  <p:tag name="AS_UNIQUEID" val="1862"/>
</p:tagLst>
</file>

<file path=ppt/tags/tag96.xml><?xml version="1.0" encoding="utf-8"?>
<p:tagLst xmlns:p="http://schemas.openxmlformats.org/presentationml/2006/main">
  <p:tag name="AS_UNIQUEID" val="1863"/>
</p:tagLst>
</file>

<file path=ppt/tags/tag97.xml><?xml version="1.0" encoding="utf-8"?>
<p:tagLst xmlns:p="http://schemas.openxmlformats.org/presentationml/2006/main">
  <p:tag name="AS_UNIQUEID" val="1864"/>
</p:tagLst>
</file>

<file path=ppt/tags/tag98.xml><?xml version="1.0" encoding="utf-8"?>
<p:tagLst xmlns:p="http://schemas.openxmlformats.org/presentationml/2006/main">
  <p:tag name="AS_UNIQUEID" val="1865"/>
</p:tagLst>
</file>

<file path=ppt/tags/tag99.xml><?xml version="1.0" encoding="utf-8"?>
<p:tagLst xmlns:p="http://schemas.openxmlformats.org/presentationml/2006/main">
  <p:tag name="AS_UNIQUEID" val="186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演示</Application>
  <PresentationFormat/>
  <Paragraphs>323</Paragraphs>
  <Slides>10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Calibri</vt:lpstr>
      <vt:lpstr>Arial Black</vt:lpstr>
      <vt:lpstr>黑体</vt:lpstr>
      <vt:lpstr>Times New Roman</vt:lpstr>
      <vt:lpstr>楷体_GB2312</vt:lpstr>
      <vt:lpstr>新宋体</vt:lpstr>
      <vt:lpstr>华文细黑</vt:lpstr>
      <vt:lpstr>Tahoma</vt:lpstr>
      <vt:lpstr>方正粗黑宋简体</vt:lpstr>
      <vt:lpstr>华文中宋</vt:lpstr>
      <vt:lpstr>仿宋</vt:lpstr>
      <vt:lpstr>Calibri</vt:lpstr>
      <vt:lpstr>楷体</vt:lpstr>
      <vt:lpstr>Wingdings 2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合作探究一（小组讨论）4min，完成探究一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赵云令</cp:lastModifiedBy>
  <cp:revision>74</cp:revision>
  <cp:lastPrinted>2020-10-20T18:31:00Z</cp:lastPrinted>
  <dcterms:created xsi:type="dcterms:W3CDTF">2020-10-20T18:31:00Z</dcterms:created>
  <dcterms:modified xsi:type="dcterms:W3CDTF">2023-09-13T02:38:43Z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BF6AA0DA51194278B1889040C928EC02</vt:lpwstr>
  </property>
  <property fmtid="{D5CDD505-2E9C-101B-9397-08002B2CF9AE}" pid="7" name="KSOProductBuildVer">
    <vt:lpwstr>2052-11.8.2.11542</vt:lpwstr>
  </property>
</Properties>
</file>