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1" d="100"/>
          <a:sy n="81" d="100"/>
        </p:scale>
        <p:origin x="72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4F44-652D-47C7-A34C-67AE03FCC9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24A60D-6F25-49F9-B19E-BA5AA66365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F9917A-3629-42C0-9116-6DEC1D684424}"/>
              </a:ext>
            </a:extLst>
          </p:cNvPr>
          <p:cNvSpPr>
            <a:spLocks noGrp="1"/>
          </p:cNvSpPr>
          <p:nvPr>
            <p:ph type="dt" sz="half" idx="10"/>
          </p:nvPr>
        </p:nvSpPr>
        <p:spPr/>
        <p:txBody>
          <a:bodyPr/>
          <a:lstStyle/>
          <a:p>
            <a:fld id="{F1C4C881-581F-4B51-8249-90A467993999}" type="datetimeFigureOut">
              <a:rPr lang="en-US" smtClean="0"/>
              <a:t>12/26/2022</a:t>
            </a:fld>
            <a:endParaRPr lang="en-US"/>
          </a:p>
        </p:txBody>
      </p:sp>
      <p:sp>
        <p:nvSpPr>
          <p:cNvPr id="5" name="Footer Placeholder 4">
            <a:extLst>
              <a:ext uri="{FF2B5EF4-FFF2-40B4-BE49-F238E27FC236}">
                <a16:creationId xmlns:a16="http://schemas.microsoft.com/office/drawing/2014/main" id="{AD053A16-1144-4B43-82BC-24BD93AD4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D91CF-973F-45E4-BFF0-03A347DCCA3E}"/>
              </a:ext>
            </a:extLst>
          </p:cNvPr>
          <p:cNvSpPr>
            <a:spLocks noGrp="1"/>
          </p:cNvSpPr>
          <p:nvPr>
            <p:ph type="sldNum" sz="quarter" idx="12"/>
          </p:nvPr>
        </p:nvSpPr>
        <p:spPr/>
        <p:txBody>
          <a:bodyPr/>
          <a:lstStyle/>
          <a:p>
            <a:fld id="{965DCF07-E26A-47FD-B3EF-7D416C4E133E}" type="slidenum">
              <a:rPr lang="en-US" smtClean="0"/>
              <a:t>‹#›</a:t>
            </a:fld>
            <a:endParaRPr lang="en-US"/>
          </a:p>
        </p:txBody>
      </p:sp>
    </p:spTree>
    <p:extLst>
      <p:ext uri="{BB962C8B-B14F-4D97-AF65-F5344CB8AC3E}">
        <p14:creationId xmlns:p14="http://schemas.microsoft.com/office/powerpoint/2010/main" val="2282928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0337-81E9-4D3A-9CEE-8A0BB6DC4D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EEFD55-8AC0-49F8-89E4-191735EA3B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B6EB4-446B-4B8C-B946-EAB8949D1AED}"/>
              </a:ext>
            </a:extLst>
          </p:cNvPr>
          <p:cNvSpPr>
            <a:spLocks noGrp="1"/>
          </p:cNvSpPr>
          <p:nvPr>
            <p:ph type="dt" sz="half" idx="10"/>
          </p:nvPr>
        </p:nvSpPr>
        <p:spPr/>
        <p:txBody>
          <a:bodyPr/>
          <a:lstStyle/>
          <a:p>
            <a:fld id="{F1C4C881-581F-4B51-8249-90A467993999}" type="datetimeFigureOut">
              <a:rPr lang="en-US" smtClean="0"/>
              <a:t>12/26/2022</a:t>
            </a:fld>
            <a:endParaRPr lang="en-US"/>
          </a:p>
        </p:txBody>
      </p:sp>
      <p:sp>
        <p:nvSpPr>
          <p:cNvPr id="5" name="Footer Placeholder 4">
            <a:extLst>
              <a:ext uri="{FF2B5EF4-FFF2-40B4-BE49-F238E27FC236}">
                <a16:creationId xmlns:a16="http://schemas.microsoft.com/office/drawing/2014/main" id="{26C65ACC-E080-4ED6-80EB-71E864DD3D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4EB0C-BCBD-4049-8FFE-A52FE48BD167}"/>
              </a:ext>
            </a:extLst>
          </p:cNvPr>
          <p:cNvSpPr>
            <a:spLocks noGrp="1"/>
          </p:cNvSpPr>
          <p:nvPr>
            <p:ph type="sldNum" sz="quarter" idx="12"/>
          </p:nvPr>
        </p:nvSpPr>
        <p:spPr/>
        <p:txBody>
          <a:bodyPr/>
          <a:lstStyle/>
          <a:p>
            <a:fld id="{965DCF07-E26A-47FD-B3EF-7D416C4E133E}" type="slidenum">
              <a:rPr lang="en-US" smtClean="0"/>
              <a:t>‹#›</a:t>
            </a:fld>
            <a:endParaRPr lang="en-US"/>
          </a:p>
        </p:txBody>
      </p:sp>
    </p:spTree>
    <p:extLst>
      <p:ext uri="{BB962C8B-B14F-4D97-AF65-F5344CB8AC3E}">
        <p14:creationId xmlns:p14="http://schemas.microsoft.com/office/powerpoint/2010/main" val="765019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3CFA7F-E258-400E-8993-CD64464023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A1EC09-4218-48DB-8AFE-06BC445749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FC8A4-BC0B-4409-8F74-B1ACC09D9C0F}"/>
              </a:ext>
            </a:extLst>
          </p:cNvPr>
          <p:cNvSpPr>
            <a:spLocks noGrp="1"/>
          </p:cNvSpPr>
          <p:nvPr>
            <p:ph type="dt" sz="half" idx="10"/>
          </p:nvPr>
        </p:nvSpPr>
        <p:spPr/>
        <p:txBody>
          <a:bodyPr/>
          <a:lstStyle/>
          <a:p>
            <a:fld id="{F1C4C881-581F-4B51-8249-90A467993999}" type="datetimeFigureOut">
              <a:rPr lang="en-US" smtClean="0"/>
              <a:t>12/26/2022</a:t>
            </a:fld>
            <a:endParaRPr lang="en-US"/>
          </a:p>
        </p:txBody>
      </p:sp>
      <p:sp>
        <p:nvSpPr>
          <p:cNvPr id="5" name="Footer Placeholder 4">
            <a:extLst>
              <a:ext uri="{FF2B5EF4-FFF2-40B4-BE49-F238E27FC236}">
                <a16:creationId xmlns:a16="http://schemas.microsoft.com/office/drawing/2014/main" id="{8C012F20-DE1B-404D-B33A-BBE66E2F4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636E8-EAC1-441F-B656-C10FB319B984}"/>
              </a:ext>
            </a:extLst>
          </p:cNvPr>
          <p:cNvSpPr>
            <a:spLocks noGrp="1"/>
          </p:cNvSpPr>
          <p:nvPr>
            <p:ph type="sldNum" sz="quarter" idx="12"/>
          </p:nvPr>
        </p:nvSpPr>
        <p:spPr/>
        <p:txBody>
          <a:bodyPr/>
          <a:lstStyle/>
          <a:p>
            <a:fld id="{965DCF07-E26A-47FD-B3EF-7D416C4E133E}" type="slidenum">
              <a:rPr lang="en-US" smtClean="0"/>
              <a:t>‹#›</a:t>
            </a:fld>
            <a:endParaRPr lang="en-US"/>
          </a:p>
        </p:txBody>
      </p:sp>
    </p:spTree>
    <p:extLst>
      <p:ext uri="{BB962C8B-B14F-4D97-AF65-F5344CB8AC3E}">
        <p14:creationId xmlns:p14="http://schemas.microsoft.com/office/powerpoint/2010/main" val="81796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4AD8-2B64-484E-B424-0853FD3ACC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F0BBBD-49CB-43B3-B827-9E17EED686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2239C-AF39-44BD-8412-94FAF33BB71E}"/>
              </a:ext>
            </a:extLst>
          </p:cNvPr>
          <p:cNvSpPr>
            <a:spLocks noGrp="1"/>
          </p:cNvSpPr>
          <p:nvPr>
            <p:ph type="dt" sz="half" idx="10"/>
          </p:nvPr>
        </p:nvSpPr>
        <p:spPr/>
        <p:txBody>
          <a:bodyPr/>
          <a:lstStyle/>
          <a:p>
            <a:fld id="{F1C4C881-581F-4B51-8249-90A467993999}" type="datetimeFigureOut">
              <a:rPr lang="en-US" smtClean="0"/>
              <a:t>12/26/2022</a:t>
            </a:fld>
            <a:endParaRPr lang="en-US"/>
          </a:p>
        </p:txBody>
      </p:sp>
      <p:sp>
        <p:nvSpPr>
          <p:cNvPr id="5" name="Footer Placeholder 4">
            <a:extLst>
              <a:ext uri="{FF2B5EF4-FFF2-40B4-BE49-F238E27FC236}">
                <a16:creationId xmlns:a16="http://schemas.microsoft.com/office/drawing/2014/main" id="{D394AA63-4355-494D-B3B7-52735406D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641BF-7E9A-4420-9C6C-3392C8896B89}"/>
              </a:ext>
            </a:extLst>
          </p:cNvPr>
          <p:cNvSpPr>
            <a:spLocks noGrp="1"/>
          </p:cNvSpPr>
          <p:nvPr>
            <p:ph type="sldNum" sz="quarter" idx="12"/>
          </p:nvPr>
        </p:nvSpPr>
        <p:spPr/>
        <p:txBody>
          <a:bodyPr/>
          <a:lstStyle/>
          <a:p>
            <a:fld id="{965DCF07-E26A-47FD-B3EF-7D416C4E133E}" type="slidenum">
              <a:rPr lang="en-US" smtClean="0"/>
              <a:t>‹#›</a:t>
            </a:fld>
            <a:endParaRPr lang="en-US"/>
          </a:p>
        </p:txBody>
      </p:sp>
    </p:spTree>
    <p:extLst>
      <p:ext uri="{BB962C8B-B14F-4D97-AF65-F5344CB8AC3E}">
        <p14:creationId xmlns:p14="http://schemas.microsoft.com/office/powerpoint/2010/main" val="1438810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49333-4A87-4D42-92E8-08F9BB6F1F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723046-9CF6-4A7B-AA65-648560389B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4CA3A6-30FE-40A8-8B5A-3A48A0E79CD8}"/>
              </a:ext>
            </a:extLst>
          </p:cNvPr>
          <p:cNvSpPr>
            <a:spLocks noGrp="1"/>
          </p:cNvSpPr>
          <p:nvPr>
            <p:ph type="dt" sz="half" idx="10"/>
          </p:nvPr>
        </p:nvSpPr>
        <p:spPr/>
        <p:txBody>
          <a:bodyPr/>
          <a:lstStyle/>
          <a:p>
            <a:fld id="{F1C4C881-581F-4B51-8249-90A467993999}" type="datetimeFigureOut">
              <a:rPr lang="en-US" smtClean="0"/>
              <a:t>12/26/2022</a:t>
            </a:fld>
            <a:endParaRPr lang="en-US"/>
          </a:p>
        </p:txBody>
      </p:sp>
      <p:sp>
        <p:nvSpPr>
          <p:cNvPr id="5" name="Footer Placeholder 4">
            <a:extLst>
              <a:ext uri="{FF2B5EF4-FFF2-40B4-BE49-F238E27FC236}">
                <a16:creationId xmlns:a16="http://schemas.microsoft.com/office/drawing/2014/main" id="{B65AB354-F0B5-4CD6-AD4F-53E3E9F0D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C5B90F-2CA9-43D6-8BD7-DDAC1F630C60}"/>
              </a:ext>
            </a:extLst>
          </p:cNvPr>
          <p:cNvSpPr>
            <a:spLocks noGrp="1"/>
          </p:cNvSpPr>
          <p:nvPr>
            <p:ph type="sldNum" sz="quarter" idx="12"/>
          </p:nvPr>
        </p:nvSpPr>
        <p:spPr/>
        <p:txBody>
          <a:bodyPr/>
          <a:lstStyle/>
          <a:p>
            <a:fld id="{965DCF07-E26A-47FD-B3EF-7D416C4E133E}" type="slidenum">
              <a:rPr lang="en-US" smtClean="0"/>
              <a:t>‹#›</a:t>
            </a:fld>
            <a:endParaRPr lang="en-US"/>
          </a:p>
        </p:txBody>
      </p:sp>
    </p:spTree>
    <p:extLst>
      <p:ext uri="{BB962C8B-B14F-4D97-AF65-F5344CB8AC3E}">
        <p14:creationId xmlns:p14="http://schemas.microsoft.com/office/powerpoint/2010/main" val="3937978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E5D44-4B8A-4D8A-9ABC-C10A744135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37A6B2-AF2D-477E-BFFA-126F845C21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A050ED-7503-401E-9DCC-724BB85584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6426CF-2726-4BFB-A771-08C7A1796AA7}"/>
              </a:ext>
            </a:extLst>
          </p:cNvPr>
          <p:cNvSpPr>
            <a:spLocks noGrp="1"/>
          </p:cNvSpPr>
          <p:nvPr>
            <p:ph type="dt" sz="half" idx="10"/>
          </p:nvPr>
        </p:nvSpPr>
        <p:spPr/>
        <p:txBody>
          <a:bodyPr/>
          <a:lstStyle/>
          <a:p>
            <a:fld id="{F1C4C881-581F-4B51-8249-90A467993999}" type="datetimeFigureOut">
              <a:rPr lang="en-US" smtClean="0"/>
              <a:t>12/26/2022</a:t>
            </a:fld>
            <a:endParaRPr lang="en-US"/>
          </a:p>
        </p:txBody>
      </p:sp>
      <p:sp>
        <p:nvSpPr>
          <p:cNvPr id="6" name="Footer Placeholder 5">
            <a:extLst>
              <a:ext uri="{FF2B5EF4-FFF2-40B4-BE49-F238E27FC236}">
                <a16:creationId xmlns:a16="http://schemas.microsoft.com/office/drawing/2014/main" id="{0BE9E5A2-E230-4B18-AA97-42559BE8C5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02D335-EDE4-416C-9205-6F429DDE3AB6}"/>
              </a:ext>
            </a:extLst>
          </p:cNvPr>
          <p:cNvSpPr>
            <a:spLocks noGrp="1"/>
          </p:cNvSpPr>
          <p:nvPr>
            <p:ph type="sldNum" sz="quarter" idx="12"/>
          </p:nvPr>
        </p:nvSpPr>
        <p:spPr/>
        <p:txBody>
          <a:bodyPr/>
          <a:lstStyle/>
          <a:p>
            <a:fld id="{965DCF07-E26A-47FD-B3EF-7D416C4E133E}" type="slidenum">
              <a:rPr lang="en-US" smtClean="0"/>
              <a:t>‹#›</a:t>
            </a:fld>
            <a:endParaRPr lang="en-US"/>
          </a:p>
        </p:txBody>
      </p:sp>
    </p:spTree>
    <p:extLst>
      <p:ext uri="{BB962C8B-B14F-4D97-AF65-F5344CB8AC3E}">
        <p14:creationId xmlns:p14="http://schemas.microsoft.com/office/powerpoint/2010/main" val="3726639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21BF-A2A1-4995-A864-79D0F35A42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B017DC-1A80-4283-9454-706D5E0718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E13320-697F-4C83-9F07-4EDCD6E4AF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8DD227-28CA-476D-9FF9-92CB4E6BDE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EDE6AD-A7FD-4E32-8E7E-7D2E945761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4F64E3-DEA8-42A1-AFC3-8C02146B12E2}"/>
              </a:ext>
            </a:extLst>
          </p:cNvPr>
          <p:cNvSpPr>
            <a:spLocks noGrp="1"/>
          </p:cNvSpPr>
          <p:nvPr>
            <p:ph type="dt" sz="half" idx="10"/>
          </p:nvPr>
        </p:nvSpPr>
        <p:spPr/>
        <p:txBody>
          <a:bodyPr/>
          <a:lstStyle/>
          <a:p>
            <a:fld id="{F1C4C881-581F-4B51-8249-90A467993999}" type="datetimeFigureOut">
              <a:rPr lang="en-US" smtClean="0"/>
              <a:t>12/26/2022</a:t>
            </a:fld>
            <a:endParaRPr lang="en-US"/>
          </a:p>
        </p:txBody>
      </p:sp>
      <p:sp>
        <p:nvSpPr>
          <p:cNvPr id="8" name="Footer Placeholder 7">
            <a:extLst>
              <a:ext uri="{FF2B5EF4-FFF2-40B4-BE49-F238E27FC236}">
                <a16:creationId xmlns:a16="http://schemas.microsoft.com/office/drawing/2014/main" id="{8B6A5A83-AC56-45FC-8C0A-A49073EA88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1FE206-C759-41F9-9B41-81EAF984B3DF}"/>
              </a:ext>
            </a:extLst>
          </p:cNvPr>
          <p:cNvSpPr>
            <a:spLocks noGrp="1"/>
          </p:cNvSpPr>
          <p:nvPr>
            <p:ph type="sldNum" sz="quarter" idx="12"/>
          </p:nvPr>
        </p:nvSpPr>
        <p:spPr/>
        <p:txBody>
          <a:bodyPr/>
          <a:lstStyle/>
          <a:p>
            <a:fld id="{965DCF07-E26A-47FD-B3EF-7D416C4E133E}" type="slidenum">
              <a:rPr lang="en-US" smtClean="0"/>
              <a:t>‹#›</a:t>
            </a:fld>
            <a:endParaRPr lang="en-US"/>
          </a:p>
        </p:txBody>
      </p:sp>
    </p:spTree>
    <p:extLst>
      <p:ext uri="{BB962C8B-B14F-4D97-AF65-F5344CB8AC3E}">
        <p14:creationId xmlns:p14="http://schemas.microsoft.com/office/powerpoint/2010/main" val="1096374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77F3-947F-4A95-83A3-B036196D64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DED574-C889-4AE7-AAB4-0B18E112FD1C}"/>
              </a:ext>
            </a:extLst>
          </p:cNvPr>
          <p:cNvSpPr>
            <a:spLocks noGrp="1"/>
          </p:cNvSpPr>
          <p:nvPr>
            <p:ph type="dt" sz="half" idx="10"/>
          </p:nvPr>
        </p:nvSpPr>
        <p:spPr/>
        <p:txBody>
          <a:bodyPr/>
          <a:lstStyle/>
          <a:p>
            <a:fld id="{F1C4C881-581F-4B51-8249-90A467993999}" type="datetimeFigureOut">
              <a:rPr lang="en-US" smtClean="0"/>
              <a:t>12/26/2022</a:t>
            </a:fld>
            <a:endParaRPr lang="en-US"/>
          </a:p>
        </p:txBody>
      </p:sp>
      <p:sp>
        <p:nvSpPr>
          <p:cNvPr id="4" name="Footer Placeholder 3">
            <a:extLst>
              <a:ext uri="{FF2B5EF4-FFF2-40B4-BE49-F238E27FC236}">
                <a16:creationId xmlns:a16="http://schemas.microsoft.com/office/drawing/2014/main" id="{F30EDFF1-23C5-4870-A2D3-37FD747424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C56A81-43DD-4D53-8A94-726A7044871F}"/>
              </a:ext>
            </a:extLst>
          </p:cNvPr>
          <p:cNvSpPr>
            <a:spLocks noGrp="1"/>
          </p:cNvSpPr>
          <p:nvPr>
            <p:ph type="sldNum" sz="quarter" idx="12"/>
          </p:nvPr>
        </p:nvSpPr>
        <p:spPr/>
        <p:txBody>
          <a:bodyPr/>
          <a:lstStyle/>
          <a:p>
            <a:fld id="{965DCF07-E26A-47FD-B3EF-7D416C4E133E}" type="slidenum">
              <a:rPr lang="en-US" smtClean="0"/>
              <a:t>‹#›</a:t>
            </a:fld>
            <a:endParaRPr lang="en-US"/>
          </a:p>
        </p:txBody>
      </p:sp>
    </p:spTree>
    <p:extLst>
      <p:ext uri="{BB962C8B-B14F-4D97-AF65-F5344CB8AC3E}">
        <p14:creationId xmlns:p14="http://schemas.microsoft.com/office/powerpoint/2010/main" val="146320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E9389B-7168-402D-8106-15898EB94C05}"/>
              </a:ext>
            </a:extLst>
          </p:cNvPr>
          <p:cNvSpPr>
            <a:spLocks noGrp="1"/>
          </p:cNvSpPr>
          <p:nvPr>
            <p:ph type="dt" sz="half" idx="10"/>
          </p:nvPr>
        </p:nvSpPr>
        <p:spPr/>
        <p:txBody>
          <a:bodyPr/>
          <a:lstStyle/>
          <a:p>
            <a:fld id="{F1C4C881-581F-4B51-8249-90A467993999}" type="datetimeFigureOut">
              <a:rPr lang="en-US" smtClean="0"/>
              <a:t>12/26/2022</a:t>
            </a:fld>
            <a:endParaRPr lang="en-US"/>
          </a:p>
        </p:txBody>
      </p:sp>
      <p:sp>
        <p:nvSpPr>
          <p:cNvPr id="3" name="Footer Placeholder 2">
            <a:extLst>
              <a:ext uri="{FF2B5EF4-FFF2-40B4-BE49-F238E27FC236}">
                <a16:creationId xmlns:a16="http://schemas.microsoft.com/office/drawing/2014/main" id="{9143587E-BBA5-4CCA-89CA-8C04D504D7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D03260-8532-4744-9E09-0FF71882B2AE}"/>
              </a:ext>
            </a:extLst>
          </p:cNvPr>
          <p:cNvSpPr>
            <a:spLocks noGrp="1"/>
          </p:cNvSpPr>
          <p:nvPr>
            <p:ph type="sldNum" sz="quarter" idx="12"/>
          </p:nvPr>
        </p:nvSpPr>
        <p:spPr/>
        <p:txBody>
          <a:bodyPr/>
          <a:lstStyle/>
          <a:p>
            <a:fld id="{965DCF07-E26A-47FD-B3EF-7D416C4E133E}" type="slidenum">
              <a:rPr lang="en-US" smtClean="0"/>
              <a:t>‹#›</a:t>
            </a:fld>
            <a:endParaRPr lang="en-US"/>
          </a:p>
        </p:txBody>
      </p:sp>
    </p:spTree>
    <p:extLst>
      <p:ext uri="{BB962C8B-B14F-4D97-AF65-F5344CB8AC3E}">
        <p14:creationId xmlns:p14="http://schemas.microsoft.com/office/powerpoint/2010/main" val="389664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A5070-DAEB-4E2B-8BD0-6DCDF3831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9495F4-F3DB-4B0B-92DA-9B665D4DCE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591069-7909-4C3D-995C-AF10E4390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881B04-96CD-46DE-B288-22BFB3AF1E6B}"/>
              </a:ext>
            </a:extLst>
          </p:cNvPr>
          <p:cNvSpPr>
            <a:spLocks noGrp="1"/>
          </p:cNvSpPr>
          <p:nvPr>
            <p:ph type="dt" sz="half" idx="10"/>
          </p:nvPr>
        </p:nvSpPr>
        <p:spPr/>
        <p:txBody>
          <a:bodyPr/>
          <a:lstStyle/>
          <a:p>
            <a:fld id="{F1C4C881-581F-4B51-8249-90A467993999}" type="datetimeFigureOut">
              <a:rPr lang="en-US" smtClean="0"/>
              <a:t>12/26/2022</a:t>
            </a:fld>
            <a:endParaRPr lang="en-US"/>
          </a:p>
        </p:txBody>
      </p:sp>
      <p:sp>
        <p:nvSpPr>
          <p:cNvPr id="6" name="Footer Placeholder 5">
            <a:extLst>
              <a:ext uri="{FF2B5EF4-FFF2-40B4-BE49-F238E27FC236}">
                <a16:creationId xmlns:a16="http://schemas.microsoft.com/office/drawing/2014/main" id="{5A2ACFD8-4360-4231-8130-237AF21A17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27FBFF-B553-4BA1-BF89-42A610E11DB6}"/>
              </a:ext>
            </a:extLst>
          </p:cNvPr>
          <p:cNvSpPr>
            <a:spLocks noGrp="1"/>
          </p:cNvSpPr>
          <p:nvPr>
            <p:ph type="sldNum" sz="quarter" idx="12"/>
          </p:nvPr>
        </p:nvSpPr>
        <p:spPr/>
        <p:txBody>
          <a:bodyPr/>
          <a:lstStyle/>
          <a:p>
            <a:fld id="{965DCF07-E26A-47FD-B3EF-7D416C4E133E}" type="slidenum">
              <a:rPr lang="en-US" smtClean="0"/>
              <a:t>‹#›</a:t>
            </a:fld>
            <a:endParaRPr lang="en-US"/>
          </a:p>
        </p:txBody>
      </p:sp>
    </p:spTree>
    <p:extLst>
      <p:ext uri="{BB962C8B-B14F-4D97-AF65-F5344CB8AC3E}">
        <p14:creationId xmlns:p14="http://schemas.microsoft.com/office/powerpoint/2010/main" val="1284780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032D-7057-49FC-814A-34C48D2A6B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A2E031-4D5B-43A0-A42A-CDDD6DF22C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EC1865-C37D-42EA-BE05-95E1BF00E0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594AD3-750F-43B6-B59A-4A1E8B2E3B2D}"/>
              </a:ext>
            </a:extLst>
          </p:cNvPr>
          <p:cNvSpPr>
            <a:spLocks noGrp="1"/>
          </p:cNvSpPr>
          <p:nvPr>
            <p:ph type="dt" sz="half" idx="10"/>
          </p:nvPr>
        </p:nvSpPr>
        <p:spPr/>
        <p:txBody>
          <a:bodyPr/>
          <a:lstStyle/>
          <a:p>
            <a:fld id="{F1C4C881-581F-4B51-8249-90A467993999}" type="datetimeFigureOut">
              <a:rPr lang="en-US" smtClean="0"/>
              <a:t>12/26/2022</a:t>
            </a:fld>
            <a:endParaRPr lang="en-US"/>
          </a:p>
        </p:txBody>
      </p:sp>
      <p:sp>
        <p:nvSpPr>
          <p:cNvPr id="6" name="Footer Placeholder 5">
            <a:extLst>
              <a:ext uri="{FF2B5EF4-FFF2-40B4-BE49-F238E27FC236}">
                <a16:creationId xmlns:a16="http://schemas.microsoft.com/office/drawing/2014/main" id="{B017381D-F53C-4715-B644-5273277FF3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BF336A-B853-43D7-833F-754BEDE09E38}"/>
              </a:ext>
            </a:extLst>
          </p:cNvPr>
          <p:cNvSpPr>
            <a:spLocks noGrp="1"/>
          </p:cNvSpPr>
          <p:nvPr>
            <p:ph type="sldNum" sz="quarter" idx="12"/>
          </p:nvPr>
        </p:nvSpPr>
        <p:spPr/>
        <p:txBody>
          <a:bodyPr/>
          <a:lstStyle/>
          <a:p>
            <a:fld id="{965DCF07-E26A-47FD-B3EF-7D416C4E133E}" type="slidenum">
              <a:rPr lang="en-US" smtClean="0"/>
              <a:t>‹#›</a:t>
            </a:fld>
            <a:endParaRPr lang="en-US"/>
          </a:p>
        </p:txBody>
      </p:sp>
    </p:spTree>
    <p:extLst>
      <p:ext uri="{BB962C8B-B14F-4D97-AF65-F5344CB8AC3E}">
        <p14:creationId xmlns:p14="http://schemas.microsoft.com/office/powerpoint/2010/main" val="370830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BE288C-ADA2-4C0A-9603-4C5DAA0CC7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C2F3CA-AC1D-4E8F-B381-F5E400B301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C3BA3C-C170-4204-A214-0593955D45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C4C881-581F-4B51-8249-90A467993999}" type="datetimeFigureOut">
              <a:rPr lang="en-US" smtClean="0"/>
              <a:t>12/26/2022</a:t>
            </a:fld>
            <a:endParaRPr lang="en-US"/>
          </a:p>
        </p:txBody>
      </p:sp>
      <p:sp>
        <p:nvSpPr>
          <p:cNvPr id="5" name="Footer Placeholder 4">
            <a:extLst>
              <a:ext uri="{FF2B5EF4-FFF2-40B4-BE49-F238E27FC236}">
                <a16:creationId xmlns:a16="http://schemas.microsoft.com/office/drawing/2014/main" id="{DE93435F-F0C2-49ED-8BCF-44F12925B3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2CE5C2-DBA8-4C03-B967-691C7A278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DCF07-E26A-47FD-B3EF-7D416C4E133E}" type="slidenum">
              <a:rPr lang="en-US" smtClean="0"/>
              <a:t>‹#›</a:t>
            </a:fld>
            <a:endParaRPr lang="en-US"/>
          </a:p>
        </p:txBody>
      </p:sp>
    </p:spTree>
    <p:extLst>
      <p:ext uri="{BB962C8B-B14F-4D97-AF65-F5344CB8AC3E}">
        <p14:creationId xmlns:p14="http://schemas.microsoft.com/office/powerpoint/2010/main" val="192539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694D8-05FC-4723-8D94-D838CEF3B5ED}"/>
              </a:ext>
            </a:extLst>
          </p:cNvPr>
          <p:cNvSpPr>
            <a:spLocks noGrp="1"/>
          </p:cNvSpPr>
          <p:nvPr>
            <p:ph type="ctrTitle"/>
          </p:nvPr>
        </p:nvSpPr>
        <p:spPr/>
        <p:txBody>
          <a:bodyPr/>
          <a:lstStyle/>
          <a:p>
            <a:r>
              <a:rPr lang="en-US" dirty="0"/>
              <a:t>PYTHON-INHERITANCE</a:t>
            </a:r>
          </a:p>
        </p:txBody>
      </p:sp>
    </p:spTree>
    <p:extLst>
      <p:ext uri="{BB962C8B-B14F-4D97-AF65-F5344CB8AC3E}">
        <p14:creationId xmlns:p14="http://schemas.microsoft.com/office/powerpoint/2010/main" val="132715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0871-DABF-4002-AAC6-712ADE7A0C69}"/>
              </a:ext>
            </a:extLst>
          </p:cNvPr>
          <p:cNvSpPr>
            <a:spLocks noGrp="1"/>
          </p:cNvSpPr>
          <p:nvPr>
            <p:ph type="title"/>
          </p:nvPr>
        </p:nvSpPr>
        <p:spPr>
          <a:xfrm>
            <a:off x="838200" y="365125"/>
            <a:ext cx="10515600" cy="879213"/>
          </a:xfrm>
        </p:spPr>
        <p:txBody>
          <a:bodyPr/>
          <a:lstStyle/>
          <a:p>
            <a:r>
              <a:rPr lang="en-US" dirty="0"/>
              <a:t>		Hierarchical Inheritance</a:t>
            </a:r>
          </a:p>
        </p:txBody>
      </p:sp>
      <p:sp>
        <p:nvSpPr>
          <p:cNvPr id="3" name="Content Placeholder 2">
            <a:extLst>
              <a:ext uri="{FF2B5EF4-FFF2-40B4-BE49-F238E27FC236}">
                <a16:creationId xmlns:a16="http://schemas.microsoft.com/office/drawing/2014/main" id="{A5E2921D-BFD0-426F-B65A-E99DC288DC73}"/>
              </a:ext>
            </a:extLst>
          </p:cNvPr>
          <p:cNvSpPr>
            <a:spLocks noGrp="1"/>
          </p:cNvSpPr>
          <p:nvPr>
            <p:ph idx="1"/>
          </p:nvPr>
        </p:nvSpPr>
        <p:spPr>
          <a:xfrm>
            <a:off x="838200" y="1687398"/>
            <a:ext cx="10515600" cy="4489565"/>
          </a:xfrm>
        </p:spPr>
        <p:txBody>
          <a:bodyPr/>
          <a:lstStyle/>
          <a:p>
            <a:pPr marL="0" indent="0">
              <a:buNone/>
            </a:pPr>
            <a:r>
              <a:rPr lang="en-US" dirty="0"/>
              <a:t>Hierarchical Inheritance is the right opposite of multiple inheritance. It means that, there are multiple derived child classes from a single parent class.</a:t>
            </a:r>
          </a:p>
          <a:p>
            <a:pPr marL="0" indent="0">
              <a:buNone/>
            </a:pPr>
            <a:endParaRPr lang="en-US" dirty="0"/>
          </a:p>
        </p:txBody>
      </p:sp>
      <p:pic>
        <p:nvPicPr>
          <p:cNvPr id="5" name="Picture 4">
            <a:extLst>
              <a:ext uri="{FF2B5EF4-FFF2-40B4-BE49-F238E27FC236}">
                <a16:creationId xmlns:a16="http://schemas.microsoft.com/office/drawing/2014/main" id="{1C15DB9E-C059-4998-A150-D75640FDE688}"/>
              </a:ext>
            </a:extLst>
          </p:cNvPr>
          <p:cNvPicPr>
            <a:picLocks noChangeAspect="1"/>
          </p:cNvPicPr>
          <p:nvPr/>
        </p:nvPicPr>
        <p:blipFill>
          <a:blip r:embed="rId2"/>
          <a:stretch>
            <a:fillRect/>
          </a:stretch>
        </p:blipFill>
        <p:spPr>
          <a:xfrm>
            <a:off x="1530733" y="2957946"/>
            <a:ext cx="7264027" cy="3103490"/>
          </a:xfrm>
          <a:prstGeom prst="rect">
            <a:avLst/>
          </a:prstGeom>
        </p:spPr>
      </p:pic>
    </p:spTree>
    <p:extLst>
      <p:ext uri="{BB962C8B-B14F-4D97-AF65-F5344CB8AC3E}">
        <p14:creationId xmlns:p14="http://schemas.microsoft.com/office/powerpoint/2010/main" val="184195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7530-B188-4245-8AE4-01650BC75E1A}"/>
              </a:ext>
            </a:extLst>
          </p:cNvPr>
          <p:cNvSpPr>
            <a:spLocks noGrp="1"/>
          </p:cNvSpPr>
          <p:nvPr>
            <p:ph type="title"/>
          </p:nvPr>
        </p:nvSpPr>
        <p:spPr>
          <a:xfrm>
            <a:off x="838200" y="365126"/>
            <a:ext cx="10515600" cy="681250"/>
          </a:xfrm>
        </p:spPr>
        <p:txBody>
          <a:bodyPr>
            <a:normAutofit fontScale="90000"/>
          </a:bodyPr>
          <a:lstStyle/>
          <a:p>
            <a:r>
              <a:rPr lang="en-US" dirty="0"/>
              <a:t>	Example for Hierarchical Inheritance</a:t>
            </a:r>
          </a:p>
        </p:txBody>
      </p:sp>
      <p:pic>
        <p:nvPicPr>
          <p:cNvPr id="5" name="Content Placeholder 4">
            <a:extLst>
              <a:ext uri="{FF2B5EF4-FFF2-40B4-BE49-F238E27FC236}">
                <a16:creationId xmlns:a16="http://schemas.microsoft.com/office/drawing/2014/main" id="{20FB9BC7-72B3-4CC9-9795-74E6D1F762AF}"/>
              </a:ext>
            </a:extLst>
          </p:cNvPr>
          <p:cNvPicPr>
            <a:picLocks noGrp="1" noChangeAspect="1"/>
          </p:cNvPicPr>
          <p:nvPr>
            <p:ph idx="1"/>
          </p:nvPr>
        </p:nvPicPr>
        <p:blipFill>
          <a:blip r:embed="rId2"/>
          <a:stretch>
            <a:fillRect/>
          </a:stretch>
        </p:blipFill>
        <p:spPr>
          <a:xfrm>
            <a:off x="1253765" y="1555423"/>
            <a:ext cx="9078012" cy="4621540"/>
          </a:xfrm>
        </p:spPr>
      </p:pic>
    </p:spTree>
    <p:extLst>
      <p:ext uri="{BB962C8B-B14F-4D97-AF65-F5344CB8AC3E}">
        <p14:creationId xmlns:p14="http://schemas.microsoft.com/office/powerpoint/2010/main" val="3573253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97BDC-9618-4433-BB80-CB99EF6EEE49}"/>
              </a:ext>
            </a:extLst>
          </p:cNvPr>
          <p:cNvSpPr>
            <a:spLocks noGrp="1"/>
          </p:cNvSpPr>
          <p:nvPr>
            <p:ph type="title"/>
          </p:nvPr>
        </p:nvSpPr>
        <p:spPr>
          <a:xfrm>
            <a:off x="838200" y="365126"/>
            <a:ext cx="10515600" cy="539848"/>
          </a:xfrm>
        </p:spPr>
        <p:txBody>
          <a:bodyPr>
            <a:normAutofit fontScale="90000"/>
          </a:bodyPr>
          <a:lstStyle/>
          <a:p>
            <a:r>
              <a:rPr lang="en-US" dirty="0"/>
              <a:t>		Hybrid Inheritance in Python</a:t>
            </a:r>
          </a:p>
        </p:txBody>
      </p:sp>
      <p:sp>
        <p:nvSpPr>
          <p:cNvPr id="3" name="Content Placeholder 2">
            <a:extLst>
              <a:ext uri="{FF2B5EF4-FFF2-40B4-BE49-F238E27FC236}">
                <a16:creationId xmlns:a16="http://schemas.microsoft.com/office/drawing/2014/main" id="{715FEFDF-03A0-40C5-8D77-E08F293B3BB3}"/>
              </a:ext>
            </a:extLst>
          </p:cNvPr>
          <p:cNvSpPr>
            <a:spLocks noGrp="1"/>
          </p:cNvSpPr>
          <p:nvPr>
            <p:ph idx="1"/>
          </p:nvPr>
        </p:nvSpPr>
        <p:spPr>
          <a:xfrm>
            <a:off x="838200" y="1263192"/>
            <a:ext cx="10515600" cy="4913771"/>
          </a:xfrm>
        </p:spPr>
        <p:txBody>
          <a:bodyPr/>
          <a:lstStyle/>
          <a:p>
            <a:pPr marL="0" indent="0" algn="just">
              <a:buNone/>
            </a:pPr>
            <a:r>
              <a:rPr lang="en-US" dirty="0"/>
              <a:t>Hybrid Inheritance is the mixture of two or more different types of inheritance. Here we can have many relationships between parent and child classes with multiple levels.</a:t>
            </a:r>
          </a:p>
          <a:p>
            <a:pPr marL="0" indent="0" algn="just">
              <a:buNone/>
            </a:pPr>
            <a:endParaRPr lang="en-US" dirty="0"/>
          </a:p>
        </p:txBody>
      </p:sp>
      <p:pic>
        <p:nvPicPr>
          <p:cNvPr id="5" name="Picture 4">
            <a:extLst>
              <a:ext uri="{FF2B5EF4-FFF2-40B4-BE49-F238E27FC236}">
                <a16:creationId xmlns:a16="http://schemas.microsoft.com/office/drawing/2014/main" id="{0691D281-494A-47FF-AA5C-9CE81805E1D0}"/>
              </a:ext>
            </a:extLst>
          </p:cNvPr>
          <p:cNvPicPr>
            <a:picLocks noChangeAspect="1"/>
          </p:cNvPicPr>
          <p:nvPr/>
        </p:nvPicPr>
        <p:blipFill>
          <a:blip r:embed="rId2"/>
          <a:stretch>
            <a:fillRect/>
          </a:stretch>
        </p:blipFill>
        <p:spPr>
          <a:xfrm>
            <a:off x="2099198" y="2556570"/>
            <a:ext cx="7186203" cy="3297476"/>
          </a:xfrm>
          <a:prstGeom prst="rect">
            <a:avLst/>
          </a:prstGeom>
        </p:spPr>
      </p:pic>
    </p:spTree>
    <p:extLst>
      <p:ext uri="{BB962C8B-B14F-4D97-AF65-F5344CB8AC3E}">
        <p14:creationId xmlns:p14="http://schemas.microsoft.com/office/powerpoint/2010/main" val="1895822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3A1BD-BC2E-467A-9997-8FAF541D9B6A}"/>
              </a:ext>
            </a:extLst>
          </p:cNvPr>
          <p:cNvSpPr>
            <a:spLocks noGrp="1"/>
          </p:cNvSpPr>
          <p:nvPr>
            <p:ph type="title"/>
          </p:nvPr>
        </p:nvSpPr>
        <p:spPr>
          <a:xfrm>
            <a:off x="838200" y="365126"/>
            <a:ext cx="10515600" cy="634116"/>
          </a:xfrm>
        </p:spPr>
        <p:txBody>
          <a:bodyPr>
            <a:normAutofit fontScale="90000"/>
          </a:bodyPr>
          <a:lstStyle/>
          <a:p>
            <a:r>
              <a:rPr lang="en-US" dirty="0"/>
              <a:t>		Example for Hybrid Inheritance</a:t>
            </a:r>
          </a:p>
        </p:txBody>
      </p:sp>
      <p:pic>
        <p:nvPicPr>
          <p:cNvPr id="5" name="Content Placeholder 4">
            <a:extLst>
              <a:ext uri="{FF2B5EF4-FFF2-40B4-BE49-F238E27FC236}">
                <a16:creationId xmlns:a16="http://schemas.microsoft.com/office/drawing/2014/main" id="{F606EEB9-F09E-42E3-96BD-DB90405BD8BC}"/>
              </a:ext>
            </a:extLst>
          </p:cNvPr>
          <p:cNvPicPr>
            <a:picLocks noGrp="1" noChangeAspect="1"/>
          </p:cNvPicPr>
          <p:nvPr>
            <p:ph idx="1"/>
          </p:nvPr>
        </p:nvPicPr>
        <p:blipFill>
          <a:blip r:embed="rId2"/>
          <a:stretch>
            <a:fillRect/>
          </a:stretch>
        </p:blipFill>
        <p:spPr>
          <a:xfrm>
            <a:off x="1319752" y="1404594"/>
            <a:ext cx="9209987" cy="4772369"/>
          </a:xfrm>
        </p:spPr>
      </p:pic>
    </p:spTree>
    <p:extLst>
      <p:ext uri="{BB962C8B-B14F-4D97-AF65-F5344CB8AC3E}">
        <p14:creationId xmlns:p14="http://schemas.microsoft.com/office/powerpoint/2010/main" val="1933936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8B978-7FAF-45FC-831F-307094126D34}"/>
              </a:ext>
            </a:extLst>
          </p:cNvPr>
          <p:cNvSpPr>
            <a:spLocks noGrp="1"/>
          </p:cNvSpPr>
          <p:nvPr>
            <p:ph type="title"/>
          </p:nvPr>
        </p:nvSpPr>
        <p:spPr>
          <a:xfrm>
            <a:off x="838200" y="365125"/>
            <a:ext cx="10515600" cy="615263"/>
          </a:xfrm>
        </p:spPr>
        <p:txBody>
          <a:bodyPr>
            <a:normAutofit fontScale="90000"/>
          </a:bodyPr>
          <a:lstStyle/>
          <a:p>
            <a:r>
              <a:rPr lang="en-US" dirty="0"/>
              <a:t>		Advantage of Inheritance in Python</a:t>
            </a:r>
          </a:p>
        </p:txBody>
      </p:sp>
      <p:pic>
        <p:nvPicPr>
          <p:cNvPr id="5" name="Content Placeholder 4">
            <a:extLst>
              <a:ext uri="{FF2B5EF4-FFF2-40B4-BE49-F238E27FC236}">
                <a16:creationId xmlns:a16="http://schemas.microsoft.com/office/drawing/2014/main" id="{85C52191-CD39-4EB8-AD53-DAFA7AEA1E36}"/>
              </a:ext>
            </a:extLst>
          </p:cNvPr>
          <p:cNvPicPr>
            <a:picLocks noGrp="1" noChangeAspect="1"/>
          </p:cNvPicPr>
          <p:nvPr>
            <p:ph idx="1"/>
          </p:nvPr>
        </p:nvPicPr>
        <p:blipFill>
          <a:blip r:embed="rId2"/>
          <a:stretch>
            <a:fillRect/>
          </a:stretch>
        </p:blipFill>
        <p:spPr>
          <a:xfrm>
            <a:off x="1687399" y="2915491"/>
            <a:ext cx="7729978" cy="3437645"/>
          </a:xfrm>
        </p:spPr>
      </p:pic>
      <p:sp>
        <p:nvSpPr>
          <p:cNvPr id="6" name="TextBox 5">
            <a:extLst>
              <a:ext uri="{FF2B5EF4-FFF2-40B4-BE49-F238E27FC236}">
                <a16:creationId xmlns:a16="http://schemas.microsoft.com/office/drawing/2014/main" id="{66BF1C1A-A5B5-4A09-891E-6E7E875701EF}"/>
              </a:ext>
            </a:extLst>
          </p:cNvPr>
          <p:cNvSpPr txBox="1"/>
          <p:nvPr/>
        </p:nvSpPr>
        <p:spPr>
          <a:xfrm>
            <a:off x="1291472" y="1310326"/>
            <a:ext cx="9213129" cy="1200329"/>
          </a:xfrm>
          <a:prstGeom prst="rect">
            <a:avLst/>
          </a:prstGeom>
          <a:noFill/>
        </p:spPr>
        <p:txBody>
          <a:bodyPr wrap="square" rtlCol="0">
            <a:spAutoFit/>
          </a:bodyPr>
          <a:lstStyle/>
          <a:p>
            <a:r>
              <a:rPr lang="en-US" dirty="0">
                <a:highlight>
                  <a:srgbClr val="FFFF00"/>
                </a:highlight>
              </a:rPr>
              <a:t>Modular Codebase: </a:t>
            </a:r>
          </a:p>
          <a:p>
            <a:r>
              <a:rPr lang="en-US" dirty="0"/>
              <a:t>Increases modularity, i.e., breaking down codebase into modules, making it easier to understand. Here, each class we define becomes a separate module that can be inherited separately by one or many classes.</a:t>
            </a:r>
          </a:p>
        </p:txBody>
      </p:sp>
      <p:sp>
        <p:nvSpPr>
          <p:cNvPr id="7" name="TextBox 6">
            <a:extLst>
              <a:ext uri="{FF2B5EF4-FFF2-40B4-BE49-F238E27FC236}">
                <a16:creationId xmlns:a16="http://schemas.microsoft.com/office/drawing/2014/main" id="{BFC42EC7-E02E-4CA3-A3E2-908A79ED247E}"/>
              </a:ext>
            </a:extLst>
          </p:cNvPr>
          <p:cNvSpPr txBox="1"/>
          <p:nvPr/>
        </p:nvSpPr>
        <p:spPr>
          <a:xfrm>
            <a:off x="1291472" y="2639505"/>
            <a:ext cx="9605914" cy="646331"/>
          </a:xfrm>
          <a:prstGeom prst="rect">
            <a:avLst/>
          </a:prstGeom>
          <a:noFill/>
        </p:spPr>
        <p:txBody>
          <a:bodyPr wrap="square" rtlCol="0">
            <a:spAutoFit/>
          </a:bodyPr>
          <a:lstStyle/>
          <a:p>
            <a:r>
              <a:rPr lang="en-US" dirty="0">
                <a:highlight>
                  <a:srgbClr val="FFFF00"/>
                </a:highlight>
              </a:rPr>
              <a:t>Code Reusability</a:t>
            </a:r>
            <a:r>
              <a:rPr lang="en-US" dirty="0"/>
              <a:t>: the child class copies all the attributes and methods of the parent class into its class and use. It saves time and coding effort by not rewriting them, thus following modularity paradigms.</a:t>
            </a:r>
          </a:p>
        </p:txBody>
      </p:sp>
      <p:sp>
        <p:nvSpPr>
          <p:cNvPr id="8" name="TextBox 7">
            <a:extLst>
              <a:ext uri="{FF2B5EF4-FFF2-40B4-BE49-F238E27FC236}">
                <a16:creationId xmlns:a16="http://schemas.microsoft.com/office/drawing/2014/main" id="{53ABC034-389A-4F31-AD8A-4ABC07A5D5E2}"/>
              </a:ext>
            </a:extLst>
          </p:cNvPr>
          <p:cNvSpPr txBox="1"/>
          <p:nvPr/>
        </p:nvSpPr>
        <p:spPr>
          <a:xfrm>
            <a:off x="1461155" y="3497344"/>
            <a:ext cx="9043446" cy="646331"/>
          </a:xfrm>
          <a:prstGeom prst="rect">
            <a:avLst/>
          </a:prstGeom>
          <a:noFill/>
        </p:spPr>
        <p:txBody>
          <a:bodyPr wrap="square" rtlCol="0">
            <a:spAutoFit/>
          </a:bodyPr>
          <a:lstStyle/>
          <a:p>
            <a:r>
              <a:rPr lang="en-US" dirty="0">
                <a:highlight>
                  <a:srgbClr val="FFFF00"/>
                </a:highlight>
              </a:rPr>
              <a:t>Less Development and Maintenance Costs: </a:t>
            </a:r>
            <a:r>
              <a:rPr lang="en-US" dirty="0"/>
              <a:t>changes need to be made in the base class; all derived classes will automatically follow.</a:t>
            </a:r>
          </a:p>
        </p:txBody>
      </p:sp>
    </p:spTree>
    <p:extLst>
      <p:ext uri="{BB962C8B-B14F-4D97-AF65-F5344CB8AC3E}">
        <p14:creationId xmlns:p14="http://schemas.microsoft.com/office/powerpoint/2010/main" val="3282672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354F-0ACC-4747-878D-6347FB54E05D}"/>
              </a:ext>
            </a:extLst>
          </p:cNvPr>
          <p:cNvSpPr>
            <a:spLocks noGrp="1"/>
          </p:cNvSpPr>
          <p:nvPr>
            <p:ph type="title"/>
          </p:nvPr>
        </p:nvSpPr>
        <p:spPr>
          <a:xfrm>
            <a:off x="838200" y="365125"/>
            <a:ext cx="10515600" cy="709531"/>
          </a:xfrm>
        </p:spPr>
        <p:txBody>
          <a:bodyPr/>
          <a:lstStyle/>
          <a:p>
            <a:r>
              <a:rPr lang="en-US" dirty="0"/>
              <a:t>	Disadvantage of Inheritance in Python</a:t>
            </a:r>
          </a:p>
        </p:txBody>
      </p:sp>
      <p:sp>
        <p:nvSpPr>
          <p:cNvPr id="3" name="Content Placeholder 2">
            <a:extLst>
              <a:ext uri="{FF2B5EF4-FFF2-40B4-BE49-F238E27FC236}">
                <a16:creationId xmlns:a16="http://schemas.microsoft.com/office/drawing/2014/main" id="{B0A0ADA0-428A-43DD-BDC6-A4C29C8A2D4B}"/>
              </a:ext>
            </a:extLst>
          </p:cNvPr>
          <p:cNvSpPr>
            <a:spLocks noGrp="1"/>
          </p:cNvSpPr>
          <p:nvPr>
            <p:ph idx="1"/>
          </p:nvPr>
        </p:nvSpPr>
        <p:spPr>
          <a:xfrm>
            <a:off x="838200" y="1404594"/>
            <a:ext cx="10515600" cy="4772369"/>
          </a:xfrm>
        </p:spPr>
        <p:txBody>
          <a:bodyPr/>
          <a:lstStyle/>
          <a:p>
            <a:pPr marL="0" indent="0">
              <a:buNone/>
            </a:pPr>
            <a:r>
              <a:rPr lang="en-US" dirty="0">
                <a:highlight>
                  <a:srgbClr val="FFFF00"/>
                </a:highlight>
              </a:rPr>
              <a:t>Decreases the Execution Speed</a:t>
            </a:r>
            <a:r>
              <a:rPr lang="en-US" dirty="0"/>
              <a:t>: loading multiple classes because they are interdependent</a:t>
            </a:r>
          </a:p>
          <a:p>
            <a:pPr marL="0" indent="0">
              <a:buNone/>
            </a:pPr>
            <a:endParaRPr lang="en-US" dirty="0"/>
          </a:p>
          <a:p>
            <a:pPr marL="0" indent="0">
              <a:buNone/>
            </a:pPr>
            <a:r>
              <a:rPr lang="en-US" dirty="0">
                <a:highlight>
                  <a:srgbClr val="FFFF00"/>
                </a:highlight>
              </a:rPr>
              <a:t>Tightly Coupled Classes</a:t>
            </a:r>
            <a:r>
              <a:rPr lang="en-US" dirty="0"/>
              <a:t>: this means that even though parent classes can be executed independently, child classes cannot be executed without defining their parent classes.</a:t>
            </a:r>
          </a:p>
        </p:txBody>
      </p:sp>
    </p:spTree>
    <p:extLst>
      <p:ext uri="{BB962C8B-B14F-4D97-AF65-F5344CB8AC3E}">
        <p14:creationId xmlns:p14="http://schemas.microsoft.com/office/powerpoint/2010/main" val="52031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D86FF-769E-4B50-8828-4F599508C00A}"/>
              </a:ext>
            </a:extLst>
          </p:cNvPr>
          <p:cNvSpPr>
            <a:spLocks noGrp="1"/>
          </p:cNvSpPr>
          <p:nvPr>
            <p:ph type="title"/>
          </p:nvPr>
        </p:nvSpPr>
        <p:spPr>
          <a:xfrm>
            <a:off x="838200" y="365125"/>
            <a:ext cx="10515600" cy="643543"/>
          </a:xfrm>
        </p:spPr>
        <p:txBody>
          <a:bodyPr>
            <a:normAutofit fontScale="90000"/>
          </a:bodyPr>
          <a:lstStyle/>
          <a:p>
            <a:r>
              <a:rPr lang="en-US" dirty="0"/>
              <a:t>			What is Inheritance</a:t>
            </a:r>
          </a:p>
        </p:txBody>
      </p:sp>
      <p:sp>
        <p:nvSpPr>
          <p:cNvPr id="3" name="Content Placeholder 2">
            <a:extLst>
              <a:ext uri="{FF2B5EF4-FFF2-40B4-BE49-F238E27FC236}">
                <a16:creationId xmlns:a16="http://schemas.microsoft.com/office/drawing/2014/main" id="{07044896-0E75-49EC-A0E8-100E9BF2C024}"/>
              </a:ext>
            </a:extLst>
          </p:cNvPr>
          <p:cNvSpPr>
            <a:spLocks noGrp="1"/>
          </p:cNvSpPr>
          <p:nvPr>
            <p:ph idx="1"/>
          </p:nvPr>
        </p:nvSpPr>
        <p:spPr>
          <a:xfrm>
            <a:off x="838200" y="1357460"/>
            <a:ext cx="10515600" cy="4819503"/>
          </a:xfrm>
        </p:spPr>
        <p:txBody>
          <a:bodyPr/>
          <a:lstStyle/>
          <a:p>
            <a:pPr marL="0" indent="0" algn="just">
              <a:buNone/>
            </a:pPr>
            <a:r>
              <a:rPr lang="en-US" dirty="0"/>
              <a:t>Inheritance is the ability to ‘inherit’ features or attributes from already written classes into newer classes we make. These features and attributes are defined data structures and the functions we can perform with them, a.k.a. Methods. It promotes code reusability, which is considered one of the best industrial coding practices as it makes the codebase modular.</a:t>
            </a:r>
          </a:p>
          <a:p>
            <a:pPr marL="0" indent="0" algn="just">
              <a:buNone/>
            </a:pPr>
            <a:endParaRPr lang="en-US" dirty="0"/>
          </a:p>
          <a:p>
            <a:pPr marL="0" indent="0" algn="just">
              <a:buNone/>
            </a:pPr>
            <a:r>
              <a:rPr lang="en-US" dirty="0"/>
              <a:t>In python inheritance, new class/es inherits from older class/es. The new class/es copies all the older class's functions and attributes without rewriting the syntax in the new class/es. These new classes are called derived classes, and old ones are called base classes.</a:t>
            </a:r>
          </a:p>
        </p:txBody>
      </p:sp>
    </p:spTree>
    <p:extLst>
      <p:ext uri="{BB962C8B-B14F-4D97-AF65-F5344CB8AC3E}">
        <p14:creationId xmlns:p14="http://schemas.microsoft.com/office/powerpoint/2010/main" val="318063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ED27E-05BA-4CD2-8630-332B26A10FD4}"/>
              </a:ext>
            </a:extLst>
          </p:cNvPr>
          <p:cNvSpPr>
            <a:spLocks noGrp="1"/>
          </p:cNvSpPr>
          <p:nvPr>
            <p:ph type="title"/>
          </p:nvPr>
        </p:nvSpPr>
        <p:spPr>
          <a:xfrm>
            <a:off x="838200" y="365125"/>
            <a:ext cx="10515600" cy="577555"/>
          </a:xfrm>
        </p:spPr>
        <p:txBody>
          <a:bodyPr>
            <a:normAutofit fontScale="90000"/>
          </a:bodyPr>
          <a:lstStyle/>
          <a:p>
            <a:r>
              <a:rPr lang="en-US" dirty="0"/>
              <a:t>		Types of Inheritance in Python</a:t>
            </a:r>
          </a:p>
        </p:txBody>
      </p:sp>
      <p:sp>
        <p:nvSpPr>
          <p:cNvPr id="3" name="Content Placeholder 2">
            <a:extLst>
              <a:ext uri="{FF2B5EF4-FFF2-40B4-BE49-F238E27FC236}">
                <a16:creationId xmlns:a16="http://schemas.microsoft.com/office/drawing/2014/main" id="{22F289A7-2312-48C9-9CBF-78533203607D}"/>
              </a:ext>
            </a:extLst>
          </p:cNvPr>
          <p:cNvSpPr>
            <a:spLocks noGrp="1"/>
          </p:cNvSpPr>
          <p:nvPr>
            <p:ph idx="1"/>
          </p:nvPr>
        </p:nvSpPr>
        <p:spPr>
          <a:xfrm>
            <a:off x="838200" y="1545996"/>
            <a:ext cx="10515600" cy="4630967"/>
          </a:xfrm>
        </p:spPr>
        <p:txBody>
          <a:bodyPr>
            <a:normAutofit fontScale="92500" lnSpcReduction="20000"/>
          </a:bodyPr>
          <a:lstStyle/>
          <a:p>
            <a:pPr marL="514350" indent="-514350">
              <a:buAutoNum type="arabicPeriod"/>
            </a:pPr>
            <a:r>
              <a:rPr lang="en-US" dirty="0"/>
              <a:t>Single Inheritance </a:t>
            </a:r>
          </a:p>
          <a:p>
            <a:pPr marL="514350" indent="-514350">
              <a:buAutoNum type="arabicPeriod"/>
            </a:pPr>
            <a:r>
              <a:rPr lang="en-US" dirty="0"/>
              <a:t>Multiple Inheritance</a:t>
            </a:r>
          </a:p>
          <a:p>
            <a:pPr marL="514350" indent="-514350">
              <a:buAutoNum type="arabicPeriod"/>
            </a:pPr>
            <a:r>
              <a:rPr lang="en-US" dirty="0"/>
              <a:t>Multi Level Inheritance</a:t>
            </a:r>
          </a:p>
          <a:p>
            <a:pPr marL="514350" indent="-514350">
              <a:buAutoNum type="arabicPeriod"/>
            </a:pPr>
            <a:r>
              <a:rPr lang="en-US" dirty="0"/>
              <a:t>Hierarchical Inheritance in Python</a:t>
            </a:r>
          </a:p>
          <a:p>
            <a:pPr marL="514350" indent="-514350">
              <a:buAutoNum type="arabicPeriod"/>
            </a:pPr>
            <a:r>
              <a:rPr lang="en-US" dirty="0"/>
              <a:t>Hybrid Inheritance in Python</a:t>
            </a:r>
          </a:p>
          <a:p>
            <a:pPr marL="0" indent="0">
              <a:buNone/>
            </a:pPr>
            <a:endParaRPr lang="en-US" dirty="0"/>
          </a:p>
          <a:p>
            <a:pPr marL="0" indent="0">
              <a:buNone/>
            </a:pPr>
            <a:r>
              <a:rPr lang="en-US" dirty="0"/>
              <a:t>Parent1 -&gt; Child1 : Single Inheritance</a:t>
            </a:r>
          </a:p>
          <a:p>
            <a:pPr marL="0" indent="0">
              <a:buNone/>
            </a:pPr>
            <a:endParaRPr lang="en-US" dirty="0"/>
          </a:p>
          <a:p>
            <a:pPr marL="0" indent="0">
              <a:buNone/>
            </a:pPr>
            <a:r>
              <a:rPr lang="en-US" dirty="0"/>
              <a:t>Parent1 -&gt; Child1 -&gt; Child2 : Multi – Level Inheritance</a:t>
            </a:r>
          </a:p>
          <a:p>
            <a:pPr marL="0" indent="0">
              <a:buNone/>
            </a:pPr>
            <a:endParaRPr lang="en-US" dirty="0"/>
          </a:p>
          <a:p>
            <a:pPr marL="0" indent="0">
              <a:buNone/>
            </a:pPr>
            <a:r>
              <a:rPr lang="en-US" dirty="0"/>
              <a:t>Parent1 -&gt; Child2 &lt;- Parent2 : Multiple Inheritance</a:t>
            </a:r>
          </a:p>
        </p:txBody>
      </p:sp>
    </p:spTree>
    <p:extLst>
      <p:ext uri="{BB962C8B-B14F-4D97-AF65-F5344CB8AC3E}">
        <p14:creationId xmlns:p14="http://schemas.microsoft.com/office/powerpoint/2010/main" val="2969792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BF613-36B9-4968-8ECD-1ED0BF67D04C}"/>
              </a:ext>
            </a:extLst>
          </p:cNvPr>
          <p:cNvSpPr>
            <a:spLocks noGrp="1"/>
          </p:cNvSpPr>
          <p:nvPr>
            <p:ph type="title"/>
          </p:nvPr>
        </p:nvSpPr>
        <p:spPr>
          <a:xfrm>
            <a:off x="838200" y="365126"/>
            <a:ext cx="10515600" cy="634116"/>
          </a:xfrm>
        </p:spPr>
        <p:txBody>
          <a:bodyPr>
            <a:normAutofit fontScale="90000"/>
          </a:bodyPr>
          <a:lstStyle/>
          <a:p>
            <a:r>
              <a:rPr lang="en-US" dirty="0"/>
              <a:t>		Single Inheritance in python</a:t>
            </a:r>
          </a:p>
        </p:txBody>
      </p:sp>
      <p:sp>
        <p:nvSpPr>
          <p:cNvPr id="3" name="Content Placeholder 2">
            <a:extLst>
              <a:ext uri="{FF2B5EF4-FFF2-40B4-BE49-F238E27FC236}">
                <a16:creationId xmlns:a16="http://schemas.microsoft.com/office/drawing/2014/main" id="{B9CC166C-92FC-473A-894B-ED011F70EB17}"/>
              </a:ext>
            </a:extLst>
          </p:cNvPr>
          <p:cNvSpPr>
            <a:spLocks noGrp="1"/>
          </p:cNvSpPr>
          <p:nvPr>
            <p:ph idx="1"/>
          </p:nvPr>
        </p:nvSpPr>
        <p:spPr>
          <a:xfrm>
            <a:off x="838200" y="1517715"/>
            <a:ext cx="10515600" cy="4659248"/>
          </a:xfrm>
        </p:spPr>
        <p:txBody>
          <a:bodyPr/>
          <a:lstStyle/>
          <a:p>
            <a:pPr marL="0" indent="0" algn="just">
              <a:buNone/>
            </a:pPr>
            <a:r>
              <a:rPr lang="en-US" dirty="0"/>
              <a:t>Single Inheritance is the simplest form of inheritance where a single child class is derived from a single parent class. Due to its candid nature, it is also known as Simple Inheritance.</a:t>
            </a:r>
          </a:p>
          <a:p>
            <a:pPr marL="0" indent="0" algn="just">
              <a:buNone/>
            </a:pPr>
            <a:endParaRPr lang="en-US" dirty="0"/>
          </a:p>
          <a:p>
            <a:pPr marL="0" indent="0" algn="just">
              <a:buNone/>
            </a:pPr>
            <a:endParaRPr lang="en-US" dirty="0"/>
          </a:p>
        </p:txBody>
      </p:sp>
      <p:sp>
        <p:nvSpPr>
          <p:cNvPr id="4" name="AutoShape 2" descr="single inheritance in python">
            <a:extLst>
              <a:ext uri="{FF2B5EF4-FFF2-40B4-BE49-F238E27FC236}">
                <a16:creationId xmlns:a16="http://schemas.microsoft.com/office/drawing/2014/main" id="{A3B04632-345B-464E-A4BB-BE99AA47CCD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19EEB2F1-37B9-49B7-ACA3-AFEDC9E65E36}"/>
              </a:ext>
            </a:extLst>
          </p:cNvPr>
          <p:cNvPicPr>
            <a:picLocks noChangeAspect="1"/>
          </p:cNvPicPr>
          <p:nvPr/>
        </p:nvPicPr>
        <p:blipFill>
          <a:blip r:embed="rId2"/>
          <a:stretch>
            <a:fillRect/>
          </a:stretch>
        </p:blipFill>
        <p:spPr>
          <a:xfrm>
            <a:off x="2047619" y="2925650"/>
            <a:ext cx="7605428" cy="3088651"/>
          </a:xfrm>
          <a:prstGeom prst="rect">
            <a:avLst/>
          </a:prstGeom>
        </p:spPr>
      </p:pic>
    </p:spTree>
    <p:extLst>
      <p:ext uri="{BB962C8B-B14F-4D97-AF65-F5344CB8AC3E}">
        <p14:creationId xmlns:p14="http://schemas.microsoft.com/office/powerpoint/2010/main" val="363481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3E3A-2AB0-4482-83BD-85DF2AA74517}"/>
              </a:ext>
            </a:extLst>
          </p:cNvPr>
          <p:cNvSpPr>
            <a:spLocks noGrp="1"/>
          </p:cNvSpPr>
          <p:nvPr>
            <p:ph type="title"/>
          </p:nvPr>
        </p:nvSpPr>
        <p:spPr>
          <a:xfrm>
            <a:off x="838200" y="365125"/>
            <a:ext cx="10515600" cy="643543"/>
          </a:xfrm>
        </p:spPr>
        <p:txBody>
          <a:bodyPr>
            <a:normAutofit fontScale="90000"/>
          </a:bodyPr>
          <a:lstStyle/>
          <a:p>
            <a:r>
              <a:rPr lang="en-US" dirty="0"/>
              <a:t>		Single Inheritance Example</a:t>
            </a:r>
          </a:p>
        </p:txBody>
      </p:sp>
      <p:pic>
        <p:nvPicPr>
          <p:cNvPr id="5" name="Content Placeholder 4">
            <a:extLst>
              <a:ext uri="{FF2B5EF4-FFF2-40B4-BE49-F238E27FC236}">
                <a16:creationId xmlns:a16="http://schemas.microsoft.com/office/drawing/2014/main" id="{C84893A4-E7B5-4A95-B6F4-15C5CD050592}"/>
              </a:ext>
            </a:extLst>
          </p:cNvPr>
          <p:cNvPicPr>
            <a:picLocks noGrp="1" noChangeAspect="1"/>
          </p:cNvPicPr>
          <p:nvPr>
            <p:ph idx="1"/>
          </p:nvPr>
        </p:nvPicPr>
        <p:blipFill>
          <a:blip r:embed="rId2"/>
          <a:stretch>
            <a:fillRect/>
          </a:stretch>
        </p:blipFill>
        <p:spPr>
          <a:xfrm>
            <a:off x="1187777" y="1470582"/>
            <a:ext cx="10067827" cy="4883084"/>
          </a:xfrm>
        </p:spPr>
      </p:pic>
    </p:spTree>
    <p:extLst>
      <p:ext uri="{BB962C8B-B14F-4D97-AF65-F5344CB8AC3E}">
        <p14:creationId xmlns:p14="http://schemas.microsoft.com/office/powerpoint/2010/main" val="764274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A1B8A-BA51-4FE6-AD0E-5772A61E70FB}"/>
              </a:ext>
            </a:extLst>
          </p:cNvPr>
          <p:cNvSpPr>
            <a:spLocks noGrp="1"/>
          </p:cNvSpPr>
          <p:nvPr>
            <p:ph type="title"/>
          </p:nvPr>
        </p:nvSpPr>
        <p:spPr>
          <a:xfrm>
            <a:off x="838200" y="365126"/>
            <a:ext cx="10515600" cy="558702"/>
          </a:xfrm>
        </p:spPr>
        <p:txBody>
          <a:bodyPr>
            <a:normAutofit fontScale="90000"/>
          </a:bodyPr>
          <a:lstStyle/>
          <a:p>
            <a:r>
              <a:rPr lang="en-US" dirty="0"/>
              <a:t>		Multiple Inheritance in Python</a:t>
            </a:r>
          </a:p>
        </p:txBody>
      </p:sp>
      <p:sp>
        <p:nvSpPr>
          <p:cNvPr id="3" name="Content Placeholder 2">
            <a:extLst>
              <a:ext uri="{FF2B5EF4-FFF2-40B4-BE49-F238E27FC236}">
                <a16:creationId xmlns:a16="http://schemas.microsoft.com/office/drawing/2014/main" id="{782C58E8-A0A3-476E-B9EA-550327B8B7D9}"/>
              </a:ext>
            </a:extLst>
          </p:cNvPr>
          <p:cNvSpPr>
            <a:spLocks noGrp="1"/>
          </p:cNvSpPr>
          <p:nvPr>
            <p:ph idx="1"/>
          </p:nvPr>
        </p:nvSpPr>
        <p:spPr>
          <a:xfrm>
            <a:off x="838200" y="1150070"/>
            <a:ext cx="10515600" cy="5026893"/>
          </a:xfrm>
        </p:spPr>
        <p:txBody>
          <a:bodyPr/>
          <a:lstStyle/>
          <a:p>
            <a:pPr marL="0" indent="0" algn="just">
              <a:buNone/>
            </a:pPr>
            <a:r>
              <a:rPr lang="en-US" dirty="0"/>
              <a:t>In multiple inheritance, a single child class is inherited from two or more parent classes. It means the child class has access to all the parent classes' methods and attributes.</a:t>
            </a:r>
          </a:p>
          <a:p>
            <a:pPr marL="0" indent="0" algn="just">
              <a:buNone/>
            </a:pPr>
            <a:endParaRPr lang="en-US" dirty="0"/>
          </a:p>
        </p:txBody>
      </p:sp>
      <p:pic>
        <p:nvPicPr>
          <p:cNvPr id="5" name="Picture 4">
            <a:extLst>
              <a:ext uri="{FF2B5EF4-FFF2-40B4-BE49-F238E27FC236}">
                <a16:creationId xmlns:a16="http://schemas.microsoft.com/office/drawing/2014/main" id="{818F9C90-33CD-4334-AF41-D6C3F5C9DEC3}"/>
              </a:ext>
            </a:extLst>
          </p:cNvPr>
          <p:cNvPicPr>
            <a:picLocks noChangeAspect="1"/>
          </p:cNvPicPr>
          <p:nvPr/>
        </p:nvPicPr>
        <p:blipFill>
          <a:blip r:embed="rId2"/>
          <a:stretch>
            <a:fillRect/>
          </a:stretch>
        </p:blipFill>
        <p:spPr>
          <a:xfrm>
            <a:off x="1608139" y="2464916"/>
            <a:ext cx="8384273" cy="3869896"/>
          </a:xfrm>
          <a:prstGeom prst="rect">
            <a:avLst/>
          </a:prstGeom>
        </p:spPr>
      </p:pic>
    </p:spTree>
    <p:extLst>
      <p:ext uri="{BB962C8B-B14F-4D97-AF65-F5344CB8AC3E}">
        <p14:creationId xmlns:p14="http://schemas.microsoft.com/office/powerpoint/2010/main" val="626984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8AF6-40E4-415D-BC85-836C27622513}"/>
              </a:ext>
            </a:extLst>
          </p:cNvPr>
          <p:cNvSpPr>
            <a:spLocks noGrp="1"/>
          </p:cNvSpPr>
          <p:nvPr>
            <p:ph type="title"/>
          </p:nvPr>
        </p:nvSpPr>
        <p:spPr>
          <a:xfrm>
            <a:off x="838200" y="365125"/>
            <a:ext cx="10515600" cy="662397"/>
          </a:xfrm>
        </p:spPr>
        <p:txBody>
          <a:bodyPr>
            <a:normAutofit fontScale="90000"/>
          </a:bodyPr>
          <a:lstStyle/>
          <a:p>
            <a:r>
              <a:rPr lang="en-US" dirty="0"/>
              <a:t>		Multiple Inheritance Example</a:t>
            </a:r>
          </a:p>
        </p:txBody>
      </p:sp>
      <p:pic>
        <p:nvPicPr>
          <p:cNvPr id="5" name="Content Placeholder 4">
            <a:extLst>
              <a:ext uri="{FF2B5EF4-FFF2-40B4-BE49-F238E27FC236}">
                <a16:creationId xmlns:a16="http://schemas.microsoft.com/office/drawing/2014/main" id="{EA046FA5-7C00-4561-99C9-2DEC8562B3A9}"/>
              </a:ext>
            </a:extLst>
          </p:cNvPr>
          <p:cNvPicPr>
            <a:picLocks noGrp="1" noChangeAspect="1"/>
          </p:cNvPicPr>
          <p:nvPr>
            <p:ph idx="1"/>
          </p:nvPr>
        </p:nvPicPr>
        <p:blipFill>
          <a:blip r:embed="rId2"/>
          <a:stretch>
            <a:fillRect/>
          </a:stretch>
        </p:blipFill>
        <p:spPr>
          <a:xfrm>
            <a:off x="1272619" y="1461155"/>
            <a:ext cx="9549351" cy="4621019"/>
          </a:xfrm>
        </p:spPr>
      </p:pic>
    </p:spTree>
    <p:extLst>
      <p:ext uri="{BB962C8B-B14F-4D97-AF65-F5344CB8AC3E}">
        <p14:creationId xmlns:p14="http://schemas.microsoft.com/office/powerpoint/2010/main" val="52180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E80AD-41D6-4AA0-A881-C6BC90ADF155}"/>
              </a:ext>
            </a:extLst>
          </p:cNvPr>
          <p:cNvSpPr>
            <a:spLocks noGrp="1"/>
          </p:cNvSpPr>
          <p:nvPr>
            <p:ph type="title"/>
          </p:nvPr>
        </p:nvSpPr>
        <p:spPr>
          <a:xfrm>
            <a:off x="838200" y="365125"/>
            <a:ext cx="10515600" cy="784945"/>
          </a:xfrm>
        </p:spPr>
        <p:txBody>
          <a:bodyPr/>
          <a:lstStyle/>
          <a:p>
            <a:r>
              <a:rPr lang="en-US" dirty="0"/>
              <a:t>		Multilevel Inheritance in Python</a:t>
            </a:r>
          </a:p>
        </p:txBody>
      </p:sp>
      <p:sp>
        <p:nvSpPr>
          <p:cNvPr id="3" name="Content Placeholder 2">
            <a:extLst>
              <a:ext uri="{FF2B5EF4-FFF2-40B4-BE49-F238E27FC236}">
                <a16:creationId xmlns:a16="http://schemas.microsoft.com/office/drawing/2014/main" id="{AB263EBA-4D5D-439E-9453-3A7D2455D7A3}"/>
              </a:ext>
            </a:extLst>
          </p:cNvPr>
          <p:cNvSpPr>
            <a:spLocks noGrp="1"/>
          </p:cNvSpPr>
          <p:nvPr>
            <p:ph idx="1"/>
          </p:nvPr>
        </p:nvSpPr>
        <p:spPr>
          <a:xfrm>
            <a:off x="838200" y="1432874"/>
            <a:ext cx="10515600" cy="4744089"/>
          </a:xfrm>
        </p:spPr>
        <p:txBody>
          <a:bodyPr/>
          <a:lstStyle/>
          <a:p>
            <a:pPr marL="0" indent="0" algn="just">
              <a:buNone/>
            </a:pPr>
            <a:r>
              <a:rPr lang="en-US" dirty="0"/>
              <a:t>In multilevel inheritance, we go beyond just a parent-child relation. We introduce grandchildren, great-grandchildren, grandparents, etc. We have seen only two levels of inheritance with a superior parent class/es and a derived class/es, but here we can have multiple levels where the parent class/es itself is derived from another class/es.</a:t>
            </a:r>
          </a:p>
          <a:p>
            <a:pPr marL="0" indent="0" algn="just">
              <a:buNone/>
            </a:pPr>
            <a:endParaRPr lang="en-US" dirty="0"/>
          </a:p>
        </p:txBody>
      </p:sp>
      <p:pic>
        <p:nvPicPr>
          <p:cNvPr id="5" name="Picture 4">
            <a:extLst>
              <a:ext uri="{FF2B5EF4-FFF2-40B4-BE49-F238E27FC236}">
                <a16:creationId xmlns:a16="http://schemas.microsoft.com/office/drawing/2014/main" id="{C8F468DE-09D7-4F3A-8AB7-7696688442C6}"/>
              </a:ext>
            </a:extLst>
          </p:cNvPr>
          <p:cNvPicPr>
            <a:picLocks noChangeAspect="1"/>
          </p:cNvPicPr>
          <p:nvPr/>
        </p:nvPicPr>
        <p:blipFill>
          <a:blip r:embed="rId2"/>
          <a:stretch>
            <a:fillRect/>
          </a:stretch>
        </p:blipFill>
        <p:spPr>
          <a:xfrm>
            <a:off x="1986453" y="3642054"/>
            <a:ext cx="6654245" cy="2534910"/>
          </a:xfrm>
          <a:prstGeom prst="rect">
            <a:avLst/>
          </a:prstGeom>
        </p:spPr>
      </p:pic>
    </p:spTree>
    <p:extLst>
      <p:ext uri="{BB962C8B-B14F-4D97-AF65-F5344CB8AC3E}">
        <p14:creationId xmlns:p14="http://schemas.microsoft.com/office/powerpoint/2010/main" val="130918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F7E6-375B-4726-B0BD-46AA886567D4}"/>
              </a:ext>
            </a:extLst>
          </p:cNvPr>
          <p:cNvSpPr>
            <a:spLocks noGrp="1"/>
          </p:cNvSpPr>
          <p:nvPr>
            <p:ph type="title"/>
          </p:nvPr>
        </p:nvSpPr>
        <p:spPr/>
        <p:txBody>
          <a:bodyPr/>
          <a:lstStyle/>
          <a:p>
            <a:r>
              <a:rPr lang="en-US" dirty="0"/>
              <a:t>Example for </a:t>
            </a:r>
            <a:r>
              <a:rPr lang="en-US" dirty="0" err="1"/>
              <a:t>MultiLevel</a:t>
            </a:r>
            <a:r>
              <a:rPr lang="en-US" dirty="0"/>
              <a:t> Inheritance</a:t>
            </a:r>
          </a:p>
        </p:txBody>
      </p:sp>
      <p:pic>
        <p:nvPicPr>
          <p:cNvPr id="5" name="Content Placeholder 4">
            <a:extLst>
              <a:ext uri="{FF2B5EF4-FFF2-40B4-BE49-F238E27FC236}">
                <a16:creationId xmlns:a16="http://schemas.microsoft.com/office/drawing/2014/main" id="{1C62B749-E6F9-438F-87BD-52C0A9D750BA}"/>
              </a:ext>
            </a:extLst>
          </p:cNvPr>
          <p:cNvPicPr>
            <a:picLocks noGrp="1" noChangeAspect="1"/>
          </p:cNvPicPr>
          <p:nvPr>
            <p:ph idx="1"/>
          </p:nvPr>
        </p:nvPicPr>
        <p:blipFill>
          <a:blip r:embed="rId2"/>
          <a:stretch>
            <a:fillRect/>
          </a:stretch>
        </p:blipFill>
        <p:spPr>
          <a:xfrm>
            <a:off x="1461155" y="1923068"/>
            <a:ext cx="9892645" cy="4185501"/>
          </a:xfrm>
        </p:spPr>
      </p:pic>
    </p:spTree>
    <p:extLst>
      <p:ext uri="{BB962C8B-B14F-4D97-AF65-F5344CB8AC3E}">
        <p14:creationId xmlns:p14="http://schemas.microsoft.com/office/powerpoint/2010/main" val="1100730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575</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PYTHON-INHERITANCE</vt:lpstr>
      <vt:lpstr>   What is Inheritance</vt:lpstr>
      <vt:lpstr>  Types of Inheritance in Python</vt:lpstr>
      <vt:lpstr>  Single Inheritance in python</vt:lpstr>
      <vt:lpstr>  Single Inheritance Example</vt:lpstr>
      <vt:lpstr>  Multiple Inheritance in Python</vt:lpstr>
      <vt:lpstr>  Multiple Inheritance Example</vt:lpstr>
      <vt:lpstr>  Multilevel Inheritance in Python</vt:lpstr>
      <vt:lpstr>Example for MultiLevel Inheritance</vt:lpstr>
      <vt:lpstr>  Hierarchical Inheritance</vt:lpstr>
      <vt:lpstr> Example for Hierarchical Inheritance</vt:lpstr>
      <vt:lpstr>  Hybrid Inheritance in Python</vt:lpstr>
      <vt:lpstr>  Example for Hybrid Inheritance</vt:lpstr>
      <vt:lpstr>  Advantage of Inheritance in Python</vt:lpstr>
      <vt:lpstr> Disadvantage of Inheritance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PYTHON-INHERITANCE</dc:title>
  <dc:creator>Karudaiyar Ganapathy (MS/ECB61-PS)</dc:creator>
  <cp:lastModifiedBy>Karudaiyar Ganapathy (MS/ECB61-PS)</cp:lastModifiedBy>
  <cp:revision>36</cp:revision>
  <dcterms:created xsi:type="dcterms:W3CDTF">2022-12-26T11:49:22Z</dcterms:created>
  <dcterms:modified xsi:type="dcterms:W3CDTF">2022-12-26T12:31:09Z</dcterms:modified>
</cp:coreProperties>
</file>