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868" r:id="rId3"/>
    <p:sldMasterId id="2147483876" r:id="rId4"/>
  </p:sldMasterIdLst>
  <p:notesMasterIdLst>
    <p:notesMasterId r:id="rId18"/>
  </p:notesMasterIdLst>
  <p:sldIdLst>
    <p:sldId id="394" r:id="rId5"/>
    <p:sldId id="602" r:id="rId6"/>
    <p:sldId id="605" r:id="rId7"/>
    <p:sldId id="594" r:id="rId8"/>
    <p:sldId id="596" r:id="rId9"/>
    <p:sldId id="600" r:id="rId10"/>
    <p:sldId id="599" r:id="rId11"/>
    <p:sldId id="603" r:id="rId12"/>
    <p:sldId id="606" r:id="rId13"/>
    <p:sldId id="604" r:id="rId14"/>
    <p:sldId id="607" r:id="rId15"/>
    <p:sldId id="608" r:id="rId16"/>
    <p:sldId id="609" r:id="rId17"/>
  </p:sldIdLst>
  <p:sldSz cx="9144000" cy="5143500" type="screen16x9"/>
  <p:notesSz cx="7023100" cy="9309100"/>
  <p:defaultTextStyle>
    <a:defPPr>
      <a:defRPr lang="en-US"/>
    </a:defPPr>
    <a:lvl1pPr marL="0" algn="l" defTabSz="914084" rtl="0" eaLnBrk="1" latinLnBrk="0" hangingPunct="1">
      <a:defRPr sz="1800" kern="1200">
        <a:solidFill>
          <a:schemeClr val="tx1"/>
        </a:solidFill>
        <a:latin typeface="+mn-lt"/>
        <a:ea typeface="+mn-ea"/>
        <a:cs typeface="+mn-cs"/>
      </a:defRPr>
    </a:lvl1pPr>
    <a:lvl2pPr marL="457043" algn="l" defTabSz="914084" rtl="0" eaLnBrk="1" latinLnBrk="0" hangingPunct="1">
      <a:defRPr sz="1800" kern="1200">
        <a:solidFill>
          <a:schemeClr val="tx1"/>
        </a:solidFill>
        <a:latin typeface="+mn-lt"/>
        <a:ea typeface="+mn-ea"/>
        <a:cs typeface="+mn-cs"/>
      </a:defRPr>
    </a:lvl2pPr>
    <a:lvl3pPr marL="914084" algn="l" defTabSz="914084" rtl="0" eaLnBrk="1" latinLnBrk="0" hangingPunct="1">
      <a:defRPr sz="1800" kern="1200">
        <a:solidFill>
          <a:schemeClr val="tx1"/>
        </a:solidFill>
        <a:latin typeface="+mn-lt"/>
        <a:ea typeface="+mn-ea"/>
        <a:cs typeface="+mn-cs"/>
      </a:defRPr>
    </a:lvl3pPr>
    <a:lvl4pPr marL="1371128" algn="l" defTabSz="914084" rtl="0" eaLnBrk="1" latinLnBrk="0" hangingPunct="1">
      <a:defRPr sz="1800" kern="1200">
        <a:solidFill>
          <a:schemeClr val="tx1"/>
        </a:solidFill>
        <a:latin typeface="+mn-lt"/>
        <a:ea typeface="+mn-ea"/>
        <a:cs typeface="+mn-cs"/>
      </a:defRPr>
    </a:lvl4pPr>
    <a:lvl5pPr marL="1828168" algn="l" defTabSz="914084" rtl="0" eaLnBrk="1" latinLnBrk="0" hangingPunct="1">
      <a:defRPr sz="1800" kern="1200">
        <a:solidFill>
          <a:schemeClr val="tx1"/>
        </a:solidFill>
        <a:latin typeface="+mn-lt"/>
        <a:ea typeface="+mn-ea"/>
        <a:cs typeface="+mn-cs"/>
      </a:defRPr>
    </a:lvl5pPr>
    <a:lvl6pPr marL="2285211" algn="l" defTabSz="914084" rtl="0" eaLnBrk="1" latinLnBrk="0" hangingPunct="1">
      <a:defRPr sz="1800" kern="1200">
        <a:solidFill>
          <a:schemeClr val="tx1"/>
        </a:solidFill>
        <a:latin typeface="+mn-lt"/>
        <a:ea typeface="+mn-ea"/>
        <a:cs typeface="+mn-cs"/>
      </a:defRPr>
    </a:lvl6pPr>
    <a:lvl7pPr marL="2742252" algn="l" defTabSz="914084" rtl="0" eaLnBrk="1" latinLnBrk="0" hangingPunct="1">
      <a:defRPr sz="1800" kern="1200">
        <a:solidFill>
          <a:schemeClr val="tx1"/>
        </a:solidFill>
        <a:latin typeface="+mn-lt"/>
        <a:ea typeface="+mn-ea"/>
        <a:cs typeface="+mn-cs"/>
      </a:defRPr>
    </a:lvl7pPr>
    <a:lvl8pPr marL="3199294" algn="l" defTabSz="914084" rtl="0" eaLnBrk="1" latinLnBrk="0" hangingPunct="1">
      <a:defRPr sz="1800" kern="1200">
        <a:solidFill>
          <a:schemeClr val="tx1"/>
        </a:solidFill>
        <a:latin typeface="+mn-lt"/>
        <a:ea typeface="+mn-ea"/>
        <a:cs typeface="+mn-cs"/>
      </a:defRPr>
    </a:lvl8pPr>
    <a:lvl9pPr marL="3656336" algn="l" defTabSz="914084"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0271128" initials="a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000000"/>
    <a:srgbClr val="DCE6F1"/>
    <a:srgbClr val="A2BBD2"/>
    <a:srgbClr val="DCE68D"/>
    <a:srgbClr val="DCF0FB"/>
    <a:srgbClr val="13FF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325" autoAdjust="0"/>
    <p:restoredTop sz="78145" autoAdjust="0"/>
  </p:normalViewPr>
  <p:slideViewPr>
    <p:cSldViewPr>
      <p:cViewPr varScale="1">
        <p:scale>
          <a:sx n="108" d="100"/>
          <a:sy n="108" d="100"/>
        </p:scale>
        <p:origin x="-540" y="-90"/>
      </p:cViewPr>
      <p:guideLst>
        <p:guide orient="horz" pos="1620"/>
        <p:guide pos="2880"/>
      </p:guideLst>
    </p:cSldViewPr>
  </p:slideViewPr>
  <p:notesTextViewPr>
    <p:cViewPr>
      <p:scale>
        <a:sx n="100" d="100"/>
        <a:sy n="100" d="100"/>
      </p:scale>
      <p:origin x="0" y="0"/>
    </p:cViewPr>
  </p:notesTextViewPr>
  <p:sorterViewPr>
    <p:cViewPr>
      <p:scale>
        <a:sx n="170" d="100"/>
        <a:sy n="1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6C861F-0D87-4694-8BCA-2E94F9069E8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AB0331A7-D655-46FA-8C27-74647A226285}">
      <dgm:prSet phldrT="[Text]" custT="1"/>
      <dgm:spPr/>
      <dgm:t>
        <a:bodyPr/>
        <a:lstStyle/>
        <a:p>
          <a:r>
            <a:rPr lang="en-US" sz="1200" dirty="0" smtClean="0"/>
            <a:t>Channel 1</a:t>
          </a:r>
          <a:endParaRPr lang="en-US" sz="1200" dirty="0"/>
        </a:p>
      </dgm:t>
    </dgm:pt>
    <dgm:pt modelId="{FAF22247-5155-461D-8722-F814BE44D3F4}" type="sibTrans" cxnId="{9C5E681B-EFB6-4A40-B761-E8ACF7011E29}">
      <dgm:prSet/>
      <dgm:spPr/>
      <dgm:t>
        <a:bodyPr/>
        <a:lstStyle/>
        <a:p>
          <a:endParaRPr lang="en-US"/>
        </a:p>
      </dgm:t>
    </dgm:pt>
    <dgm:pt modelId="{21FAF6D2-6E89-42DE-870E-2CF2A6C25D0D}" type="parTrans" cxnId="{9C5E681B-EFB6-4A40-B761-E8ACF7011E29}">
      <dgm:prSet/>
      <dgm:spPr/>
      <dgm:t>
        <a:bodyPr/>
        <a:lstStyle/>
        <a:p>
          <a:endParaRPr lang="en-US"/>
        </a:p>
      </dgm:t>
    </dgm:pt>
    <dgm:pt modelId="{5B0C496E-D31F-4E32-9C53-FE13CFA061C7}">
      <dgm:prSet phldrT="[Text]" custT="1"/>
      <dgm:spPr/>
      <dgm:t>
        <a:bodyPr/>
        <a:lstStyle/>
        <a:p>
          <a:r>
            <a:rPr lang="en-US" sz="1200" dirty="0" smtClean="0"/>
            <a:t>Header [Optional]</a:t>
          </a:r>
          <a:endParaRPr lang="en-US" sz="1200" dirty="0"/>
        </a:p>
      </dgm:t>
    </dgm:pt>
    <dgm:pt modelId="{9EFFAD0C-C30F-4B5E-B014-D8AC77404F6F}" type="sibTrans" cxnId="{BF684BE8-B34F-4802-88BD-DCEA514D37D3}">
      <dgm:prSet/>
      <dgm:spPr/>
      <dgm:t>
        <a:bodyPr/>
        <a:lstStyle/>
        <a:p>
          <a:endParaRPr lang="en-US"/>
        </a:p>
      </dgm:t>
    </dgm:pt>
    <dgm:pt modelId="{00008626-80E6-4852-BD92-0948F0383B54}" type="parTrans" cxnId="{BF684BE8-B34F-4802-88BD-DCEA514D37D3}">
      <dgm:prSet/>
      <dgm:spPr/>
      <dgm:t>
        <a:bodyPr/>
        <a:lstStyle/>
        <a:p>
          <a:endParaRPr lang="en-US"/>
        </a:p>
      </dgm:t>
    </dgm:pt>
    <dgm:pt modelId="{B9FE22F9-759E-49CA-B51C-3BBC7DD639BF}">
      <dgm:prSet phldrT="[Text]" custT="1"/>
      <dgm:spPr/>
      <dgm:t>
        <a:bodyPr/>
        <a:lstStyle/>
        <a:p>
          <a:r>
            <a:rPr lang="en-US" sz="1200" dirty="0" smtClean="0"/>
            <a:t>ADC</a:t>
          </a:r>
          <a:endParaRPr lang="en-US" sz="1200" dirty="0"/>
        </a:p>
      </dgm:t>
    </dgm:pt>
    <dgm:pt modelId="{20D383BE-4D29-4B7C-AD07-F6B80EC460C6}" type="parTrans" cxnId="{1E5B1E3C-62FD-4E22-AB1B-25381DE2B275}">
      <dgm:prSet/>
      <dgm:spPr/>
      <dgm:t>
        <a:bodyPr/>
        <a:lstStyle/>
        <a:p>
          <a:endParaRPr lang="en-US"/>
        </a:p>
      </dgm:t>
    </dgm:pt>
    <dgm:pt modelId="{D23F2952-154C-46C2-92C2-67EDFF340E17}" type="sibTrans" cxnId="{1E5B1E3C-62FD-4E22-AB1B-25381DE2B275}">
      <dgm:prSet/>
      <dgm:spPr/>
      <dgm:t>
        <a:bodyPr/>
        <a:lstStyle/>
        <a:p>
          <a:endParaRPr lang="en-US"/>
        </a:p>
      </dgm:t>
    </dgm:pt>
    <dgm:pt modelId="{12F7F4B2-929D-4302-B3C9-07923749B2E5}">
      <dgm:prSet phldrT="[Text]" custT="1"/>
      <dgm:spPr/>
      <dgm:t>
        <a:bodyPr/>
        <a:lstStyle/>
        <a:p>
          <a:r>
            <a:rPr lang="en-US" sz="1200" dirty="0" smtClean="0"/>
            <a:t>HSI</a:t>
          </a:r>
          <a:endParaRPr lang="en-US" sz="1200" dirty="0"/>
        </a:p>
      </dgm:t>
    </dgm:pt>
    <dgm:pt modelId="{9EEA6BD9-97CC-498C-B41E-4456255BE707}" type="parTrans" cxnId="{0BA5140E-E962-443A-9342-597424CC15CE}">
      <dgm:prSet/>
      <dgm:spPr/>
      <dgm:t>
        <a:bodyPr/>
        <a:lstStyle/>
        <a:p>
          <a:endParaRPr lang="en-US"/>
        </a:p>
      </dgm:t>
    </dgm:pt>
    <dgm:pt modelId="{E3A45D75-AC2C-4F42-9A51-AE8B0623EB58}" type="sibTrans" cxnId="{0BA5140E-E962-443A-9342-597424CC15CE}">
      <dgm:prSet/>
      <dgm:spPr/>
      <dgm:t>
        <a:bodyPr/>
        <a:lstStyle/>
        <a:p>
          <a:endParaRPr lang="en-US"/>
        </a:p>
      </dgm:t>
    </dgm:pt>
    <dgm:pt modelId="{8083A7C9-544B-4B06-9C53-D216B2F08713}">
      <dgm:prSet phldrT="[Text]" custT="1"/>
      <dgm:spPr/>
      <dgm:t>
        <a:bodyPr/>
        <a:lstStyle/>
        <a:p>
          <a:r>
            <a:rPr lang="en-US" sz="1200" dirty="0" smtClean="0"/>
            <a:t>Channel 2</a:t>
          </a:r>
          <a:endParaRPr lang="en-US" sz="1200" dirty="0"/>
        </a:p>
      </dgm:t>
    </dgm:pt>
    <dgm:pt modelId="{8DE0D1E1-6312-41FC-BD9C-35D8ECD9953A}" type="parTrans" cxnId="{6B065143-CA87-4DBC-A1E7-5B1D57D236CB}">
      <dgm:prSet/>
      <dgm:spPr/>
      <dgm:t>
        <a:bodyPr/>
        <a:lstStyle/>
        <a:p>
          <a:endParaRPr lang="en-US"/>
        </a:p>
      </dgm:t>
    </dgm:pt>
    <dgm:pt modelId="{9A48FF23-F97E-4A29-B412-0FF4F40E1C73}" type="sibTrans" cxnId="{6B065143-CA87-4DBC-A1E7-5B1D57D236CB}">
      <dgm:prSet/>
      <dgm:spPr/>
      <dgm:t>
        <a:bodyPr/>
        <a:lstStyle/>
        <a:p>
          <a:endParaRPr lang="en-US"/>
        </a:p>
      </dgm:t>
    </dgm:pt>
    <dgm:pt modelId="{A966172B-DD07-491B-A3C2-3C6A5F0B8559}">
      <dgm:prSet phldrT="[Text]" custT="1"/>
      <dgm:spPr/>
      <dgm:t>
        <a:bodyPr/>
        <a:lstStyle/>
        <a:p>
          <a:r>
            <a:rPr lang="en-US" sz="1200" dirty="0" smtClean="0"/>
            <a:t>ADC</a:t>
          </a:r>
          <a:endParaRPr lang="en-US" sz="1200" dirty="0"/>
        </a:p>
      </dgm:t>
    </dgm:pt>
    <dgm:pt modelId="{A77CA2A9-7E7F-492F-A987-CB00BD489CE7}" type="parTrans" cxnId="{4AB6D498-2675-41F3-9207-8AF17B88A25B}">
      <dgm:prSet/>
      <dgm:spPr/>
      <dgm:t>
        <a:bodyPr/>
        <a:lstStyle/>
        <a:p>
          <a:endParaRPr lang="en-US"/>
        </a:p>
      </dgm:t>
    </dgm:pt>
    <dgm:pt modelId="{97521CD9-A9BF-472D-90DB-1918571832C6}" type="sibTrans" cxnId="{4AB6D498-2675-41F3-9207-8AF17B88A25B}">
      <dgm:prSet/>
      <dgm:spPr/>
      <dgm:t>
        <a:bodyPr/>
        <a:lstStyle/>
        <a:p>
          <a:endParaRPr lang="en-US"/>
        </a:p>
      </dgm:t>
    </dgm:pt>
    <dgm:pt modelId="{B809E142-FF70-446E-972D-36978906A495}">
      <dgm:prSet phldrT="[Text]" custT="1"/>
      <dgm:spPr/>
      <dgm:t>
        <a:bodyPr/>
        <a:lstStyle/>
        <a:p>
          <a:r>
            <a:rPr lang="en-US" sz="1200" dirty="0" smtClean="0"/>
            <a:t>Channel 3</a:t>
          </a:r>
          <a:endParaRPr lang="en-US" sz="1200" dirty="0"/>
        </a:p>
      </dgm:t>
    </dgm:pt>
    <dgm:pt modelId="{426621FA-6E8C-4343-AFFC-842E4214C314}" type="parTrans" cxnId="{6B2F449E-E704-443E-A92C-D9CB6F952703}">
      <dgm:prSet/>
      <dgm:spPr/>
      <dgm:t>
        <a:bodyPr/>
        <a:lstStyle/>
        <a:p>
          <a:endParaRPr lang="en-US"/>
        </a:p>
      </dgm:t>
    </dgm:pt>
    <dgm:pt modelId="{A8DE9562-942D-473A-B4C9-4B0394B0B765}" type="sibTrans" cxnId="{6B2F449E-E704-443E-A92C-D9CB6F952703}">
      <dgm:prSet/>
      <dgm:spPr/>
      <dgm:t>
        <a:bodyPr/>
        <a:lstStyle/>
        <a:p>
          <a:endParaRPr lang="en-US"/>
        </a:p>
      </dgm:t>
    </dgm:pt>
    <dgm:pt modelId="{CC65E6D5-1BB5-4A38-B7F2-CA4FDAA1737A}">
      <dgm:prSet phldrT="[Text]" custT="1"/>
      <dgm:spPr/>
      <dgm:t>
        <a:bodyPr/>
        <a:lstStyle/>
        <a:p>
          <a:r>
            <a:rPr lang="en-US" sz="1200" dirty="0" smtClean="0"/>
            <a:t>ADC</a:t>
          </a:r>
          <a:endParaRPr lang="en-US" sz="1200" dirty="0"/>
        </a:p>
      </dgm:t>
    </dgm:pt>
    <dgm:pt modelId="{656A25A0-68A0-40E8-9C3C-B1D629D1FFF8}" type="parTrans" cxnId="{2EE5968F-6FAA-4199-9371-476FFE261129}">
      <dgm:prSet/>
      <dgm:spPr/>
      <dgm:t>
        <a:bodyPr/>
        <a:lstStyle/>
        <a:p>
          <a:endParaRPr lang="en-US"/>
        </a:p>
      </dgm:t>
    </dgm:pt>
    <dgm:pt modelId="{9F81911E-D1EC-4F02-BCDE-C704006A0480}" type="sibTrans" cxnId="{2EE5968F-6FAA-4199-9371-476FFE261129}">
      <dgm:prSet/>
      <dgm:spPr/>
      <dgm:t>
        <a:bodyPr/>
        <a:lstStyle/>
        <a:p>
          <a:endParaRPr lang="en-US"/>
        </a:p>
      </dgm:t>
    </dgm:pt>
    <dgm:pt modelId="{26478C8B-6CE8-4191-8425-0FEA481B90B6}">
      <dgm:prSet phldrT="[Text]" custT="1"/>
      <dgm:spPr/>
      <dgm:t>
        <a:bodyPr/>
        <a:lstStyle/>
        <a:p>
          <a:r>
            <a:rPr lang="en-US" sz="1200" dirty="0" smtClean="0"/>
            <a:t>Channel 4</a:t>
          </a:r>
          <a:endParaRPr lang="en-US" sz="1200" dirty="0"/>
        </a:p>
      </dgm:t>
    </dgm:pt>
    <dgm:pt modelId="{9E6DF733-6379-45A4-8CF3-C7F23506ADFF}" type="parTrans" cxnId="{1A3A191B-CAC7-41E7-BC7B-BBAA2E72EF69}">
      <dgm:prSet/>
      <dgm:spPr/>
      <dgm:t>
        <a:bodyPr/>
        <a:lstStyle/>
        <a:p>
          <a:endParaRPr lang="en-US"/>
        </a:p>
      </dgm:t>
    </dgm:pt>
    <dgm:pt modelId="{B7F91CAA-7F88-4098-BA46-AC4A92388495}" type="sibTrans" cxnId="{1A3A191B-CAC7-41E7-BC7B-BBAA2E72EF69}">
      <dgm:prSet/>
      <dgm:spPr/>
      <dgm:t>
        <a:bodyPr/>
        <a:lstStyle/>
        <a:p>
          <a:endParaRPr lang="en-US"/>
        </a:p>
      </dgm:t>
    </dgm:pt>
    <dgm:pt modelId="{69303217-6673-4AE2-A095-C27707D5B9AD}">
      <dgm:prSet phldrT="[Text]" custT="1"/>
      <dgm:spPr/>
      <dgm:t>
        <a:bodyPr/>
        <a:lstStyle/>
        <a:p>
          <a:r>
            <a:rPr lang="en-US" sz="1200" dirty="0" smtClean="0"/>
            <a:t>ADC</a:t>
          </a:r>
          <a:endParaRPr lang="en-US" sz="1200" dirty="0"/>
        </a:p>
      </dgm:t>
    </dgm:pt>
    <dgm:pt modelId="{B779C8AD-984F-4838-9C64-A3969F13B8A3}" type="parTrans" cxnId="{35273351-1F8B-4F1E-ADA3-E908FAADA8A6}">
      <dgm:prSet/>
      <dgm:spPr/>
      <dgm:t>
        <a:bodyPr/>
        <a:lstStyle/>
        <a:p>
          <a:endParaRPr lang="en-US"/>
        </a:p>
      </dgm:t>
    </dgm:pt>
    <dgm:pt modelId="{B9E94EAB-8AC6-4605-9D20-E5C86983FCC2}" type="sibTrans" cxnId="{35273351-1F8B-4F1E-ADA3-E908FAADA8A6}">
      <dgm:prSet/>
      <dgm:spPr/>
      <dgm:t>
        <a:bodyPr/>
        <a:lstStyle/>
        <a:p>
          <a:endParaRPr lang="en-US"/>
        </a:p>
      </dgm:t>
    </dgm:pt>
    <dgm:pt modelId="{806578CF-B509-4425-8713-3A9334B3B545}" type="pres">
      <dgm:prSet presAssocID="{786C861F-0D87-4694-8BCA-2E94F9069E8B}" presName="Name0" presStyleCnt="0">
        <dgm:presLayoutVars>
          <dgm:chPref val="3"/>
          <dgm:dir/>
          <dgm:animLvl val="lvl"/>
          <dgm:resizeHandles/>
        </dgm:presLayoutVars>
      </dgm:prSet>
      <dgm:spPr/>
      <dgm:t>
        <a:bodyPr/>
        <a:lstStyle/>
        <a:p>
          <a:endParaRPr lang="en-US"/>
        </a:p>
      </dgm:t>
    </dgm:pt>
    <dgm:pt modelId="{33C80823-260A-476D-B8D8-D7F4CF9079A5}" type="pres">
      <dgm:prSet presAssocID="{5B0C496E-D31F-4E32-9C53-FE13CFA061C7}" presName="horFlow" presStyleCnt="0"/>
      <dgm:spPr/>
    </dgm:pt>
    <dgm:pt modelId="{03C0B44B-E00B-43FA-8395-C80C58DC9600}" type="pres">
      <dgm:prSet presAssocID="{5B0C496E-D31F-4E32-9C53-FE13CFA061C7}" presName="bigChev" presStyleLbl="node1" presStyleIdx="0" presStyleCnt="5"/>
      <dgm:spPr/>
      <dgm:t>
        <a:bodyPr/>
        <a:lstStyle/>
        <a:p>
          <a:endParaRPr lang="en-US"/>
        </a:p>
      </dgm:t>
    </dgm:pt>
    <dgm:pt modelId="{F9DC49B7-1581-4360-80ED-1515C29E4521}" type="pres">
      <dgm:prSet presAssocID="{9EEA6BD9-97CC-498C-B41E-4456255BE707}" presName="parTrans" presStyleCnt="0"/>
      <dgm:spPr/>
    </dgm:pt>
    <dgm:pt modelId="{0DE237FB-EA8D-46E9-84D1-9BCDE6CA0187}" type="pres">
      <dgm:prSet presAssocID="{12F7F4B2-929D-4302-B3C9-07923749B2E5}" presName="node" presStyleLbl="alignAccFollowNode1" presStyleIdx="0" presStyleCnt="5">
        <dgm:presLayoutVars>
          <dgm:bulletEnabled val="1"/>
        </dgm:presLayoutVars>
      </dgm:prSet>
      <dgm:spPr/>
      <dgm:t>
        <a:bodyPr/>
        <a:lstStyle/>
        <a:p>
          <a:endParaRPr lang="en-US"/>
        </a:p>
      </dgm:t>
    </dgm:pt>
    <dgm:pt modelId="{8051AF60-712E-4A42-B3E0-6296D7C0D0B9}" type="pres">
      <dgm:prSet presAssocID="{5B0C496E-D31F-4E32-9C53-FE13CFA061C7}" presName="vSp" presStyleCnt="0"/>
      <dgm:spPr/>
    </dgm:pt>
    <dgm:pt modelId="{AB10970A-F365-48E0-9530-620F95FF86A6}" type="pres">
      <dgm:prSet presAssocID="{AB0331A7-D655-46FA-8C27-74647A226285}" presName="horFlow" presStyleCnt="0"/>
      <dgm:spPr/>
    </dgm:pt>
    <dgm:pt modelId="{EB855521-C33E-4B21-9938-025335DBEA71}" type="pres">
      <dgm:prSet presAssocID="{AB0331A7-D655-46FA-8C27-74647A226285}" presName="bigChev" presStyleLbl="node1" presStyleIdx="1" presStyleCnt="5"/>
      <dgm:spPr/>
      <dgm:t>
        <a:bodyPr/>
        <a:lstStyle/>
        <a:p>
          <a:endParaRPr lang="en-US"/>
        </a:p>
      </dgm:t>
    </dgm:pt>
    <dgm:pt modelId="{3932DFA9-E35F-4ED0-B38E-B53F3204A5CE}" type="pres">
      <dgm:prSet presAssocID="{20D383BE-4D29-4B7C-AD07-F6B80EC460C6}" presName="parTrans" presStyleCnt="0"/>
      <dgm:spPr/>
    </dgm:pt>
    <dgm:pt modelId="{BA24E96A-8754-4E4C-A1AC-E7D430678B0E}" type="pres">
      <dgm:prSet presAssocID="{B9FE22F9-759E-49CA-B51C-3BBC7DD639BF}" presName="node" presStyleLbl="alignAccFollowNode1" presStyleIdx="1" presStyleCnt="5">
        <dgm:presLayoutVars>
          <dgm:bulletEnabled val="1"/>
        </dgm:presLayoutVars>
      </dgm:prSet>
      <dgm:spPr/>
      <dgm:t>
        <a:bodyPr/>
        <a:lstStyle/>
        <a:p>
          <a:endParaRPr lang="en-US"/>
        </a:p>
      </dgm:t>
    </dgm:pt>
    <dgm:pt modelId="{39BAD292-0D53-4608-8F67-98309ED8073E}" type="pres">
      <dgm:prSet presAssocID="{AB0331A7-D655-46FA-8C27-74647A226285}" presName="vSp" presStyleCnt="0"/>
      <dgm:spPr/>
    </dgm:pt>
    <dgm:pt modelId="{40920728-C16B-4EB0-93D7-BDDAA4B29EE2}" type="pres">
      <dgm:prSet presAssocID="{8083A7C9-544B-4B06-9C53-D216B2F08713}" presName="horFlow" presStyleCnt="0"/>
      <dgm:spPr/>
    </dgm:pt>
    <dgm:pt modelId="{8C33AF35-B0E7-4612-AB3B-7B71FFA8272C}" type="pres">
      <dgm:prSet presAssocID="{8083A7C9-544B-4B06-9C53-D216B2F08713}" presName="bigChev" presStyleLbl="node1" presStyleIdx="2" presStyleCnt="5"/>
      <dgm:spPr/>
      <dgm:t>
        <a:bodyPr/>
        <a:lstStyle/>
        <a:p>
          <a:endParaRPr lang="en-US"/>
        </a:p>
      </dgm:t>
    </dgm:pt>
    <dgm:pt modelId="{8A6E02CE-69A2-49B6-9B44-84047DDC34CE}" type="pres">
      <dgm:prSet presAssocID="{A77CA2A9-7E7F-492F-A987-CB00BD489CE7}" presName="parTrans" presStyleCnt="0"/>
      <dgm:spPr/>
    </dgm:pt>
    <dgm:pt modelId="{FA7607A9-0EEB-42E4-AAF3-F8BA7BB7F450}" type="pres">
      <dgm:prSet presAssocID="{A966172B-DD07-491B-A3C2-3C6A5F0B8559}" presName="node" presStyleLbl="alignAccFollowNode1" presStyleIdx="2" presStyleCnt="5">
        <dgm:presLayoutVars>
          <dgm:bulletEnabled val="1"/>
        </dgm:presLayoutVars>
      </dgm:prSet>
      <dgm:spPr/>
      <dgm:t>
        <a:bodyPr/>
        <a:lstStyle/>
        <a:p>
          <a:endParaRPr lang="en-US"/>
        </a:p>
      </dgm:t>
    </dgm:pt>
    <dgm:pt modelId="{18E27873-4FC7-4384-9932-1A9AC1F6754E}" type="pres">
      <dgm:prSet presAssocID="{8083A7C9-544B-4B06-9C53-D216B2F08713}" presName="vSp" presStyleCnt="0"/>
      <dgm:spPr/>
    </dgm:pt>
    <dgm:pt modelId="{52181404-AECA-402D-ABE8-70C8022F7C5D}" type="pres">
      <dgm:prSet presAssocID="{B809E142-FF70-446E-972D-36978906A495}" presName="horFlow" presStyleCnt="0"/>
      <dgm:spPr/>
    </dgm:pt>
    <dgm:pt modelId="{A011FF36-6D2C-49BC-AB50-920FE5DCD868}" type="pres">
      <dgm:prSet presAssocID="{B809E142-FF70-446E-972D-36978906A495}" presName="bigChev" presStyleLbl="node1" presStyleIdx="3" presStyleCnt="5"/>
      <dgm:spPr/>
      <dgm:t>
        <a:bodyPr/>
        <a:lstStyle/>
        <a:p>
          <a:endParaRPr lang="en-US"/>
        </a:p>
      </dgm:t>
    </dgm:pt>
    <dgm:pt modelId="{6C0CF47E-CF99-4EE6-88FB-7A7B4E2A7CCD}" type="pres">
      <dgm:prSet presAssocID="{656A25A0-68A0-40E8-9C3C-B1D629D1FFF8}" presName="parTrans" presStyleCnt="0"/>
      <dgm:spPr/>
    </dgm:pt>
    <dgm:pt modelId="{173277E8-04DB-42E4-8CC6-0223926FC3C9}" type="pres">
      <dgm:prSet presAssocID="{CC65E6D5-1BB5-4A38-B7F2-CA4FDAA1737A}" presName="node" presStyleLbl="alignAccFollowNode1" presStyleIdx="3" presStyleCnt="5">
        <dgm:presLayoutVars>
          <dgm:bulletEnabled val="1"/>
        </dgm:presLayoutVars>
      </dgm:prSet>
      <dgm:spPr/>
      <dgm:t>
        <a:bodyPr/>
        <a:lstStyle/>
        <a:p>
          <a:endParaRPr lang="en-US"/>
        </a:p>
      </dgm:t>
    </dgm:pt>
    <dgm:pt modelId="{74091A0C-3888-4E84-8685-C5396CEE4619}" type="pres">
      <dgm:prSet presAssocID="{B809E142-FF70-446E-972D-36978906A495}" presName="vSp" presStyleCnt="0"/>
      <dgm:spPr/>
    </dgm:pt>
    <dgm:pt modelId="{13328B07-040C-4FF4-B10D-22C5087B2F7C}" type="pres">
      <dgm:prSet presAssocID="{26478C8B-6CE8-4191-8425-0FEA481B90B6}" presName="horFlow" presStyleCnt="0"/>
      <dgm:spPr/>
    </dgm:pt>
    <dgm:pt modelId="{E278AB70-050C-460E-A291-E6E9DD85991F}" type="pres">
      <dgm:prSet presAssocID="{26478C8B-6CE8-4191-8425-0FEA481B90B6}" presName="bigChev" presStyleLbl="node1" presStyleIdx="4" presStyleCnt="5"/>
      <dgm:spPr/>
      <dgm:t>
        <a:bodyPr/>
        <a:lstStyle/>
        <a:p>
          <a:endParaRPr lang="en-US"/>
        </a:p>
      </dgm:t>
    </dgm:pt>
    <dgm:pt modelId="{1E76F82A-37AF-4E34-B73E-FE70AEAE126E}" type="pres">
      <dgm:prSet presAssocID="{B779C8AD-984F-4838-9C64-A3969F13B8A3}" presName="parTrans" presStyleCnt="0"/>
      <dgm:spPr/>
    </dgm:pt>
    <dgm:pt modelId="{2AA9E4A5-D4A1-4004-B64D-25456089FC7C}" type="pres">
      <dgm:prSet presAssocID="{69303217-6673-4AE2-A095-C27707D5B9AD}" presName="node" presStyleLbl="alignAccFollowNode1" presStyleIdx="4" presStyleCnt="5">
        <dgm:presLayoutVars>
          <dgm:bulletEnabled val="1"/>
        </dgm:presLayoutVars>
      </dgm:prSet>
      <dgm:spPr/>
      <dgm:t>
        <a:bodyPr/>
        <a:lstStyle/>
        <a:p>
          <a:endParaRPr lang="en-US"/>
        </a:p>
      </dgm:t>
    </dgm:pt>
  </dgm:ptLst>
  <dgm:cxnLst>
    <dgm:cxn modelId="{B338F125-B361-48E8-8889-1CED45311543}" type="presOf" srcId="{8083A7C9-544B-4B06-9C53-D216B2F08713}" destId="{8C33AF35-B0E7-4612-AB3B-7B71FFA8272C}" srcOrd="0" destOrd="0" presId="urn:microsoft.com/office/officeart/2005/8/layout/lProcess3"/>
    <dgm:cxn modelId="{BF684BE8-B34F-4802-88BD-DCEA514D37D3}" srcId="{786C861F-0D87-4694-8BCA-2E94F9069E8B}" destId="{5B0C496E-D31F-4E32-9C53-FE13CFA061C7}" srcOrd="0" destOrd="0" parTransId="{00008626-80E6-4852-BD92-0948F0383B54}" sibTransId="{9EFFAD0C-C30F-4B5E-B014-D8AC77404F6F}"/>
    <dgm:cxn modelId="{2EE5968F-6FAA-4199-9371-476FFE261129}" srcId="{B809E142-FF70-446E-972D-36978906A495}" destId="{CC65E6D5-1BB5-4A38-B7F2-CA4FDAA1737A}" srcOrd="0" destOrd="0" parTransId="{656A25A0-68A0-40E8-9C3C-B1D629D1FFF8}" sibTransId="{9F81911E-D1EC-4F02-BCDE-C704006A0480}"/>
    <dgm:cxn modelId="{1A3A191B-CAC7-41E7-BC7B-BBAA2E72EF69}" srcId="{786C861F-0D87-4694-8BCA-2E94F9069E8B}" destId="{26478C8B-6CE8-4191-8425-0FEA481B90B6}" srcOrd="4" destOrd="0" parTransId="{9E6DF733-6379-45A4-8CF3-C7F23506ADFF}" sibTransId="{B7F91CAA-7F88-4098-BA46-AC4A92388495}"/>
    <dgm:cxn modelId="{D733C50A-9FC1-4478-8BA6-AB5013943A81}" type="presOf" srcId="{26478C8B-6CE8-4191-8425-0FEA481B90B6}" destId="{E278AB70-050C-460E-A291-E6E9DD85991F}" srcOrd="0" destOrd="0" presId="urn:microsoft.com/office/officeart/2005/8/layout/lProcess3"/>
    <dgm:cxn modelId="{A0CC0732-5519-41CB-896A-C93FB972F533}" type="presOf" srcId="{69303217-6673-4AE2-A095-C27707D5B9AD}" destId="{2AA9E4A5-D4A1-4004-B64D-25456089FC7C}" srcOrd="0" destOrd="0" presId="urn:microsoft.com/office/officeart/2005/8/layout/lProcess3"/>
    <dgm:cxn modelId="{0BA5140E-E962-443A-9342-597424CC15CE}" srcId="{5B0C496E-D31F-4E32-9C53-FE13CFA061C7}" destId="{12F7F4B2-929D-4302-B3C9-07923749B2E5}" srcOrd="0" destOrd="0" parTransId="{9EEA6BD9-97CC-498C-B41E-4456255BE707}" sibTransId="{E3A45D75-AC2C-4F42-9A51-AE8B0623EB58}"/>
    <dgm:cxn modelId="{1E5B1E3C-62FD-4E22-AB1B-25381DE2B275}" srcId="{AB0331A7-D655-46FA-8C27-74647A226285}" destId="{B9FE22F9-759E-49CA-B51C-3BBC7DD639BF}" srcOrd="0" destOrd="0" parTransId="{20D383BE-4D29-4B7C-AD07-F6B80EC460C6}" sibTransId="{D23F2952-154C-46C2-92C2-67EDFF340E17}"/>
    <dgm:cxn modelId="{5CE40E97-1B45-4680-ACD1-A3E1FA567DBF}" type="presOf" srcId="{786C861F-0D87-4694-8BCA-2E94F9069E8B}" destId="{806578CF-B509-4425-8713-3A9334B3B545}" srcOrd="0" destOrd="0" presId="urn:microsoft.com/office/officeart/2005/8/layout/lProcess3"/>
    <dgm:cxn modelId="{D167650D-4AEF-4BFD-A146-8944C6CFA679}" type="presOf" srcId="{CC65E6D5-1BB5-4A38-B7F2-CA4FDAA1737A}" destId="{173277E8-04DB-42E4-8CC6-0223926FC3C9}" srcOrd="0" destOrd="0" presId="urn:microsoft.com/office/officeart/2005/8/layout/lProcess3"/>
    <dgm:cxn modelId="{A13869DC-E653-45B5-BB13-6BDEB9761974}" type="presOf" srcId="{AB0331A7-D655-46FA-8C27-74647A226285}" destId="{EB855521-C33E-4B21-9938-025335DBEA71}" srcOrd="0" destOrd="0" presId="urn:microsoft.com/office/officeart/2005/8/layout/lProcess3"/>
    <dgm:cxn modelId="{7CCC9901-2441-4F2D-82CF-AF487D25BE05}" type="presOf" srcId="{5B0C496E-D31F-4E32-9C53-FE13CFA061C7}" destId="{03C0B44B-E00B-43FA-8395-C80C58DC9600}" srcOrd="0" destOrd="0" presId="urn:microsoft.com/office/officeart/2005/8/layout/lProcess3"/>
    <dgm:cxn modelId="{AFF43D63-6429-46B3-A9F9-E67DE633801F}" type="presOf" srcId="{12F7F4B2-929D-4302-B3C9-07923749B2E5}" destId="{0DE237FB-EA8D-46E9-84D1-9BCDE6CA0187}" srcOrd="0" destOrd="0" presId="urn:microsoft.com/office/officeart/2005/8/layout/lProcess3"/>
    <dgm:cxn modelId="{6B065143-CA87-4DBC-A1E7-5B1D57D236CB}" srcId="{786C861F-0D87-4694-8BCA-2E94F9069E8B}" destId="{8083A7C9-544B-4B06-9C53-D216B2F08713}" srcOrd="2" destOrd="0" parTransId="{8DE0D1E1-6312-41FC-BD9C-35D8ECD9953A}" sibTransId="{9A48FF23-F97E-4A29-B412-0FF4F40E1C73}"/>
    <dgm:cxn modelId="{4AB6D498-2675-41F3-9207-8AF17B88A25B}" srcId="{8083A7C9-544B-4B06-9C53-D216B2F08713}" destId="{A966172B-DD07-491B-A3C2-3C6A5F0B8559}" srcOrd="0" destOrd="0" parTransId="{A77CA2A9-7E7F-492F-A987-CB00BD489CE7}" sibTransId="{97521CD9-A9BF-472D-90DB-1918571832C6}"/>
    <dgm:cxn modelId="{9C5E681B-EFB6-4A40-B761-E8ACF7011E29}" srcId="{786C861F-0D87-4694-8BCA-2E94F9069E8B}" destId="{AB0331A7-D655-46FA-8C27-74647A226285}" srcOrd="1" destOrd="0" parTransId="{21FAF6D2-6E89-42DE-870E-2CF2A6C25D0D}" sibTransId="{FAF22247-5155-461D-8722-F814BE44D3F4}"/>
    <dgm:cxn modelId="{F9064062-DB72-44D1-BD7C-1776A6673D01}" type="presOf" srcId="{B9FE22F9-759E-49CA-B51C-3BBC7DD639BF}" destId="{BA24E96A-8754-4E4C-A1AC-E7D430678B0E}" srcOrd="0" destOrd="0" presId="urn:microsoft.com/office/officeart/2005/8/layout/lProcess3"/>
    <dgm:cxn modelId="{6B2F449E-E704-443E-A92C-D9CB6F952703}" srcId="{786C861F-0D87-4694-8BCA-2E94F9069E8B}" destId="{B809E142-FF70-446E-972D-36978906A495}" srcOrd="3" destOrd="0" parTransId="{426621FA-6E8C-4343-AFFC-842E4214C314}" sibTransId="{A8DE9562-942D-473A-B4C9-4B0394B0B765}"/>
    <dgm:cxn modelId="{ED9C3BD2-194D-419E-AF24-E8B353DAFF9B}" type="presOf" srcId="{A966172B-DD07-491B-A3C2-3C6A5F0B8559}" destId="{FA7607A9-0EEB-42E4-AAF3-F8BA7BB7F450}" srcOrd="0" destOrd="0" presId="urn:microsoft.com/office/officeart/2005/8/layout/lProcess3"/>
    <dgm:cxn modelId="{FEFD6147-1295-447B-8B1C-453F3664616B}" type="presOf" srcId="{B809E142-FF70-446E-972D-36978906A495}" destId="{A011FF36-6D2C-49BC-AB50-920FE5DCD868}" srcOrd="0" destOrd="0" presId="urn:microsoft.com/office/officeart/2005/8/layout/lProcess3"/>
    <dgm:cxn modelId="{35273351-1F8B-4F1E-ADA3-E908FAADA8A6}" srcId="{26478C8B-6CE8-4191-8425-0FEA481B90B6}" destId="{69303217-6673-4AE2-A095-C27707D5B9AD}" srcOrd="0" destOrd="0" parTransId="{B779C8AD-984F-4838-9C64-A3969F13B8A3}" sibTransId="{B9E94EAB-8AC6-4605-9D20-E5C86983FCC2}"/>
    <dgm:cxn modelId="{DA4625C5-9DE5-4E52-9037-528801A9406F}" type="presParOf" srcId="{806578CF-B509-4425-8713-3A9334B3B545}" destId="{33C80823-260A-476D-B8D8-D7F4CF9079A5}" srcOrd="0" destOrd="0" presId="urn:microsoft.com/office/officeart/2005/8/layout/lProcess3"/>
    <dgm:cxn modelId="{960DF7F5-A0D2-40A4-A07B-AFE7AED3B745}" type="presParOf" srcId="{33C80823-260A-476D-B8D8-D7F4CF9079A5}" destId="{03C0B44B-E00B-43FA-8395-C80C58DC9600}" srcOrd="0" destOrd="0" presId="urn:microsoft.com/office/officeart/2005/8/layout/lProcess3"/>
    <dgm:cxn modelId="{7D0A6C80-FFF4-496B-850B-8C5982D41137}" type="presParOf" srcId="{33C80823-260A-476D-B8D8-D7F4CF9079A5}" destId="{F9DC49B7-1581-4360-80ED-1515C29E4521}" srcOrd="1" destOrd="0" presId="urn:microsoft.com/office/officeart/2005/8/layout/lProcess3"/>
    <dgm:cxn modelId="{1785F9EB-FF5A-419E-8E5C-47BFE3D05E90}" type="presParOf" srcId="{33C80823-260A-476D-B8D8-D7F4CF9079A5}" destId="{0DE237FB-EA8D-46E9-84D1-9BCDE6CA0187}" srcOrd="2" destOrd="0" presId="urn:microsoft.com/office/officeart/2005/8/layout/lProcess3"/>
    <dgm:cxn modelId="{649B6056-40F7-4EC3-BACD-77C17E832BFE}" type="presParOf" srcId="{806578CF-B509-4425-8713-3A9334B3B545}" destId="{8051AF60-712E-4A42-B3E0-6296D7C0D0B9}" srcOrd="1" destOrd="0" presId="urn:microsoft.com/office/officeart/2005/8/layout/lProcess3"/>
    <dgm:cxn modelId="{12667C33-3C48-4170-8865-4496545E482F}" type="presParOf" srcId="{806578CF-B509-4425-8713-3A9334B3B545}" destId="{AB10970A-F365-48E0-9530-620F95FF86A6}" srcOrd="2" destOrd="0" presId="urn:microsoft.com/office/officeart/2005/8/layout/lProcess3"/>
    <dgm:cxn modelId="{B787A36E-224D-465A-AE4B-4C0549E43E99}" type="presParOf" srcId="{AB10970A-F365-48E0-9530-620F95FF86A6}" destId="{EB855521-C33E-4B21-9938-025335DBEA71}" srcOrd="0" destOrd="0" presId="urn:microsoft.com/office/officeart/2005/8/layout/lProcess3"/>
    <dgm:cxn modelId="{4FBE90BD-9963-4E18-B488-E5809FCAF4CA}" type="presParOf" srcId="{AB10970A-F365-48E0-9530-620F95FF86A6}" destId="{3932DFA9-E35F-4ED0-B38E-B53F3204A5CE}" srcOrd="1" destOrd="0" presId="urn:microsoft.com/office/officeart/2005/8/layout/lProcess3"/>
    <dgm:cxn modelId="{1478185B-A1E9-48AC-BFDC-63BDCB377E50}" type="presParOf" srcId="{AB10970A-F365-48E0-9530-620F95FF86A6}" destId="{BA24E96A-8754-4E4C-A1AC-E7D430678B0E}" srcOrd="2" destOrd="0" presId="urn:microsoft.com/office/officeart/2005/8/layout/lProcess3"/>
    <dgm:cxn modelId="{0C9D9ECF-F75B-43E4-B6F5-B3C4CC777314}" type="presParOf" srcId="{806578CF-B509-4425-8713-3A9334B3B545}" destId="{39BAD292-0D53-4608-8F67-98309ED8073E}" srcOrd="3" destOrd="0" presId="urn:microsoft.com/office/officeart/2005/8/layout/lProcess3"/>
    <dgm:cxn modelId="{0A57B302-52F2-4B9B-84B6-E86F21FE790C}" type="presParOf" srcId="{806578CF-B509-4425-8713-3A9334B3B545}" destId="{40920728-C16B-4EB0-93D7-BDDAA4B29EE2}" srcOrd="4" destOrd="0" presId="urn:microsoft.com/office/officeart/2005/8/layout/lProcess3"/>
    <dgm:cxn modelId="{DB59B8EE-5CEE-4726-947B-0A1C6AA21DD7}" type="presParOf" srcId="{40920728-C16B-4EB0-93D7-BDDAA4B29EE2}" destId="{8C33AF35-B0E7-4612-AB3B-7B71FFA8272C}" srcOrd="0" destOrd="0" presId="urn:microsoft.com/office/officeart/2005/8/layout/lProcess3"/>
    <dgm:cxn modelId="{2FCEC10C-B828-47D2-9B3B-B205F1BCEB65}" type="presParOf" srcId="{40920728-C16B-4EB0-93D7-BDDAA4B29EE2}" destId="{8A6E02CE-69A2-49B6-9B44-84047DDC34CE}" srcOrd="1" destOrd="0" presId="urn:microsoft.com/office/officeart/2005/8/layout/lProcess3"/>
    <dgm:cxn modelId="{E5912CC7-F6EB-48B8-A1C0-D229CA05989E}" type="presParOf" srcId="{40920728-C16B-4EB0-93D7-BDDAA4B29EE2}" destId="{FA7607A9-0EEB-42E4-AAF3-F8BA7BB7F450}" srcOrd="2" destOrd="0" presId="urn:microsoft.com/office/officeart/2005/8/layout/lProcess3"/>
    <dgm:cxn modelId="{1D2809FB-2166-4CA8-B076-1D3C23AE54EA}" type="presParOf" srcId="{806578CF-B509-4425-8713-3A9334B3B545}" destId="{18E27873-4FC7-4384-9932-1A9AC1F6754E}" srcOrd="5" destOrd="0" presId="urn:microsoft.com/office/officeart/2005/8/layout/lProcess3"/>
    <dgm:cxn modelId="{01B80B7C-AA2B-4EBC-B621-A382EB206664}" type="presParOf" srcId="{806578CF-B509-4425-8713-3A9334B3B545}" destId="{52181404-AECA-402D-ABE8-70C8022F7C5D}" srcOrd="6" destOrd="0" presId="urn:microsoft.com/office/officeart/2005/8/layout/lProcess3"/>
    <dgm:cxn modelId="{98F467C5-0CD1-4EE0-B41D-C89DB34563AB}" type="presParOf" srcId="{52181404-AECA-402D-ABE8-70C8022F7C5D}" destId="{A011FF36-6D2C-49BC-AB50-920FE5DCD868}" srcOrd="0" destOrd="0" presId="urn:microsoft.com/office/officeart/2005/8/layout/lProcess3"/>
    <dgm:cxn modelId="{C905CEEE-083A-46C3-A539-6D728008F676}" type="presParOf" srcId="{52181404-AECA-402D-ABE8-70C8022F7C5D}" destId="{6C0CF47E-CF99-4EE6-88FB-7A7B4E2A7CCD}" srcOrd="1" destOrd="0" presId="urn:microsoft.com/office/officeart/2005/8/layout/lProcess3"/>
    <dgm:cxn modelId="{7DA3F1D6-BFE9-4914-A01F-9AABC7F14761}" type="presParOf" srcId="{52181404-AECA-402D-ABE8-70C8022F7C5D}" destId="{173277E8-04DB-42E4-8CC6-0223926FC3C9}" srcOrd="2" destOrd="0" presId="urn:microsoft.com/office/officeart/2005/8/layout/lProcess3"/>
    <dgm:cxn modelId="{67F4AB48-FD3B-4240-9368-D4F2EF5AB9C7}" type="presParOf" srcId="{806578CF-B509-4425-8713-3A9334B3B545}" destId="{74091A0C-3888-4E84-8685-C5396CEE4619}" srcOrd="7" destOrd="0" presId="urn:microsoft.com/office/officeart/2005/8/layout/lProcess3"/>
    <dgm:cxn modelId="{5E03E9C9-0516-4836-844B-8F901A3AA1BE}" type="presParOf" srcId="{806578CF-B509-4425-8713-3A9334B3B545}" destId="{13328B07-040C-4FF4-B10D-22C5087B2F7C}" srcOrd="8" destOrd="0" presId="urn:microsoft.com/office/officeart/2005/8/layout/lProcess3"/>
    <dgm:cxn modelId="{88158533-BA51-44E1-8ED0-3B13400AAB62}" type="presParOf" srcId="{13328B07-040C-4FF4-B10D-22C5087B2F7C}" destId="{E278AB70-050C-460E-A291-E6E9DD85991F}" srcOrd="0" destOrd="0" presId="urn:microsoft.com/office/officeart/2005/8/layout/lProcess3"/>
    <dgm:cxn modelId="{E2FC8AB6-9964-4FE8-A3D5-EDCDA6695830}" type="presParOf" srcId="{13328B07-040C-4FF4-B10D-22C5087B2F7C}" destId="{1E76F82A-37AF-4E34-B73E-FE70AEAE126E}" srcOrd="1" destOrd="0" presId="urn:microsoft.com/office/officeart/2005/8/layout/lProcess3"/>
    <dgm:cxn modelId="{0B31F7C6-9585-4176-9CD6-8FDEC271675B}" type="presParOf" srcId="{13328B07-040C-4FF4-B10D-22C5087B2F7C}" destId="{2AA9E4A5-D4A1-4004-B64D-25456089FC7C}"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6C861F-0D87-4694-8BCA-2E94F9069E8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AB0331A7-D655-46FA-8C27-74647A226285}">
      <dgm:prSet phldrT="[Text]" custT="1"/>
      <dgm:spPr/>
      <dgm:t>
        <a:bodyPr/>
        <a:lstStyle/>
        <a:p>
          <a:r>
            <a:rPr lang="en-US" sz="1200" dirty="0" smtClean="0"/>
            <a:t>ADC Data</a:t>
          </a:r>
          <a:endParaRPr lang="en-US" sz="1200" dirty="0"/>
        </a:p>
      </dgm:t>
    </dgm:pt>
    <dgm:pt modelId="{FAF22247-5155-461D-8722-F814BE44D3F4}" type="sibTrans" cxnId="{9C5E681B-EFB6-4A40-B761-E8ACF7011E29}">
      <dgm:prSet/>
      <dgm:spPr/>
      <dgm:t>
        <a:bodyPr/>
        <a:lstStyle/>
        <a:p>
          <a:endParaRPr lang="en-US"/>
        </a:p>
      </dgm:t>
    </dgm:pt>
    <dgm:pt modelId="{21FAF6D2-6E89-42DE-870E-2CF2A6C25D0D}" type="parTrans" cxnId="{9C5E681B-EFB6-4A40-B761-E8ACF7011E29}">
      <dgm:prSet/>
      <dgm:spPr/>
      <dgm:t>
        <a:bodyPr/>
        <a:lstStyle/>
        <a:p>
          <a:endParaRPr lang="en-US"/>
        </a:p>
      </dgm:t>
    </dgm:pt>
    <dgm:pt modelId="{5B0C496E-D31F-4E32-9C53-FE13CFA061C7}">
      <dgm:prSet phldrT="[Text]" custT="1"/>
      <dgm:spPr/>
      <dgm:t>
        <a:bodyPr/>
        <a:lstStyle/>
        <a:p>
          <a:r>
            <a:rPr lang="en-US" sz="1200" dirty="0" smtClean="0"/>
            <a:t>Header [Optional]</a:t>
          </a:r>
          <a:endParaRPr lang="en-US" sz="1200" dirty="0"/>
        </a:p>
      </dgm:t>
    </dgm:pt>
    <dgm:pt modelId="{9EFFAD0C-C30F-4B5E-B014-D8AC77404F6F}" type="sibTrans" cxnId="{BF684BE8-B34F-4802-88BD-DCEA514D37D3}">
      <dgm:prSet/>
      <dgm:spPr/>
      <dgm:t>
        <a:bodyPr/>
        <a:lstStyle/>
        <a:p>
          <a:endParaRPr lang="en-US"/>
        </a:p>
      </dgm:t>
    </dgm:pt>
    <dgm:pt modelId="{00008626-80E6-4852-BD92-0948F0383B54}" type="parTrans" cxnId="{BF684BE8-B34F-4802-88BD-DCEA514D37D3}">
      <dgm:prSet/>
      <dgm:spPr/>
      <dgm:t>
        <a:bodyPr/>
        <a:lstStyle/>
        <a:p>
          <a:endParaRPr lang="en-US"/>
        </a:p>
      </dgm:t>
    </dgm:pt>
    <dgm:pt modelId="{B55FD3C7-54AE-4FD5-9F0B-4710008768D6}">
      <dgm:prSet phldrT="[Text]" custT="1"/>
      <dgm:spPr/>
      <dgm:t>
        <a:bodyPr/>
        <a:lstStyle/>
        <a:p>
          <a:r>
            <a:rPr lang="en-US" sz="1200" dirty="0" smtClean="0"/>
            <a:t>Channel 1 to 4</a:t>
          </a:r>
          <a:endParaRPr lang="en-US" sz="1200" dirty="0"/>
        </a:p>
      </dgm:t>
    </dgm:pt>
    <dgm:pt modelId="{95851D5B-B361-4421-AC79-59918ECD3C5C}" type="parTrans" cxnId="{47DC6DFC-61C7-4E41-94C8-19270D6720EA}">
      <dgm:prSet/>
      <dgm:spPr/>
      <dgm:t>
        <a:bodyPr/>
        <a:lstStyle/>
        <a:p>
          <a:endParaRPr lang="en-US"/>
        </a:p>
      </dgm:t>
    </dgm:pt>
    <dgm:pt modelId="{60CB7106-0542-451B-814D-5BD8B639E6B5}" type="sibTrans" cxnId="{47DC6DFC-61C7-4E41-94C8-19270D6720EA}">
      <dgm:prSet/>
      <dgm:spPr/>
      <dgm:t>
        <a:bodyPr/>
        <a:lstStyle/>
        <a:p>
          <a:endParaRPr lang="en-US"/>
        </a:p>
      </dgm:t>
    </dgm:pt>
    <dgm:pt modelId="{43DAA16F-177D-48CB-B4F5-74A14D6C1A41}">
      <dgm:prSet phldrT="[Text]" custT="1"/>
      <dgm:spPr/>
      <dgm:t>
        <a:bodyPr/>
        <a:lstStyle/>
        <a:p>
          <a:r>
            <a:rPr lang="en-US" sz="1200" dirty="0" smtClean="0"/>
            <a:t>CP</a:t>
          </a:r>
          <a:endParaRPr lang="en-US" sz="1200" dirty="0"/>
        </a:p>
      </dgm:t>
    </dgm:pt>
    <dgm:pt modelId="{F5BDE34A-8E83-4F7B-B8E1-5000FA54BD4A}" type="parTrans" cxnId="{2A5F62F8-671D-4EF3-B5BD-161BBB79AAD1}">
      <dgm:prSet/>
      <dgm:spPr/>
      <dgm:t>
        <a:bodyPr/>
        <a:lstStyle/>
        <a:p>
          <a:endParaRPr lang="en-US"/>
        </a:p>
      </dgm:t>
    </dgm:pt>
    <dgm:pt modelId="{65AAA463-26A4-4FC2-B9AC-5F2501CE1926}" type="sibTrans" cxnId="{2A5F62F8-671D-4EF3-B5BD-161BBB79AAD1}">
      <dgm:prSet/>
      <dgm:spPr/>
      <dgm:t>
        <a:bodyPr/>
        <a:lstStyle/>
        <a:p>
          <a:endParaRPr lang="en-US"/>
        </a:p>
      </dgm:t>
    </dgm:pt>
    <dgm:pt modelId="{BA476108-C2BE-4D88-B8FD-1090C72A4FB1}">
      <dgm:prSet phldrT="[Text]" custT="1"/>
      <dgm:spPr/>
      <dgm:t>
        <a:bodyPr/>
        <a:lstStyle/>
        <a:p>
          <a:r>
            <a:rPr lang="en-US" sz="1200" dirty="0" smtClean="0"/>
            <a:t>Channel 1 to 4</a:t>
          </a:r>
          <a:endParaRPr lang="en-US" sz="1200" dirty="0"/>
        </a:p>
      </dgm:t>
    </dgm:pt>
    <dgm:pt modelId="{F37928AB-EF0C-4325-8333-1EBA96E0C5B0}" type="parTrans" cxnId="{C70C2011-3710-4F46-9851-4CC3DB9F8452}">
      <dgm:prSet/>
      <dgm:spPr/>
      <dgm:t>
        <a:bodyPr/>
        <a:lstStyle/>
        <a:p>
          <a:endParaRPr lang="en-US"/>
        </a:p>
      </dgm:t>
    </dgm:pt>
    <dgm:pt modelId="{6084E374-BBD2-4DCC-A6C5-631777FD7E48}" type="sibTrans" cxnId="{C70C2011-3710-4F46-9851-4CC3DB9F8452}">
      <dgm:prSet/>
      <dgm:spPr/>
      <dgm:t>
        <a:bodyPr/>
        <a:lstStyle/>
        <a:p>
          <a:endParaRPr lang="en-US"/>
        </a:p>
      </dgm:t>
    </dgm:pt>
    <dgm:pt modelId="{81E79D21-6DA1-4878-A926-B99F1837B8DA}">
      <dgm:prSet phldrT="[Text]" custT="1"/>
      <dgm:spPr/>
      <dgm:t>
        <a:bodyPr/>
        <a:lstStyle/>
        <a:p>
          <a:r>
            <a:rPr lang="en-US" sz="1200" dirty="0" smtClean="0"/>
            <a:t>CQ</a:t>
          </a:r>
          <a:endParaRPr lang="en-US" sz="1200" dirty="0"/>
        </a:p>
      </dgm:t>
    </dgm:pt>
    <dgm:pt modelId="{BE426ACB-3D75-45D7-84FA-88CC6608C3D0}" type="parTrans" cxnId="{4C644A6A-F31D-42DC-B789-58942A662EA8}">
      <dgm:prSet/>
      <dgm:spPr/>
      <dgm:t>
        <a:bodyPr/>
        <a:lstStyle/>
        <a:p>
          <a:endParaRPr lang="en-US"/>
        </a:p>
      </dgm:t>
    </dgm:pt>
    <dgm:pt modelId="{6CDD8B51-E207-4A0A-A503-BA8C56E4E39A}" type="sibTrans" cxnId="{4C644A6A-F31D-42DC-B789-58942A662EA8}">
      <dgm:prSet/>
      <dgm:spPr/>
      <dgm:t>
        <a:bodyPr/>
        <a:lstStyle/>
        <a:p>
          <a:endParaRPr lang="en-US"/>
        </a:p>
      </dgm:t>
    </dgm:pt>
    <dgm:pt modelId="{0997F2B9-2276-4017-9D64-435DDDB5B687}">
      <dgm:prSet phldrT="[Text]" custT="1"/>
      <dgm:spPr/>
      <dgm:t>
        <a:bodyPr/>
        <a:lstStyle/>
        <a:p>
          <a:r>
            <a:rPr lang="en-US" sz="1200" dirty="0" smtClean="0"/>
            <a:t>CQ1</a:t>
          </a:r>
          <a:endParaRPr lang="en-US" sz="1200" dirty="0"/>
        </a:p>
      </dgm:t>
    </dgm:pt>
    <dgm:pt modelId="{9162EF4A-5132-42E2-A088-7F4F4D904C5B}" type="parTrans" cxnId="{6E23798B-A64C-484A-8FD2-863971401778}">
      <dgm:prSet/>
      <dgm:spPr/>
      <dgm:t>
        <a:bodyPr/>
        <a:lstStyle/>
        <a:p>
          <a:endParaRPr lang="en-US"/>
        </a:p>
      </dgm:t>
    </dgm:pt>
    <dgm:pt modelId="{51C10D6E-EA2A-4670-8EB7-8956201BE026}" type="sibTrans" cxnId="{6E23798B-A64C-484A-8FD2-863971401778}">
      <dgm:prSet/>
      <dgm:spPr/>
      <dgm:t>
        <a:bodyPr/>
        <a:lstStyle/>
        <a:p>
          <a:endParaRPr lang="en-US"/>
        </a:p>
      </dgm:t>
    </dgm:pt>
    <dgm:pt modelId="{DC5968BF-F26F-40BD-8A2E-B1434BA646FE}">
      <dgm:prSet phldrT="[Text]" custT="1"/>
      <dgm:spPr/>
      <dgm:t>
        <a:bodyPr/>
        <a:lstStyle/>
        <a:p>
          <a:r>
            <a:rPr lang="en-US" sz="1200" dirty="0" smtClean="0"/>
            <a:t>CQ2</a:t>
          </a:r>
          <a:endParaRPr lang="en-US" sz="1200" dirty="0"/>
        </a:p>
      </dgm:t>
    </dgm:pt>
    <dgm:pt modelId="{C7995F11-2A43-406D-95E9-1A9F3634A2EF}" type="parTrans" cxnId="{7F17F61E-AEA5-4FA4-A70A-AE35F665D636}">
      <dgm:prSet/>
      <dgm:spPr/>
      <dgm:t>
        <a:bodyPr/>
        <a:lstStyle/>
        <a:p>
          <a:endParaRPr lang="en-US"/>
        </a:p>
      </dgm:t>
    </dgm:pt>
    <dgm:pt modelId="{FBF6B681-FE2F-4427-92C0-CF62A335A810}" type="sibTrans" cxnId="{7F17F61E-AEA5-4FA4-A70A-AE35F665D636}">
      <dgm:prSet/>
      <dgm:spPr/>
      <dgm:t>
        <a:bodyPr/>
        <a:lstStyle/>
        <a:p>
          <a:endParaRPr lang="en-US"/>
        </a:p>
      </dgm:t>
    </dgm:pt>
    <dgm:pt modelId="{05F1633A-B8B3-4ABE-BF26-8F2C2A3F712D}">
      <dgm:prSet phldrT="[Text]" custT="1"/>
      <dgm:spPr/>
      <dgm:t>
        <a:bodyPr/>
        <a:lstStyle/>
        <a:p>
          <a:r>
            <a:rPr lang="en-US" sz="1200" dirty="0" smtClean="0"/>
            <a:t>CQ3</a:t>
          </a:r>
          <a:endParaRPr lang="en-US" sz="1200" dirty="0"/>
        </a:p>
      </dgm:t>
    </dgm:pt>
    <dgm:pt modelId="{AC093CA9-1063-4B28-B98E-5712D0C4680B}" type="parTrans" cxnId="{45906B84-0508-4E33-815D-36678915ABFB}">
      <dgm:prSet/>
      <dgm:spPr/>
      <dgm:t>
        <a:bodyPr/>
        <a:lstStyle/>
        <a:p>
          <a:endParaRPr lang="en-US"/>
        </a:p>
      </dgm:t>
    </dgm:pt>
    <dgm:pt modelId="{EF519859-B303-42D4-A889-8FC907662CC7}" type="sibTrans" cxnId="{45906B84-0508-4E33-815D-36678915ABFB}">
      <dgm:prSet/>
      <dgm:spPr/>
      <dgm:t>
        <a:bodyPr/>
        <a:lstStyle/>
        <a:p>
          <a:endParaRPr lang="en-US"/>
        </a:p>
      </dgm:t>
    </dgm:pt>
    <dgm:pt modelId="{9ADBEE58-7E96-4524-9816-44C6703E14D8}">
      <dgm:prSet phldrT="[Text]" custT="1"/>
      <dgm:spPr/>
      <dgm:t>
        <a:bodyPr/>
        <a:lstStyle/>
        <a:p>
          <a:r>
            <a:rPr lang="en-US" sz="1200" dirty="0" smtClean="0"/>
            <a:t>HSI</a:t>
          </a:r>
          <a:endParaRPr lang="en-US" sz="1200" dirty="0"/>
        </a:p>
      </dgm:t>
    </dgm:pt>
    <dgm:pt modelId="{52772B72-6A86-411D-BEF9-70F62BCD2D88}" type="parTrans" cxnId="{2DC3E063-332B-4B6B-8D47-4DCA8C47567B}">
      <dgm:prSet/>
      <dgm:spPr/>
      <dgm:t>
        <a:bodyPr/>
        <a:lstStyle/>
        <a:p>
          <a:endParaRPr lang="en-US"/>
        </a:p>
      </dgm:t>
    </dgm:pt>
    <dgm:pt modelId="{C2F945EE-3F6A-48C2-95AC-689A2B71CCA3}" type="sibTrans" cxnId="{2DC3E063-332B-4B6B-8D47-4DCA8C47567B}">
      <dgm:prSet/>
      <dgm:spPr/>
      <dgm:t>
        <a:bodyPr/>
        <a:lstStyle/>
        <a:p>
          <a:endParaRPr lang="en-US"/>
        </a:p>
      </dgm:t>
    </dgm:pt>
    <dgm:pt modelId="{806578CF-B509-4425-8713-3A9334B3B545}" type="pres">
      <dgm:prSet presAssocID="{786C861F-0D87-4694-8BCA-2E94F9069E8B}" presName="Name0" presStyleCnt="0">
        <dgm:presLayoutVars>
          <dgm:chPref val="3"/>
          <dgm:dir/>
          <dgm:animLvl val="lvl"/>
          <dgm:resizeHandles/>
        </dgm:presLayoutVars>
      </dgm:prSet>
      <dgm:spPr/>
      <dgm:t>
        <a:bodyPr/>
        <a:lstStyle/>
        <a:p>
          <a:endParaRPr lang="en-US"/>
        </a:p>
      </dgm:t>
    </dgm:pt>
    <dgm:pt modelId="{33C80823-260A-476D-B8D8-D7F4CF9079A5}" type="pres">
      <dgm:prSet presAssocID="{5B0C496E-D31F-4E32-9C53-FE13CFA061C7}" presName="horFlow" presStyleCnt="0"/>
      <dgm:spPr/>
    </dgm:pt>
    <dgm:pt modelId="{03C0B44B-E00B-43FA-8395-C80C58DC9600}" type="pres">
      <dgm:prSet presAssocID="{5B0C496E-D31F-4E32-9C53-FE13CFA061C7}" presName="bigChev" presStyleLbl="node1" presStyleIdx="0" presStyleCnt="4"/>
      <dgm:spPr/>
      <dgm:t>
        <a:bodyPr/>
        <a:lstStyle/>
        <a:p>
          <a:endParaRPr lang="en-US"/>
        </a:p>
      </dgm:t>
    </dgm:pt>
    <dgm:pt modelId="{6E217CE7-64BE-4AD3-B426-6B46506F38B6}" type="pres">
      <dgm:prSet presAssocID="{52772B72-6A86-411D-BEF9-70F62BCD2D88}" presName="parTrans" presStyleCnt="0"/>
      <dgm:spPr/>
    </dgm:pt>
    <dgm:pt modelId="{F2186110-E7B0-47CE-A5C9-5AB760394A7D}" type="pres">
      <dgm:prSet presAssocID="{9ADBEE58-7E96-4524-9816-44C6703E14D8}" presName="node" presStyleLbl="alignAccFollowNode1" presStyleIdx="0" presStyleCnt="6">
        <dgm:presLayoutVars>
          <dgm:bulletEnabled val="1"/>
        </dgm:presLayoutVars>
      </dgm:prSet>
      <dgm:spPr/>
      <dgm:t>
        <a:bodyPr/>
        <a:lstStyle/>
        <a:p>
          <a:endParaRPr lang="en-US"/>
        </a:p>
      </dgm:t>
    </dgm:pt>
    <dgm:pt modelId="{8051AF60-712E-4A42-B3E0-6296D7C0D0B9}" type="pres">
      <dgm:prSet presAssocID="{5B0C496E-D31F-4E32-9C53-FE13CFA061C7}" presName="vSp" presStyleCnt="0"/>
      <dgm:spPr/>
    </dgm:pt>
    <dgm:pt modelId="{443C1336-B781-488C-9CEA-FEA98BB17EE5}" type="pres">
      <dgm:prSet presAssocID="{43DAA16F-177D-48CB-B4F5-74A14D6C1A41}" presName="horFlow" presStyleCnt="0"/>
      <dgm:spPr/>
    </dgm:pt>
    <dgm:pt modelId="{F05FE700-A73C-4853-8348-BCD4BBD7FF78}" type="pres">
      <dgm:prSet presAssocID="{43DAA16F-177D-48CB-B4F5-74A14D6C1A41}" presName="bigChev" presStyleLbl="node1" presStyleIdx="1" presStyleCnt="4"/>
      <dgm:spPr/>
      <dgm:t>
        <a:bodyPr/>
        <a:lstStyle/>
        <a:p>
          <a:endParaRPr lang="en-US"/>
        </a:p>
      </dgm:t>
    </dgm:pt>
    <dgm:pt modelId="{DB293133-740F-4062-B8AA-61878DAA66C9}" type="pres">
      <dgm:prSet presAssocID="{F37928AB-EF0C-4325-8333-1EBA96E0C5B0}" presName="parTrans" presStyleCnt="0"/>
      <dgm:spPr/>
    </dgm:pt>
    <dgm:pt modelId="{A27109BE-0227-4AE2-982B-2A4668965D01}" type="pres">
      <dgm:prSet presAssocID="{BA476108-C2BE-4D88-B8FD-1090C72A4FB1}" presName="node" presStyleLbl="alignAccFollowNode1" presStyleIdx="1" presStyleCnt="6">
        <dgm:presLayoutVars>
          <dgm:bulletEnabled val="1"/>
        </dgm:presLayoutVars>
      </dgm:prSet>
      <dgm:spPr/>
      <dgm:t>
        <a:bodyPr/>
        <a:lstStyle/>
        <a:p>
          <a:endParaRPr lang="en-US"/>
        </a:p>
      </dgm:t>
    </dgm:pt>
    <dgm:pt modelId="{5BA8A64E-9057-4AEC-84AD-C19611C0D90F}" type="pres">
      <dgm:prSet presAssocID="{43DAA16F-177D-48CB-B4F5-74A14D6C1A41}" presName="vSp" presStyleCnt="0"/>
      <dgm:spPr/>
    </dgm:pt>
    <dgm:pt modelId="{AB10970A-F365-48E0-9530-620F95FF86A6}" type="pres">
      <dgm:prSet presAssocID="{AB0331A7-D655-46FA-8C27-74647A226285}" presName="horFlow" presStyleCnt="0"/>
      <dgm:spPr/>
    </dgm:pt>
    <dgm:pt modelId="{EB855521-C33E-4B21-9938-025335DBEA71}" type="pres">
      <dgm:prSet presAssocID="{AB0331A7-D655-46FA-8C27-74647A226285}" presName="bigChev" presStyleLbl="node1" presStyleIdx="2" presStyleCnt="4"/>
      <dgm:spPr/>
      <dgm:t>
        <a:bodyPr/>
        <a:lstStyle/>
        <a:p>
          <a:endParaRPr lang="en-US"/>
        </a:p>
      </dgm:t>
    </dgm:pt>
    <dgm:pt modelId="{925701F3-9A6D-4095-9F6F-6B5F6F0EF3FB}" type="pres">
      <dgm:prSet presAssocID="{95851D5B-B361-4421-AC79-59918ECD3C5C}" presName="parTrans" presStyleCnt="0"/>
      <dgm:spPr/>
    </dgm:pt>
    <dgm:pt modelId="{7EF34E1B-2DC3-442D-BA26-0F3D72952294}" type="pres">
      <dgm:prSet presAssocID="{B55FD3C7-54AE-4FD5-9F0B-4710008768D6}" presName="node" presStyleLbl="alignAccFollowNode1" presStyleIdx="2" presStyleCnt="6">
        <dgm:presLayoutVars>
          <dgm:bulletEnabled val="1"/>
        </dgm:presLayoutVars>
      </dgm:prSet>
      <dgm:spPr/>
      <dgm:t>
        <a:bodyPr/>
        <a:lstStyle/>
        <a:p>
          <a:endParaRPr lang="en-US"/>
        </a:p>
      </dgm:t>
    </dgm:pt>
    <dgm:pt modelId="{39BAD292-0D53-4608-8F67-98309ED8073E}" type="pres">
      <dgm:prSet presAssocID="{AB0331A7-D655-46FA-8C27-74647A226285}" presName="vSp" presStyleCnt="0"/>
      <dgm:spPr/>
    </dgm:pt>
    <dgm:pt modelId="{EB6ADCAD-9B9A-428D-8333-72AD969ACCAB}" type="pres">
      <dgm:prSet presAssocID="{81E79D21-6DA1-4878-A926-B99F1837B8DA}" presName="horFlow" presStyleCnt="0"/>
      <dgm:spPr/>
    </dgm:pt>
    <dgm:pt modelId="{E67AC041-5A94-4E03-A6AA-8C0AE1CA3EDE}" type="pres">
      <dgm:prSet presAssocID="{81E79D21-6DA1-4878-A926-B99F1837B8DA}" presName="bigChev" presStyleLbl="node1" presStyleIdx="3" presStyleCnt="4"/>
      <dgm:spPr/>
      <dgm:t>
        <a:bodyPr/>
        <a:lstStyle/>
        <a:p>
          <a:endParaRPr lang="en-US"/>
        </a:p>
      </dgm:t>
    </dgm:pt>
    <dgm:pt modelId="{3D225D3F-DCEF-41B9-A2B0-538E2DA68108}" type="pres">
      <dgm:prSet presAssocID="{9162EF4A-5132-42E2-A088-7F4F4D904C5B}" presName="parTrans" presStyleCnt="0"/>
      <dgm:spPr/>
    </dgm:pt>
    <dgm:pt modelId="{92BA059C-6FDC-472C-B867-7C4C67E8A427}" type="pres">
      <dgm:prSet presAssocID="{0997F2B9-2276-4017-9D64-435DDDB5B687}" presName="node" presStyleLbl="alignAccFollowNode1" presStyleIdx="3" presStyleCnt="6">
        <dgm:presLayoutVars>
          <dgm:bulletEnabled val="1"/>
        </dgm:presLayoutVars>
      </dgm:prSet>
      <dgm:spPr/>
      <dgm:t>
        <a:bodyPr/>
        <a:lstStyle/>
        <a:p>
          <a:endParaRPr lang="en-US"/>
        </a:p>
      </dgm:t>
    </dgm:pt>
    <dgm:pt modelId="{1343FDED-30FB-4CB1-B056-825B6710D6A2}" type="pres">
      <dgm:prSet presAssocID="{51C10D6E-EA2A-4670-8EB7-8956201BE026}" presName="sibTrans" presStyleCnt="0"/>
      <dgm:spPr/>
    </dgm:pt>
    <dgm:pt modelId="{AF51E9FC-4F0D-492C-83A0-67CBC5C2F2F7}" type="pres">
      <dgm:prSet presAssocID="{DC5968BF-F26F-40BD-8A2E-B1434BA646FE}" presName="node" presStyleLbl="alignAccFollowNode1" presStyleIdx="4" presStyleCnt="6">
        <dgm:presLayoutVars>
          <dgm:bulletEnabled val="1"/>
        </dgm:presLayoutVars>
      </dgm:prSet>
      <dgm:spPr/>
      <dgm:t>
        <a:bodyPr/>
        <a:lstStyle/>
        <a:p>
          <a:endParaRPr lang="en-US"/>
        </a:p>
      </dgm:t>
    </dgm:pt>
    <dgm:pt modelId="{B31C52D4-1523-4A18-AE29-B5141B9ACD7F}" type="pres">
      <dgm:prSet presAssocID="{FBF6B681-FE2F-4427-92C0-CF62A335A810}" presName="sibTrans" presStyleCnt="0"/>
      <dgm:spPr/>
    </dgm:pt>
    <dgm:pt modelId="{1415598B-DD0A-4EE7-A769-F14B3E2032C7}" type="pres">
      <dgm:prSet presAssocID="{05F1633A-B8B3-4ABE-BF26-8F2C2A3F712D}" presName="node" presStyleLbl="alignAccFollowNode1" presStyleIdx="5" presStyleCnt="6">
        <dgm:presLayoutVars>
          <dgm:bulletEnabled val="1"/>
        </dgm:presLayoutVars>
      </dgm:prSet>
      <dgm:spPr/>
      <dgm:t>
        <a:bodyPr/>
        <a:lstStyle/>
        <a:p>
          <a:endParaRPr lang="en-US"/>
        </a:p>
      </dgm:t>
    </dgm:pt>
  </dgm:ptLst>
  <dgm:cxnLst>
    <dgm:cxn modelId="{C70C2011-3710-4F46-9851-4CC3DB9F8452}" srcId="{43DAA16F-177D-48CB-B4F5-74A14D6C1A41}" destId="{BA476108-C2BE-4D88-B8FD-1090C72A4FB1}" srcOrd="0" destOrd="0" parTransId="{F37928AB-EF0C-4325-8333-1EBA96E0C5B0}" sibTransId="{6084E374-BBD2-4DCC-A6C5-631777FD7E48}"/>
    <dgm:cxn modelId="{BF684BE8-B34F-4802-88BD-DCEA514D37D3}" srcId="{786C861F-0D87-4694-8BCA-2E94F9069E8B}" destId="{5B0C496E-D31F-4E32-9C53-FE13CFA061C7}" srcOrd="0" destOrd="0" parTransId="{00008626-80E6-4852-BD92-0948F0383B54}" sibTransId="{9EFFAD0C-C30F-4B5E-B014-D8AC77404F6F}"/>
    <dgm:cxn modelId="{47DC6DFC-61C7-4E41-94C8-19270D6720EA}" srcId="{AB0331A7-D655-46FA-8C27-74647A226285}" destId="{B55FD3C7-54AE-4FD5-9F0B-4710008768D6}" srcOrd="0" destOrd="0" parTransId="{95851D5B-B361-4421-AC79-59918ECD3C5C}" sibTransId="{60CB7106-0542-451B-814D-5BD8B639E6B5}"/>
    <dgm:cxn modelId="{D1B02CF4-420E-4FB9-854C-D184049AB43D}" type="presOf" srcId="{786C861F-0D87-4694-8BCA-2E94F9069E8B}" destId="{806578CF-B509-4425-8713-3A9334B3B545}" srcOrd="0" destOrd="0" presId="urn:microsoft.com/office/officeart/2005/8/layout/lProcess3"/>
    <dgm:cxn modelId="{2B2D59DC-F515-4B74-81F1-F75F457C1F29}" type="presOf" srcId="{43DAA16F-177D-48CB-B4F5-74A14D6C1A41}" destId="{F05FE700-A73C-4853-8348-BCD4BBD7FF78}" srcOrd="0" destOrd="0" presId="urn:microsoft.com/office/officeart/2005/8/layout/lProcess3"/>
    <dgm:cxn modelId="{4C644A6A-F31D-42DC-B789-58942A662EA8}" srcId="{786C861F-0D87-4694-8BCA-2E94F9069E8B}" destId="{81E79D21-6DA1-4878-A926-B99F1837B8DA}" srcOrd="3" destOrd="0" parTransId="{BE426ACB-3D75-45D7-84FA-88CC6608C3D0}" sibTransId="{6CDD8B51-E207-4A0A-A503-BA8C56E4E39A}"/>
    <dgm:cxn modelId="{2A5F62F8-671D-4EF3-B5BD-161BBB79AAD1}" srcId="{786C861F-0D87-4694-8BCA-2E94F9069E8B}" destId="{43DAA16F-177D-48CB-B4F5-74A14D6C1A41}" srcOrd="1" destOrd="0" parTransId="{F5BDE34A-8E83-4F7B-B8E1-5000FA54BD4A}" sibTransId="{65AAA463-26A4-4FC2-B9AC-5F2501CE1926}"/>
    <dgm:cxn modelId="{81AE9B8D-E43C-442C-B3DD-AAF49FC7ACB9}" type="presOf" srcId="{81E79D21-6DA1-4878-A926-B99F1837B8DA}" destId="{E67AC041-5A94-4E03-A6AA-8C0AE1CA3EDE}" srcOrd="0" destOrd="0" presId="urn:microsoft.com/office/officeart/2005/8/layout/lProcess3"/>
    <dgm:cxn modelId="{F9FE88B8-E166-40E8-85D4-AFAA79E56526}" type="presOf" srcId="{B55FD3C7-54AE-4FD5-9F0B-4710008768D6}" destId="{7EF34E1B-2DC3-442D-BA26-0F3D72952294}" srcOrd="0" destOrd="0" presId="urn:microsoft.com/office/officeart/2005/8/layout/lProcess3"/>
    <dgm:cxn modelId="{789A75F9-E664-4842-A81C-8D2566D0631A}" type="presOf" srcId="{BA476108-C2BE-4D88-B8FD-1090C72A4FB1}" destId="{A27109BE-0227-4AE2-982B-2A4668965D01}" srcOrd="0" destOrd="0" presId="urn:microsoft.com/office/officeart/2005/8/layout/lProcess3"/>
    <dgm:cxn modelId="{83A8D17A-08F8-4850-A1FA-D114412476D6}" type="presOf" srcId="{0997F2B9-2276-4017-9D64-435DDDB5B687}" destId="{92BA059C-6FDC-472C-B867-7C4C67E8A427}" srcOrd="0" destOrd="0" presId="urn:microsoft.com/office/officeart/2005/8/layout/lProcess3"/>
    <dgm:cxn modelId="{6E23798B-A64C-484A-8FD2-863971401778}" srcId="{81E79D21-6DA1-4878-A926-B99F1837B8DA}" destId="{0997F2B9-2276-4017-9D64-435DDDB5B687}" srcOrd="0" destOrd="0" parTransId="{9162EF4A-5132-42E2-A088-7F4F4D904C5B}" sibTransId="{51C10D6E-EA2A-4670-8EB7-8956201BE026}"/>
    <dgm:cxn modelId="{A83715C7-E798-4F73-A8D4-9C61621B935B}" type="presOf" srcId="{9ADBEE58-7E96-4524-9816-44C6703E14D8}" destId="{F2186110-E7B0-47CE-A5C9-5AB760394A7D}" srcOrd="0" destOrd="0" presId="urn:microsoft.com/office/officeart/2005/8/layout/lProcess3"/>
    <dgm:cxn modelId="{9C5E681B-EFB6-4A40-B761-E8ACF7011E29}" srcId="{786C861F-0D87-4694-8BCA-2E94F9069E8B}" destId="{AB0331A7-D655-46FA-8C27-74647A226285}" srcOrd="2" destOrd="0" parTransId="{21FAF6D2-6E89-42DE-870E-2CF2A6C25D0D}" sibTransId="{FAF22247-5155-461D-8722-F814BE44D3F4}"/>
    <dgm:cxn modelId="{B0F3F0D3-3167-4323-ADFC-E44E304C6559}" type="presOf" srcId="{DC5968BF-F26F-40BD-8A2E-B1434BA646FE}" destId="{AF51E9FC-4F0D-492C-83A0-67CBC5C2F2F7}" srcOrd="0" destOrd="0" presId="urn:microsoft.com/office/officeart/2005/8/layout/lProcess3"/>
    <dgm:cxn modelId="{45906B84-0508-4E33-815D-36678915ABFB}" srcId="{81E79D21-6DA1-4878-A926-B99F1837B8DA}" destId="{05F1633A-B8B3-4ABE-BF26-8F2C2A3F712D}" srcOrd="2" destOrd="0" parTransId="{AC093CA9-1063-4B28-B98E-5712D0C4680B}" sibTransId="{EF519859-B303-42D4-A889-8FC907662CC7}"/>
    <dgm:cxn modelId="{2DC3E063-332B-4B6B-8D47-4DCA8C47567B}" srcId="{5B0C496E-D31F-4E32-9C53-FE13CFA061C7}" destId="{9ADBEE58-7E96-4524-9816-44C6703E14D8}" srcOrd="0" destOrd="0" parTransId="{52772B72-6A86-411D-BEF9-70F62BCD2D88}" sibTransId="{C2F945EE-3F6A-48C2-95AC-689A2B71CCA3}"/>
    <dgm:cxn modelId="{7F17F61E-AEA5-4FA4-A70A-AE35F665D636}" srcId="{81E79D21-6DA1-4878-A926-B99F1837B8DA}" destId="{DC5968BF-F26F-40BD-8A2E-B1434BA646FE}" srcOrd="1" destOrd="0" parTransId="{C7995F11-2A43-406D-95E9-1A9F3634A2EF}" sibTransId="{FBF6B681-FE2F-4427-92C0-CF62A335A810}"/>
    <dgm:cxn modelId="{9053B287-5AB7-414B-AEED-75818283E51B}" type="presOf" srcId="{AB0331A7-D655-46FA-8C27-74647A226285}" destId="{EB855521-C33E-4B21-9938-025335DBEA71}" srcOrd="0" destOrd="0" presId="urn:microsoft.com/office/officeart/2005/8/layout/lProcess3"/>
    <dgm:cxn modelId="{A2022799-8AB4-495A-95C6-A373ED58B090}" type="presOf" srcId="{5B0C496E-D31F-4E32-9C53-FE13CFA061C7}" destId="{03C0B44B-E00B-43FA-8395-C80C58DC9600}" srcOrd="0" destOrd="0" presId="urn:microsoft.com/office/officeart/2005/8/layout/lProcess3"/>
    <dgm:cxn modelId="{D823BEF1-D1B5-45A0-8E4F-497E394BE388}" type="presOf" srcId="{05F1633A-B8B3-4ABE-BF26-8F2C2A3F712D}" destId="{1415598B-DD0A-4EE7-A769-F14B3E2032C7}" srcOrd="0" destOrd="0" presId="urn:microsoft.com/office/officeart/2005/8/layout/lProcess3"/>
    <dgm:cxn modelId="{EEB74ABB-D3DE-4F17-BBAD-3B25AA748D41}" type="presParOf" srcId="{806578CF-B509-4425-8713-3A9334B3B545}" destId="{33C80823-260A-476D-B8D8-D7F4CF9079A5}" srcOrd="0" destOrd="0" presId="urn:microsoft.com/office/officeart/2005/8/layout/lProcess3"/>
    <dgm:cxn modelId="{5BE1E55C-8CDD-4D38-B7F3-37B520CEBCF2}" type="presParOf" srcId="{33C80823-260A-476D-B8D8-D7F4CF9079A5}" destId="{03C0B44B-E00B-43FA-8395-C80C58DC9600}" srcOrd="0" destOrd="0" presId="urn:microsoft.com/office/officeart/2005/8/layout/lProcess3"/>
    <dgm:cxn modelId="{F310171A-D10A-4303-A076-7BAE19791ADB}" type="presParOf" srcId="{33C80823-260A-476D-B8D8-D7F4CF9079A5}" destId="{6E217CE7-64BE-4AD3-B426-6B46506F38B6}" srcOrd="1" destOrd="0" presId="urn:microsoft.com/office/officeart/2005/8/layout/lProcess3"/>
    <dgm:cxn modelId="{F74AB3AF-42CF-4764-B964-AA44A8004FDC}" type="presParOf" srcId="{33C80823-260A-476D-B8D8-D7F4CF9079A5}" destId="{F2186110-E7B0-47CE-A5C9-5AB760394A7D}" srcOrd="2" destOrd="0" presId="urn:microsoft.com/office/officeart/2005/8/layout/lProcess3"/>
    <dgm:cxn modelId="{EE969CA3-8AC5-40E3-B4C8-FB35A0AE4BA1}" type="presParOf" srcId="{806578CF-B509-4425-8713-3A9334B3B545}" destId="{8051AF60-712E-4A42-B3E0-6296D7C0D0B9}" srcOrd="1" destOrd="0" presId="urn:microsoft.com/office/officeart/2005/8/layout/lProcess3"/>
    <dgm:cxn modelId="{E44A89D5-085B-44FB-9F39-0E42E0D31142}" type="presParOf" srcId="{806578CF-B509-4425-8713-3A9334B3B545}" destId="{443C1336-B781-488C-9CEA-FEA98BB17EE5}" srcOrd="2" destOrd="0" presId="urn:microsoft.com/office/officeart/2005/8/layout/lProcess3"/>
    <dgm:cxn modelId="{D84DCA26-A909-4CA4-9E63-62C17DB44D91}" type="presParOf" srcId="{443C1336-B781-488C-9CEA-FEA98BB17EE5}" destId="{F05FE700-A73C-4853-8348-BCD4BBD7FF78}" srcOrd="0" destOrd="0" presId="urn:microsoft.com/office/officeart/2005/8/layout/lProcess3"/>
    <dgm:cxn modelId="{F4DB8F39-0035-4F2F-AA2F-BAE84663D8FA}" type="presParOf" srcId="{443C1336-B781-488C-9CEA-FEA98BB17EE5}" destId="{DB293133-740F-4062-B8AA-61878DAA66C9}" srcOrd="1" destOrd="0" presId="urn:microsoft.com/office/officeart/2005/8/layout/lProcess3"/>
    <dgm:cxn modelId="{FFD4ADEE-B4A8-43EF-813A-F552154BACF1}" type="presParOf" srcId="{443C1336-B781-488C-9CEA-FEA98BB17EE5}" destId="{A27109BE-0227-4AE2-982B-2A4668965D01}" srcOrd="2" destOrd="0" presId="urn:microsoft.com/office/officeart/2005/8/layout/lProcess3"/>
    <dgm:cxn modelId="{2E24D3B2-AC1A-4454-A2F2-595E8699F937}" type="presParOf" srcId="{806578CF-B509-4425-8713-3A9334B3B545}" destId="{5BA8A64E-9057-4AEC-84AD-C19611C0D90F}" srcOrd="3" destOrd="0" presId="urn:microsoft.com/office/officeart/2005/8/layout/lProcess3"/>
    <dgm:cxn modelId="{30DB5408-0203-4A65-BCC2-050C56C1BA2A}" type="presParOf" srcId="{806578CF-B509-4425-8713-3A9334B3B545}" destId="{AB10970A-F365-48E0-9530-620F95FF86A6}" srcOrd="4" destOrd="0" presId="urn:microsoft.com/office/officeart/2005/8/layout/lProcess3"/>
    <dgm:cxn modelId="{402F8873-7543-473E-BE11-B37B2316B652}" type="presParOf" srcId="{AB10970A-F365-48E0-9530-620F95FF86A6}" destId="{EB855521-C33E-4B21-9938-025335DBEA71}" srcOrd="0" destOrd="0" presId="urn:microsoft.com/office/officeart/2005/8/layout/lProcess3"/>
    <dgm:cxn modelId="{34571834-2212-4365-82D5-357CDBEA038E}" type="presParOf" srcId="{AB10970A-F365-48E0-9530-620F95FF86A6}" destId="{925701F3-9A6D-4095-9F6F-6B5F6F0EF3FB}" srcOrd="1" destOrd="0" presId="urn:microsoft.com/office/officeart/2005/8/layout/lProcess3"/>
    <dgm:cxn modelId="{F910E395-6A3D-4C56-A263-B1D21F2BF284}" type="presParOf" srcId="{AB10970A-F365-48E0-9530-620F95FF86A6}" destId="{7EF34E1B-2DC3-442D-BA26-0F3D72952294}" srcOrd="2" destOrd="0" presId="urn:microsoft.com/office/officeart/2005/8/layout/lProcess3"/>
    <dgm:cxn modelId="{3E2B87B4-FBA4-410A-BD6C-0A277290640D}" type="presParOf" srcId="{806578CF-B509-4425-8713-3A9334B3B545}" destId="{39BAD292-0D53-4608-8F67-98309ED8073E}" srcOrd="5" destOrd="0" presId="urn:microsoft.com/office/officeart/2005/8/layout/lProcess3"/>
    <dgm:cxn modelId="{E00E1331-8FCE-408B-A9DE-96EE80C48001}" type="presParOf" srcId="{806578CF-B509-4425-8713-3A9334B3B545}" destId="{EB6ADCAD-9B9A-428D-8333-72AD969ACCAB}" srcOrd="6" destOrd="0" presId="urn:microsoft.com/office/officeart/2005/8/layout/lProcess3"/>
    <dgm:cxn modelId="{C60B5D96-12F1-4DCD-AA4E-6BF8AA508378}" type="presParOf" srcId="{EB6ADCAD-9B9A-428D-8333-72AD969ACCAB}" destId="{E67AC041-5A94-4E03-A6AA-8C0AE1CA3EDE}" srcOrd="0" destOrd="0" presId="urn:microsoft.com/office/officeart/2005/8/layout/lProcess3"/>
    <dgm:cxn modelId="{5D9EADA9-8D5D-4B47-9035-A214306DEE98}" type="presParOf" srcId="{EB6ADCAD-9B9A-428D-8333-72AD969ACCAB}" destId="{3D225D3F-DCEF-41B9-A2B0-538E2DA68108}" srcOrd="1" destOrd="0" presId="urn:microsoft.com/office/officeart/2005/8/layout/lProcess3"/>
    <dgm:cxn modelId="{C9CAF985-6AE0-40BB-9D1E-BAA014B05DEA}" type="presParOf" srcId="{EB6ADCAD-9B9A-428D-8333-72AD969ACCAB}" destId="{92BA059C-6FDC-472C-B867-7C4C67E8A427}" srcOrd="2" destOrd="0" presId="urn:microsoft.com/office/officeart/2005/8/layout/lProcess3"/>
    <dgm:cxn modelId="{4EC88078-3BF4-4FFA-979F-067116222255}" type="presParOf" srcId="{EB6ADCAD-9B9A-428D-8333-72AD969ACCAB}" destId="{1343FDED-30FB-4CB1-B056-825B6710D6A2}" srcOrd="3" destOrd="0" presId="urn:microsoft.com/office/officeart/2005/8/layout/lProcess3"/>
    <dgm:cxn modelId="{E8BBCECA-5B3B-495C-B24E-2C42B64DFAC7}" type="presParOf" srcId="{EB6ADCAD-9B9A-428D-8333-72AD969ACCAB}" destId="{AF51E9FC-4F0D-492C-83A0-67CBC5C2F2F7}" srcOrd="4" destOrd="0" presId="urn:microsoft.com/office/officeart/2005/8/layout/lProcess3"/>
    <dgm:cxn modelId="{C6B120DF-4DE4-4688-A98D-4015107CA2A0}" type="presParOf" srcId="{EB6ADCAD-9B9A-428D-8333-72AD969ACCAB}" destId="{B31C52D4-1523-4A18-AE29-B5141B9ACD7F}" srcOrd="5" destOrd="0" presId="urn:microsoft.com/office/officeart/2005/8/layout/lProcess3"/>
    <dgm:cxn modelId="{B0D0E022-80D3-4C85-8C16-9D9E11CAA063}" type="presParOf" srcId="{EB6ADCAD-9B9A-428D-8333-72AD969ACCAB}" destId="{1415598B-DD0A-4EE7-A769-F14B3E2032C7}"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619713-6C0F-4560-B6E4-5F40A317D5E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0D70EAC6-77E9-4D87-A569-CBD67F42E616}">
      <dgm:prSet phldrT="[Text]" custT="1"/>
      <dgm:spPr/>
      <dgm:t>
        <a:bodyPr/>
        <a:lstStyle/>
        <a:p>
          <a:r>
            <a:rPr lang="en-US" sz="1200" dirty="0" smtClean="0"/>
            <a:t>Header [Optional]</a:t>
          </a:r>
          <a:endParaRPr lang="en-US" sz="1200" dirty="0"/>
        </a:p>
      </dgm:t>
    </dgm:pt>
    <dgm:pt modelId="{16A43858-196B-40C7-ABFD-232FFD8C5E0B}" type="parTrans" cxnId="{563A6CE2-4282-444E-A17F-7BA25DA8D23D}">
      <dgm:prSet/>
      <dgm:spPr/>
      <dgm:t>
        <a:bodyPr/>
        <a:lstStyle/>
        <a:p>
          <a:endParaRPr lang="en-US"/>
        </a:p>
      </dgm:t>
    </dgm:pt>
    <dgm:pt modelId="{1F10F472-C902-4878-842C-134E8D2A601E}" type="sibTrans" cxnId="{563A6CE2-4282-444E-A17F-7BA25DA8D23D}">
      <dgm:prSet/>
      <dgm:spPr/>
      <dgm:t>
        <a:bodyPr/>
        <a:lstStyle/>
        <a:p>
          <a:endParaRPr lang="en-US"/>
        </a:p>
      </dgm:t>
    </dgm:pt>
    <dgm:pt modelId="{866F9A8E-C601-4A49-86B9-411553824A42}">
      <dgm:prSet phldrT="[Text]" custT="1"/>
      <dgm:spPr/>
      <dgm:t>
        <a:bodyPr/>
        <a:lstStyle/>
        <a:p>
          <a:r>
            <a:rPr lang="en-US" sz="1200" dirty="0" smtClean="0"/>
            <a:t>ADC</a:t>
          </a:r>
          <a:endParaRPr lang="en-US" sz="1200" dirty="0"/>
        </a:p>
      </dgm:t>
    </dgm:pt>
    <dgm:pt modelId="{C869CEB8-8438-4210-9001-A86D29F95BB7}">
      <dgm:prSet phldrT="[Text]" custT="1"/>
      <dgm:spPr/>
      <dgm:t>
        <a:bodyPr/>
        <a:lstStyle/>
        <a:p>
          <a:r>
            <a:rPr lang="en-US" sz="1200" dirty="0" smtClean="0"/>
            <a:t>CP</a:t>
          </a:r>
          <a:endParaRPr lang="en-US" sz="1200" dirty="0"/>
        </a:p>
      </dgm:t>
    </dgm:pt>
    <dgm:pt modelId="{71C1458A-C681-414F-9F46-714108E1F7C9}">
      <dgm:prSet phldrT="[Text]" custT="1"/>
      <dgm:spPr/>
      <dgm:t>
        <a:bodyPr/>
        <a:lstStyle/>
        <a:p>
          <a:r>
            <a:rPr lang="en-US" sz="1200" dirty="0" smtClean="0"/>
            <a:t>Channel 4</a:t>
          </a:r>
          <a:endParaRPr lang="en-US" sz="1200" dirty="0"/>
        </a:p>
      </dgm:t>
    </dgm:pt>
    <dgm:pt modelId="{05BAFDF6-0CE9-44BA-AC8E-3B6A66CD3458}" type="sibTrans" cxnId="{EC59FB6E-7EC9-4165-941F-79452ABB4DCD}">
      <dgm:prSet/>
      <dgm:spPr/>
      <dgm:t>
        <a:bodyPr/>
        <a:lstStyle/>
        <a:p>
          <a:endParaRPr lang="en-US"/>
        </a:p>
      </dgm:t>
    </dgm:pt>
    <dgm:pt modelId="{D96D7768-5280-4C6E-B363-BAC1582F584A}" type="parTrans" cxnId="{EC59FB6E-7EC9-4165-941F-79452ABB4DCD}">
      <dgm:prSet/>
      <dgm:spPr/>
      <dgm:t>
        <a:bodyPr/>
        <a:lstStyle/>
        <a:p>
          <a:endParaRPr lang="en-US"/>
        </a:p>
      </dgm:t>
    </dgm:pt>
    <dgm:pt modelId="{F8B81157-BB36-4B0F-86A5-0A7B69DC557E}" type="sibTrans" cxnId="{3C3616B1-C848-4F95-8645-971390DAECA9}">
      <dgm:prSet/>
      <dgm:spPr/>
      <dgm:t>
        <a:bodyPr/>
        <a:lstStyle/>
        <a:p>
          <a:endParaRPr lang="en-US"/>
        </a:p>
      </dgm:t>
    </dgm:pt>
    <dgm:pt modelId="{17EF2D63-8700-42A9-B6C7-5A042B1F09E8}" type="parTrans" cxnId="{3C3616B1-C848-4F95-8645-971390DAECA9}">
      <dgm:prSet/>
      <dgm:spPr/>
      <dgm:t>
        <a:bodyPr/>
        <a:lstStyle/>
        <a:p>
          <a:endParaRPr lang="en-US"/>
        </a:p>
      </dgm:t>
    </dgm:pt>
    <dgm:pt modelId="{E043BAA6-ED0D-40FF-938E-DC6D4E18F70A}" type="sibTrans" cxnId="{C7244C79-2050-4DE4-8E67-87B4A3785D6C}">
      <dgm:prSet/>
      <dgm:spPr/>
      <dgm:t>
        <a:bodyPr/>
        <a:lstStyle/>
        <a:p>
          <a:endParaRPr lang="en-US"/>
        </a:p>
      </dgm:t>
    </dgm:pt>
    <dgm:pt modelId="{D2E2BD5A-D803-4B09-BB33-882AFE74BB0D}" type="parTrans" cxnId="{C7244C79-2050-4DE4-8E67-87B4A3785D6C}">
      <dgm:prSet/>
      <dgm:spPr/>
      <dgm:t>
        <a:bodyPr/>
        <a:lstStyle/>
        <a:p>
          <a:endParaRPr lang="en-US"/>
        </a:p>
      </dgm:t>
    </dgm:pt>
    <dgm:pt modelId="{2D35AD8D-EFAC-4F2C-9429-8D248107DF02}">
      <dgm:prSet phldrT="[Text]" custT="1"/>
      <dgm:spPr/>
      <dgm:t>
        <a:bodyPr/>
        <a:lstStyle/>
        <a:p>
          <a:r>
            <a:rPr lang="en-US" sz="1200" dirty="0" smtClean="0"/>
            <a:t>ADC</a:t>
          </a:r>
          <a:endParaRPr lang="en-US" sz="1200" dirty="0"/>
        </a:p>
      </dgm:t>
    </dgm:pt>
    <dgm:pt modelId="{6CB41599-7A19-4BD4-B794-03CCF461E259}">
      <dgm:prSet phldrT="[Text]" custT="1"/>
      <dgm:spPr/>
      <dgm:t>
        <a:bodyPr/>
        <a:lstStyle/>
        <a:p>
          <a:r>
            <a:rPr lang="en-US" sz="1200" dirty="0" smtClean="0"/>
            <a:t>CP</a:t>
          </a:r>
          <a:endParaRPr lang="en-US" sz="1200" dirty="0"/>
        </a:p>
      </dgm:t>
    </dgm:pt>
    <dgm:pt modelId="{7C23E11C-4E36-41BE-8E9F-815B9A9AFF17}">
      <dgm:prSet phldrT="[Text]" custT="1"/>
      <dgm:spPr/>
      <dgm:t>
        <a:bodyPr/>
        <a:lstStyle/>
        <a:p>
          <a:r>
            <a:rPr lang="en-US" sz="1200" dirty="0" smtClean="0"/>
            <a:t>Channel 3</a:t>
          </a:r>
          <a:endParaRPr lang="en-US" sz="1200" dirty="0"/>
        </a:p>
      </dgm:t>
    </dgm:pt>
    <dgm:pt modelId="{E302B19C-C610-4564-8F59-6806D3406A3E}" type="sibTrans" cxnId="{28E3633B-A517-49A7-8799-4490F3813B24}">
      <dgm:prSet/>
      <dgm:spPr/>
      <dgm:t>
        <a:bodyPr/>
        <a:lstStyle/>
        <a:p>
          <a:endParaRPr lang="en-US"/>
        </a:p>
      </dgm:t>
    </dgm:pt>
    <dgm:pt modelId="{7329F2C7-0380-41FC-920C-A817E2D26E15}" type="parTrans" cxnId="{28E3633B-A517-49A7-8799-4490F3813B24}">
      <dgm:prSet/>
      <dgm:spPr/>
      <dgm:t>
        <a:bodyPr/>
        <a:lstStyle/>
        <a:p>
          <a:endParaRPr lang="en-US"/>
        </a:p>
      </dgm:t>
    </dgm:pt>
    <dgm:pt modelId="{46E4A73B-0FA7-46D6-ABD9-27069020836E}" type="sibTrans" cxnId="{0DD8D2B5-EF00-4E71-BD22-3DC4265ECCFB}">
      <dgm:prSet/>
      <dgm:spPr/>
      <dgm:t>
        <a:bodyPr/>
        <a:lstStyle/>
        <a:p>
          <a:endParaRPr lang="en-US"/>
        </a:p>
      </dgm:t>
    </dgm:pt>
    <dgm:pt modelId="{C366AE4A-08B3-4D9D-98B2-B79738B39BB5}" type="parTrans" cxnId="{0DD8D2B5-EF00-4E71-BD22-3DC4265ECCFB}">
      <dgm:prSet/>
      <dgm:spPr/>
      <dgm:t>
        <a:bodyPr/>
        <a:lstStyle/>
        <a:p>
          <a:endParaRPr lang="en-US"/>
        </a:p>
      </dgm:t>
    </dgm:pt>
    <dgm:pt modelId="{7A9B1142-FFBB-459A-ACFF-B9CDEED28716}" type="sibTrans" cxnId="{E7F3FC90-9403-4B14-860D-98A5634CEC29}">
      <dgm:prSet/>
      <dgm:spPr/>
      <dgm:t>
        <a:bodyPr/>
        <a:lstStyle/>
        <a:p>
          <a:endParaRPr lang="en-US"/>
        </a:p>
      </dgm:t>
    </dgm:pt>
    <dgm:pt modelId="{7407E91D-2CE7-4581-9045-94819B39D478}" type="parTrans" cxnId="{E7F3FC90-9403-4B14-860D-98A5634CEC29}">
      <dgm:prSet/>
      <dgm:spPr/>
      <dgm:t>
        <a:bodyPr/>
        <a:lstStyle/>
        <a:p>
          <a:endParaRPr lang="en-US"/>
        </a:p>
      </dgm:t>
    </dgm:pt>
    <dgm:pt modelId="{54E56C5E-1039-4376-8AB0-FE84D98089CA}">
      <dgm:prSet phldrT="[Text]" custT="1"/>
      <dgm:spPr/>
      <dgm:t>
        <a:bodyPr/>
        <a:lstStyle/>
        <a:p>
          <a:r>
            <a:rPr lang="en-US" sz="1200" dirty="0" smtClean="0"/>
            <a:t>ADC</a:t>
          </a:r>
          <a:endParaRPr lang="en-US" sz="1200" dirty="0"/>
        </a:p>
      </dgm:t>
    </dgm:pt>
    <dgm:pt modelId="{8FAC4CA2-C748-484E-811B-2EE22CFC324A}">
      <dgm:prSet phldrT="[Text]" custT="1"/>
      <dgm:spPr/>
      <dgm:t>
        <a:bodyPr/>
        <a:lstStyle/>
        <a:p>
          <a:r>
            <a:rPr lang="en-US" sz="1200" dirty="0" smtClean="0"/>
            <a:t>CP</a:t>
          </a:r>
          <a:endParaRPr lang="en-US" sz="1200" dirty="0"/>
        </a:p>
      </dgm:t>
    </dgm:pt>
    <dgm:pt modelId="{AC30094C-EF13-48CC-BDC4-42721EE1206B}">
      <dgm:prSet phldrT="[Text]" custT="1"/>
      <dgm:spPr/>
      <dgm:t>
        <a:bodyPr/>
        <a:lstStyle/>
        <a:p>
          <a:r>
            <a:rPr lang="en-US" sz="1200" dirty="0" smtClean="0"/>
            <a:t>Channel 2</a:t>
          </a:r>
          <a:endParaRPr lang="en-US" sz="1200" dirty="0"/>
        </a:p>
      </dgm:t>
    </dgm:pt>
    <dgm:pt modelId="{2F86E5D4-65D5-4451-8580-F519D8092B59}" type="sibTrans" cxnId="{AC4CB617-5980-4257-8FB2-BF557D90EF05}">
      <dgm:prSet/>
      <dgm:spPr/>
      <dgm:t>
        <a:bodyPr/>
        <a:lstStyle/>
        <a:p>
          <a:endParaRPr lang="en-US"/>
        </a:p>
      </dgm:t>
    </dgm:pt>
    <dgm:pt modelId="{F70FCEF5-E323-4364-8C55-C54ECD27F8B5}" type="parTrans" cxnId="{AC4CB617-5980-4257-8FB2-BF557D90EF05}">
      <dgm:prSet/>
      <dgm:spPr/>
      <dgm:t>
        <a:bodyPr/>
        <a:lstStyle/>
        <a:p>
          <a:endParaRPr lang="en-US"/>
        </a:p>
      </dgm:t>
    </dgm:pt>
    <dgm:pt modelId="{8A6CE241-7EBC-4A93-8628-7EC4812A31E6}" type="sibTrans" cxnId="{DC1092FA-A955-47B5-ADD3-98CA01D0BBAE}">
      <dgm:prSet/>
      <dgm:spPr/>
      <dgm:t>
        <a:bodyPr/>
        <a:lstStyle/>
        <a:p>
          <a:endParaRPr lang="en-US"/>
        </a:p>
      </dgm:t>
    </dgm:pt>
    <dgm:pt modelId="{932B07E0-86BE-4DCA-8D37-9B8C808DC53D}" type="parTrans" cxnId="{DC1092FA-A955-47B5-ADD3-98CA01D0BBAE}">
      <dgm:prSet/>
      <dgm:spPr/>
      <dgm:t>
        <a:bodyPr/>
        <a:lstStyle/>
        <a:p>
          <a:endParaRPr lang="en-US"/>
        </a:p>
      </dgm:t>
    </dgm:pt>
    <dgm:pt modelId="{9D136204-50B8-4C4F-9CF7-11A7FF798140}" type="sibTrans" cxnId="{058DE69A-25EC-4B7D-8787-275B54AC3D8A}">
      <dgm:prSet/>
      <dgm:spPr/>
      <dgm:t>
        <a:bodyPr/>
        <a:lstStyle/>
        <a:p>
          <a:endParaRPr lang="en-US"/>
        </a:p>
      </dgm:t>
    </dgm:pt>
    <dgm:pt modelId="{25972952-25A0-48F6-942E-3FB1629D4CE8}" type="parTrans" cxnId="{058DE69A-25EC-4B7D-8787-275B54AC3D8A}">
      <dgm:prSet/>
      <dgm:spPr/>
      <dgm:t>
        <a:bodyPr/>
        <a:lstStyle/>
        <a:p>
          <a:endParaRPr lang="en-US"/>
        </a:p>
      </dgm:t>
    </dgm:pt>
    <dgm:pt modelId="{0874FC08-6782-4363-B1D0-BB90BC7C0581}">
      <dgm:prSet phldrT="[Text]" custT="1"/>
      <dgm:spPr/>
      <dgm:t>
        <a:bodyPr/>
        <a:lstStyle/>
        <a:p>
          <a:r>
            <a:rPr lang="en-US" sz="1200" dirty="0" smtClean="0"/>
            <a:t>ADC</a:t>
          </a:r>
          <a:endParaRPr lang="en-US" sz="1200" dirty="0"/>
        </a:p>
      </dgm:t>
    </dgm:pt>
    <dgm:pt modelId="{54965668-5C16-4EE3-94BD-F4973A915400}">
      <dgm:prSet phldrT="[Text]" custT="1"/>
      <dgm:spPr/>
      <dgm:t>
        <a:bodyPr/>
        <a:lstStyle/>
        <a:p>
          <a:r>
            <a:rPr lang="en-US" sz="1200" dirty="0" smtClean="0"/>
            <a:t>CP</a:t>
          </a:r>
          <a:endParaRPr lang="en-US" sz="1200" dirty="0"/>
        </a:p>
      </dgm:t>
    </dgm:pt>
    <dgm:pt modelId="{A4BEE69D-8757-474C-AD64-A7250287501D}">
      <dgm:prSet phldrT="[Text]" custT="1"/>
      <dgm:spPr/>
      <dgm:t>
        <a:bodyPr/>
        <a:lstStyle/>
        <a:p>
          <a:r>
            <a:rPr lang="en-US" sz="1200" dirty="0" smtClean="0"/>
            <a:t>Channel 1</a:t>
          </a:r>
          <a:endParaRPr lang="en-US" sz="1200" dirty="0"/>
        </a:p>
      </dgm:t>
    </dgm:pt>
    <dgm:pt modelId="{18BD39B4-544F-4D48-8A3F-D05F7D3E3855}" type="sibTrans" cxnId="{68975B82-FD1A-44A8-9226-E33F014AC631}">
      <dgm:prSet/>
      <dgm:spPr/>
      <dgm:t>
        <a:bodyPr/>
        <a:lstStyle/>
        <a:p>
          <a:endParaRPr lang="en-US"/>
        </a:p>
      </dgm:t>
    </dgm:pt>
    <dgm:pt modelId="{8F39143F-E582-4A2F-94ED-37D28D025548}" type="parTrans" cxnId="{68975B82-FD1A-44A8-9226-E33F014AC631}">
      <dgm:prSet/>
      <dgm:spPr/>
      <dgm:t>
        <a:bodyPr/>
        <a:lstStyle/>
        <a:p>
          <a:endParaRPr lang="en-US"/>
        </a:p>
      </dgm:t>
    </dgm:pt>
    <dgm:pt modelId="{F41884FE-18BF-4F14-965E-416E6A9F0EA1}" type="sibTrans" cxnId="{6D985142-E20E-4D8A-88E6-583D005C22EC}">
      <dgm:prSet/>
      <dgm:spPr/>
      <dgm:t>
        <a:bodyPr/>
        <a:lstStyle/>
        <a:p>
          <a:endParaRPr lang="en-US"/>
        </a:p>
      </dgm:t>
    </dgm:pt>
    <dgm:pt modelId="{6F2ED073-55F6-4527-8EC1-4A63C0005FB0}" type="parTrans" cxnId="{6D985142-E20E-4D8A-88E6-583D005C22EC}">
      <dgm:prSet/>
      <dgm:spPr/>
      <dgm:t>
        <a:bodyPr/>
        <a:lstStyle/>
        <a:p>
          <a:endParaRPr lang="en-US"/>
        </a:p>
      </dgm:t>
    </dgm:pt>
    <dgm:pt modelId="{DC581226-126D-49CE-B3F3-2C8DF8C144D6}" type="sibTrans" cxnId="{7BABF4AA-CADC-4BD8-B73B-5AC7A1EA0C57}">
      <dgm:prSet/>
      <dgm:spPr/>
      <dgm:t>
        <a:bodyPr/>
        <a:lstStyle/>
        <a:p>
          <a:endParaRPr lang="en-US"/>
        </a:p>
      </dgm:t>
    </dgm:pt>
    <dgm:pt modelId="{055102F5-46F2-464B-A96D-F96091FC0AC0}" type="parTrans" cxnId="{7BABF4AA-CADC-4BD8-B73B-5AC7A1EA0C57}">
      <dgm:prSet/>
      <dgm:spPr/>
      <dgm:t>
        <a:bodyPr/>
        <a:lstStyle/>
        <a:p>
          <a:endParaRPr lang="en-US"/>
        </a:p>
      </dgm:t>
    </dgm:pt>
    <dgm:pt modelId="{5FFA5AE1-C97C-44AC-858A-6F4AA2DC1D93}">
      <dgm:prSet phldrT="[Text]" custT="1"/>
      <dgm:spPr/>
      <dgm:t>
        <a:bodyPr/>
        <a:lstStyle/>
        <a:p>
          <a:r>
            <a:rPr lang="en-US" sz="1200" dirty="0" smtClean="0"/>
            <a:t>HSI</a:t>
          </a:r>
          <a:endParaRPr lang="en-US" sz="1200" dirty="0"/>
        </a:p>
      </dgm:t>
    </dgm:pt>
    <dgm:pt modelId="{326D49A7-0520-40D3-A233-8B5A4ABC1FDD}" type="parTrans" cxnId="{9FB31170-39DC-429E-B8F7-7798636BB4B4}">
      <dgm:prSet/>
      <dgm:spPr/>
      <dgm:t>
        <a:bodyPr/>
        <a:lstStyle/>
        <a:p>
          <a:endParaRPr lang="en-US"/>
        </a:p>
      </dgm:t>
    </dgm:pt>
    <dgm:pt modelId="{4A1C4FF1-FEAF-4B94-A319-D5B75998FE05}" type="sibTrans" cxnId="{9FB31170-39DC-429E-B8F7-7798636BB4B4}">
      <dgm:prSet/>
      <dgm:spPr/>
      <dgm:t>
        <a:bodyPr/>
        <a:lstStyle/>
        <a:p>
          <a:endParaRPr lang="en-US"/>
        </a:p>
      </dgm:t>
    </dgm:pt>
    <dgm:pt modelId="{F2777B5F-30A2-439E-B979-BDF1389CB0A6}" type="pres">
      <dgm:prSet presAssocID="{C3619713-6C0F-4560-B6E4-5F40A317D5E1}" presName="Name0" presStyleCnt="0">
        <dgm:presLayoutVars>
          <dgm:chPref val="3"/>
          <dgm:dir/>
          <dgm:animLvl val="lvl"/>
          <dgm:resizeHandles/>
        </dgm:presLayoutVars>
      </dgm:prSet>
      <dgm:spPr/>
      <dgm:t>
        <a:bodyPr/>
        <a:lstStyle/>
        <a:p>
          <a:endParaRPr lang="en-US"/>
        </a:p>
      </dgm:t>
    </dgm:pt>
    <dgm:pt modelId="{61082831-B0D7-4F0A-AF21-2CC4A8003726}" type="pres">
      <dgm:prSet presAssocID="{0D70EAC6-77E9-4D87-A569-CBD67F42E616}" presName="horFlow" presStyleCnt="0"/>
      <dgm:spPr/>
    </dgm:pt>
    <dgm:pt modelId="{D8221F6A-F7AD-47BC-BE56-59EB12134B99}" type="pres">
      <dgm:prSet presAssocID="{0D70EAC6-77E9-4D87-A569-CBD67F42E616}" presName="bigChev" presStyleLbl="node1" presStyleIdx="0" presStyleCnt="5"/>
      <dgm:spPr/>
      <dgm:t>
        <a:bodyPr/>
        <a:lstStyle/>
        <a:p>
          <a:endParaRPr lang="en-US"/>
        </a:p>
      </dgm:t>
    </dgm:pt>
    <dgm:pt modelId="{6396EBEA-DDEA-4771-8833-3C9FA1BCEE76}" type="pres">
      <dgm:prSet presAssocID="{326D49A7-0520-40D3-A233-8B5A4ABC1FDD}" presName="parTrans" presStyleCnt="0"/>
      <dgm:spPr/>
    </dgm:pt>
    <dgm:pt modelId="{BB23BB06-C25E-418C-984E-BCF885A42945}" type="pres">
      <dgm:prSet presAssocID="{5FFA5AE1-C97C-44AC-858A-6F4AA2DC1D93}" presName="node" presStyleLbl="alignAccFollowNode1" presStyleIdx="0" presStyleCnt="9">
        <dgm:presLayoutVars>
          <dgm:bulletEnabled val="1"/>
        </dgm:presLayoutVars>
      </dgm:prSet>
      <dgm:spPr/>
      <dgm:t>
        <a:bodyPr/>
        <a:lstStyle/>
        <a:p>
          <a:endParaRPr lang="en-US"/>
        </a:p>
      </dgm:t>
    </dgm:pt>
    <dgm:pt modelId="{A4C9D5BD-B969-428D-8B03-9F466515742F}" type="pres">
      <dgm:prSet presAssocID="{0D70EAC6-77E9-4D87-A569-CBD67F42E616}" presName="vSp" presStyleCnt="0"/>
      <dgm:spPr/>
    </dgm:pt>
    <dgm:pt modelId="{4982558F-FA59-4704-87EE-7082A808F898}" type="pres">
      <dgm:prSet presAssocID="{A4BEE69D-8757-474C-AD64-A7250287501D}" presName="horFlow" presStyleCnt="0"/>
      <dgm:spPr/>
    </dgm:pt>
    <dgm:pt modelId="{69C5F357-8CF0-4117-A694-3F236A68D011}" type="pres">
      <dgm:prSet presAssocID="{A4BEE69D-8757-474C-AD64-A7250287501D}" presName="bigChev" presStyleLbl="node1" presStyleIdx="1" presStyleCnt="5"/>
      <dgm:spPr/>
      <dgm:t>
        <a:bodyPr/>
        <a:lstStyle/>
        <a:p>
          <a:endParaRPr lang="en-US"/>
        </a:p>
      </dgm:t>
    </dgm:pt>
    <dgm:pt modelId="{C90FFC55-5A06-4F47-8D7B-2C9BFF3A1901}" type="pres">
      <dgm:prSet presAssocID="{055102F5-46F2-464B-A96D-F96091FC0AC0}" presName="parTrans" presStyleCnt="0"/>
      <dgm:spPr/>
    </dgm:pt>
    <dgm:pt modelId="{BC0A4F02-47E1-42B6-9D40-7407B61282C1}" type="pres">
      <dgm:prSet presAssocID="{54965668-5C16-4EE3-94BD-F4973A915400}" presName="node" presStyleLbl="alignAccFollowNode1" presStyleIdx="1" presStyleCnt="9">
        <dgm:presLayoutVars>
          <dgm:bulletEnabled val="1"/>
        </dgm:presLayoutVars>
      </dgm:prSet>
      <dgm:spPr/>
      <dgm:t>
        <a:bodyPr/>
        <a:lstStyle/>
        <a:p>
          <a:endParaRPr lang="en-US"/>
        </a:p>
      </dgm:t>
    </dgm:pt>
    <dgm:pt modelId="{5646CB5A-A1E2-425F-8554-E108048E51D0}" type="pres">
      <dgm:prSet presAssocID="{DC581226-126D-49CE-B3F3-2C8DF8C144D6}" presName="sibTrans" presStyleCnt="0"/>
      <dgm:spPr/>
    </dgm:pt>
    <dgm:pt modelId="{C193A8F3-4DCD-4514-BC5B-8E472A4B42B8}" type="pres">
      <dgm:prSet presAssocID="{0874FC08-6782-4363-B1D0-BB90BC7C0581}" presName="node" presStyleLbl="alignAccFollowNode1" presStyleIdx="2" presStyleCnt="9">
        <dgm:presLayoutVars>
          <dgm:bulletEnabled val="1"/>
        </dgm:presLayoutVars>
      </dgm:prSet>
      <dgm:spPr/>
      <dgm:t>
        <a:bodyPr/>
        <a:lstStyle/>
        <a:p>
          <a:endParaRPr lang="en-US"/>
        </a:p>
      </dgm:t>
    </dgm:pt>
    <dgm:pt modelId="{F3180278-8AF8-4CBB-BE02-45164536AF95}" type="pres">
      <dgm:prSet presAssocID="{A4BEE69D-8757-474C-AD64-A7250287501D}" presName="vSp" presStyleCnt="0"/>
      <dgm:spPr/>
    </dgm:pt>
    <dgm:pt modelId="{C4C6E84F-11EE-4946-BB64-CBBAF58F9225}" type="pres">
      <dgm:prSet presAssocID="{AC30094C-EF13-48CC-BDC4-42721EE1206B}" presName="horFlow" presStyleCnt="0"/>
      <dgm:spPr/>
    </dgm:pt>
    <dgm:pt modelId="{C447E13F-A9C8-4AD1-85C5-28F447D3819C}" type="pres">
      <dgm:prSet presAssocID="{AC30094C-EF13-48CC-BDC4-42721EE1206B}" presName="bigChev" presStyleLbl="node1" presStyleIdx="2" presStyleCnt="5"/>
      <dgm:spPr/>
      <dgm:t>
        <a:bodyPr/>
        <a:lstStyle/>
        <a:p>
          <a:endParaRPr lang="en-US"/>
        </a:p>
      </dgm:t>
    </dgm:pt>
    <dgm:pt modelId="{BB24E875-1B34-4BE9-BB4E-E8B8650BC685}" type="pres">
      <dgm:prSet presAssocID="{25972952-25A0-48F6-942E-3FB1629D4CE8}" presName="parTrans" presStyleCnt="0"/>
      <dgm:spPr/>
    </dgm:pt>
    <dgm:pt modelId="{33A7FFE3-2F15-48C9-BEA4-8D40C907A847}" type="pres">
      <dgm:prSet presAssocID="{8FAC4CA2-C748-484E-811B-2EE22CFC324A}" presName="node" presStyleLbl="alignAccFollowNode1" presStyleIdx="3" presStyleCnt="9">
        <dgm:presLayoutVars>
          <dgm:bulletEnabled val="1"/>
        </dgm:presLayoutVars>
      </dgm:prSet>
      <dgm:spPr/>
      <dgm:t>
        <a:bodyPr/>
        <a:lstStyle/>
        <a:p>
          <a:endParaRPr lang="en-US"/>
        </a:p>
      </dgm:t>
    </dgm:pt>
    <dgm:pt modelId="{82E69142-0C65-47C4-88DF-9A7EC42A2AF2}" type="pres">
      <dgm:prSet presAssocID="{9D136204-50B8-4C4F-9CF7-11A7FF798140}" presName="sibTrans" presStyleCnt="0"/>
      <dgm:spPr/>
    </dgm:pt>
    <dgm:pt modelId="{E8E0803C-2249-4770-A139-B007947798F3}" type="pres">
      <dgm:prSet presAssocID="{54E56C5E-1039-4376-8AB0-FE84D98089CA}" presName="node" presStyleLbl="alignAccFollowNode1" presStyleIdx="4" presStyleCnt="9">
        <dgm:presLayoutVars>
          <dgm:bulletEnabled val="1"/>
        </dgm:presLayoutVars>
      </dgm:prSet>
      <dgm:spPr/>
      <dgm:t>
        <a:bodyPr/>
        <a:lstStyle/>
        <a:p>
          <a:endParaRPr lang="en-US"/>
        </a:p>
      </dgm:t>
    </dgm:pt>
    <dgm:pt modelId="{A4092F4D-23D6-4393-B3F4-356AECA271B8}" type="pres">
      <dgm:prSet presAssocID="{AC30094C-EF13-48CC-BDC4-42721EE1206B}" presName="vSp" presStyleCnt="0"/>
      <dgm:spPr/>
    </dgm:pt>
    <dgm:pt modelId="{6D6D6C9D-E6DA-45FA-97DA-2F8221ACBDD3}" type="pres">
      <dgm:prSet presAssocID="{7C23E11C-4E36-41BE-8E9F-815B9A9AFF17}" presName="horFlow" presStyleCnt="0"/>
      <dgm:spPr/>
    </dgm:pt>
    <dgm:pt modelId="{1030637C-8730-4FBC-9122-6A0E2DE24A1D}" type="pres">
      <dgm:prSet presAssocID="{7C23E11C-4E36-41BE-8E9F-815B9A9AFF17}" presName="bigChev" presStyleLbl="node1" presStyleIdx="3" presStyleCnt="5"/>
      <dgm:spPr/>
      <dgm:t>
        <a:bodyPr/>
        <a:lstStyle/>
        <a:p>
          <a:endParaRPr lang="en-US"/>
        </a:p>
      </dgm:t>
    </dgm:pt>
    <dgm:pt modelId="{DDFDD80C-1DE4-407C-BBFB-A554F27EDBE7}" type="pres">
      <dgm:prSet presAssocID="{7407E91D-2CE7-4581-9045-94819B39D478}" presName="parTrans" presStyleCnt="0"/>
      <dgm:spPr/>
    </dgm:pt>
    <dgm:pt modelId="{0017D738-95A7-4132-948E-2A130EC8E2B2}" type="pres">
      <dgm:prSet presAssocID="{6CB41599-7A19-4BD4-B794-03CCF461E259}" presName="node" presStyleLbl="alignAccFollowNode1" presStyleIdx="5" presStyleCnt="9">
        <dgm:presLayoutVars>
          <dgm:bulletEnabled val="1"/>
        </dgm:presLayoutVars>
      </dgm:prSet>
      <dgm:spPr/>
      <dgm:t>
        <a:bodyPr/>
        <a:lstStyle/>
        <a:p>
          <a:endParaRPr lang="en-US"/>
        </a:p>
      </dgm:t>
    </dgm:pt>
    <dgm:pt modelId="{0022F898-7733-4E70-A3A3-D476AF4F248F}" type="pres">
      <dgm:prSet presAssocID="{7A9B1142-FFBB-459A-ACFF-B9CDEED28716}" presName="sibTrans" presStyleCnt="0"/>
      <dgm:spPr/>
    </dgm:pt>
    <dgm:pt modelId="{4620EA9E-8F4F-49A7-87C5-C42E62E72772}" type="pres">
      <dgm:prSet presAssocID="{2D35AD8D-EFAC-4F2C-9429-8D248107DF02}" presName="node" presStyleLbl="alignAccFollowNode1" presStyleIdx="6" presStyleCnt="9">
        <dgm:presLayoutVars>
          <dgm:bulletEnabled val="1"/>
        </dgm:presLayoutVars>
      </dgm:prSet>
      <dgm:spPr/>
      <dgm:t>
        <a:bodyPr/>
        <a:lstStyle/>
        <a:p>
          <a:endParaRPr lang="en-US"/>
        </a:p>
      </dgm:t>
    </dgm:pt>
    <dgm:pt modelId="{086F8D15-1547-486E-BE7D-D18B092913C8}" type="pres">
      <dgm:prSet presAssocID="{7C23E11C-4E36-41BE-8E9F-815B9A9AFF17}" presName="vSp" presStyleCnt="0"/>
      <dgm:spPr/>
    </dgm:pt>
    <dgm:pt modelId="{EEA20E9F-A2B3-4BC0-8561-E1FB82DDDC65}" type="pres">
      <dgm:prSet presAssocID="{71C1458A-C681-414F-9F46-714108E1F7C9}" presName="horFlow" presStyleCnt="0"/>
      <dgm:spPr/>
    </dgm:pt>
    <dgm:pt modelId="{636CD9A1-263A-46D3-AEB1-D1D640AB8EA0}" type="pres">
      <dgm:prSet presAssocID="{71C1458A-C681-414F-9F46-714108E1F7C9}" presName="bigChev" presStyleLbl="node1" presStyleIdx="4" presStyleCnt="5"/>
      <dgm:spPr/>
      <dgm:t>
        <a:bodyPr/>
        <a:lstStyle/>
        <a:p>
          <a:endParaRPr lang="en-US"/>
        </a:p>
      </dgm:t>
    </dgm:pt>
    <dgm:pt modelId="{2869F6F3-77C5-444E-8874-8999F687AB43}" type="pres">
      <dgm:prSet presAssocID="{D2E2BD5A-D803-4B09-BB33-882AFE74BB0D}" presName="parTrans" presStyleCnt="0"/>
      <dgm:spPr/>
    </dgm:pt>
    <dgm:pt modelId="{273639BE-3FC4-4E76-862D-F0E7D7439D15}" type="pres">
      <dgm:prSet presAssocID="{C869CEB8-8438-4210-9001-A86D29F95BB7}" presName="node" presStyleLbl="alignAccFollowNode1" presStyleIdx="7" presStyleCnt="9">
        <dgm:presLayoutVars>
          <dgm:bulletEnabled val="1"/>
        </dgm:presLayoutVars>
      </dgm:prSet>
      <dgm:spPr/>
      <dgm:t>
        <a:bodyPr/>
        <a:lstStyle/>
        <a:p>
          <a:endParaRPr lang="en-US"/>
        </a:p>
      </dgm:t>
    </dgm:pt>
    <dgm:pt modelId="{88842694-7C67-4F3A-BFEA-3DCEC0EEE4F8}" type="pres">
      <dgm:prSet presAssocID="{E043BAA6-ED0D-40FF-938E-DC6D4E18F70A}" presName="sibTrans" presStyleCnt="0"/>
      <dgm:spPr/>
    </dgm:pt>
    <dgm:pt modelId="{026E9282-7F61-4415-958D-FC22671159B7}" type="pres">
      <dgm:prSet presAssocID="{866F9A8E-C601-4A49-86B9-411553824A42}" presName="node" presStyleLbl="alignAccFollowNode1" presStyleIdx="8" presStyleCnt="9">
        <dgm:presLayoutVars>
          <dgm:bulletEnabled val="1"/>
        </dgm:presLayoutVars>
      </dgm:prSet>
      <dgm:spPr/>
      <dgm:t>
        <a:bodyPr/>
        <a:lstStyle/>
        <a:p>
          <a:endParaRPr lang="en-US"/>
        </a:p>
      </dgm:t>
    </dgm:pt>
  </dgm:ptLst>
  <dgm:cxnLst>
    <dgm:cxn modelId="{C234D73C-5783-4BEA-A7B6-E7CFB836D940}" type="presOf" srcId="{0874FC08-6782-4363-B1D0-BB90BC7C0581}" destId="{C193A8F3-4DCD-4514-BC5B-8E472A4B42B8}" srcOrd="0" destOrd="0" presId="urn:microsoft.com/office/officeart/2005/8/layout/lProcess3"/>
    <dgm:cxn modelId="{7BABF4AA-CADC-4BD8-B73B-5AC7A1EA0C57}" srcId="{A4BEE69D-8757-474C-AD64-A7250287501D}" destId="{54965668-5C16-4EE3-94BD-F4973A915400}" srcOrd="0" destOrd="0" parTransId="{055102F5-46F2-464B-A96D-F96091FC0AC0}" sibTransId="{DC581226-126D-49CE-B3F3-2C8DF8C144D6}"/>
    <dgm:cxn modelId="{563A6CE2-4282-444E-A17F-7BA25DA8D23D}" srcId="{C3619713-6C0F-4560-B6E4-5F40A317D5E1}" destId="{0D70EAC6-77E9-4D87-A569-CBD67F42E616}" srcOrd="0" destOrd="0" parTransId="{16A43858-196B-40C7-ABFD-232FFD8C5E0B}" sibTransId="{1F10F472-C902-4878-842C-134E8D2A601E}"/>
    <dgm:cxn modelId="{43396EB1-C3D0-45C4-A5D9-9BECFB1348DC}" type="presOf" srcId="{6CB41599-7A19-4BD4-B794-03CCF461E259}" destId="{0017D738-95A7-4132-948E-2A130EC8E2B2}" srcOrd="0" destOrd="0" presId="urn:microsoft.com/office/officeart/2005/8/layout/lProcess3"/>
    <dgm:cxn modelId="{68975B82-FD1A-44A8-9226-E33F014AC631}" srcId="{C3619713-6C0F-4560-B6E4-5F40A317D5E1}" destId="{A4BEE69D-8757-474C-AD64-A7250287501D}" srcOrd="1" destOrd="0" parTransId="{8F39143F-E582-4A2F-94ED-37D28D025548}" sibTransId="{18BD39B4-544F-4D48-8A3F-D05F7D3E3855}"/>
    <dgm:cxn modelId="{9FB31170-39DC-429E-B8F7-7798636BB4B4}" srcId="{0D70EAC6-77E9-4D87-A569-CBD67F42E616}" destId="{5FFA5AE1-C97C-44AC-858A-6F4AA2DC1D93}" srcOrd="0" destOrd="0" parTransId="{326D49A7-0520-40D3-A233-8B5A4ABC1FDD}" sibTransId="{4A1C4FF1-FEAF-4B94-A319-D5B75998FE05}"/>
    <dgm:cxn modelId="{6D985142-E20E-4D8A-88E6-583D005C22EC}" srcId="{A4BEE69D-8757-474C-AD64-A7250287501D}" destId="{0874FC08-6782-4363-B1D0-BB90BC7C0581}" srcOrd="1" destOrd="0" parTransId="{6F2ED073-55F6-4527-8EC1-4A63C0005FB0}" sibTransId="{F41884FE-18BF-4F14-965E-416E6A9F0EA1}"/>
    <dgm:cxn modelId="{B351AE5E-D2E5-4F67-B471-C34562AA79F4}" type="presOf" srcId="{5FFA5AE1-C97C-44AC-858A-6F4AA2DC1D93}" destId="{BB23BB06-C25E-418C-984E-BCF885A42945}" srcOrd="0" destOrd="0" presId="urn:microsoft.com/office/officeart/2005/8/layout/lProcess3"/>
    <dgm:cxn modelId="{28E3633B-A517-49A7-8799-4490F3813B24}" srcId="{C3619713-6C0F-4560-B6E4-5F40A317D5E1}" destId="{7C23E11C-4E36-41BE-8E9F-815B9A9AFF17}" srcOrd="3" destOrd="0" parTransId="{7329F2C7-0380-41FC-920C-A817E2D26E15}" sibTransId="{E302B19C-C610-4564-8F59-6806D3406A3E}"/>
    <dgm:cxn modelId="{8B9B370B-FFC4-4EA1-9655-E17F0122EFAD}" type="presOf" srcId="{866F9A8E-C601-4A49-86B9-411553824A42}" destId="{026E9282-7F61-4415-958D-FC22671159B7}" srcOrd="0" destOrd="0" presId="urn:microsoft.com/office/officeart/2005/8/layout/lProcess3"/>
    <dgm:cxn modelId="{3C3616B1-C848-4F95-8645-971390DAECA9}" srcId="{71C1458A-C681-414F-9F46-714108E1F7C9}" destId="{866F9A8E-C601-4A49-86B9-411553824A42}" srcOrd="1" destOrd="0" parTransId="{17EF2D63-8700-42A9-B6C7-5A042B1F09E8}" sibTransId="{F8B81157-BB36-4B0F-86A5-0A7B69DC557E}"/>
    <dgm:cxn modelId="{755B55A3-8C04-4D85-B272-69FA5B408EBD}" type="presOf" srcId="{2D35AD8D-EFAC-4F2C-9429-8D248107DF02}" destId="{4620EA9E-8F4F-49A7-87C5-C42E62E72772}" srcOrd="0" destOrd="0" presId="urn:microsoft.com/office/officeart/2005/8/layout/lProcess3"/>
    <dgm:cxn modelId="{C7244C79-2050-4DE4-8E67-87B4A3785D6C}" srcId="{71C1458A-C681-414F-9F46-714108E1F7C9}" destId="{C869CEB8-8438-4210-9001-A86D29F95BB7}" srcOrd="0" destOrd="0" parTransId="{D2E2BD5A-D803-4B09-BB33-882AFE74BB0D}" sibTransId="{E043BAA6-ED0D-40FF-938E-DC6D4E18F70A}"/>
    <dgm:cxn modelId="{4F2D6D7C-C084-42D5-B3EB-19D75D0DF79F}" type="presOf" srcId="{C3619713-6C0F-4560-B6E4-5F40A317D5E1}" destId="{F2777B5F-30A2-439E-B979-BDF1389CB0A6}" srcOrd="0" destOrd="0" presId="urn:microsoft.com/office/officeart/2005/8/layout/lProcess3"/>
    <dgm:cxn modelId="{058DE69A-25EC-4B7D-8787-275B54AC3D8A}" srcId="{AC30094C-EF13-48CC-BDC4-42721EE1206B}" destId="{8FAC4CA2-C748-484E-811B-2EE22CFC324A}" srcOrd="0" destOrd="0" parTransId="{25972952-25A0-48F6-942E-3FB1629D4CE8}" sibTransId="{9D136204-50B8-4C4F-9CF7-11A7FF798140}"/>
    <dgm:cxn modelId="{AC4CB617-5980-4257-8FB2-BF557D90EF05}" srcId="{C3619713-6C0F-4560-B6E4-5F40A317D5E1}" destId="{AC30094C-EF13-48CC-BDC4-42721EE1206B}" srcOrd="2" destOrd="0" parTransId="{F70FCEF5-E323-4364-8C55-C54ECD27F8B5}" sibTransId="{2F86E5D4-65D5-4451-8580-F519D8092B59}"/>
    <dgm:cxn modelId="{4AA640E0-B128-4FEF-A6F5-6842612171BF}" type="presOf" srcId="{A4BEE69D-8757-474C-AD64-A7250287501D}" destId="{69C5F357-8CF0-4117-A694-3F236A68D011}" srcOrd="0" destOrd="0" presId="urn:microsoft.com/office/officeart/2005/8/layout/lProcess3"/>
    <dgm:cxn modelId="{E7F3FC90-9403-4B14-860D-98A5634CEC29}" srcId="{7C23E11C-4E36-41BE-8E9F-815B9A9AFF17}" destId="{6CB41599-7A19-4BD4-B794-03CCF461E259}" srcOrd="0" destOrd="0" parTransId="{7407E91D-2CE7-4581-9045-94819B39D478}" sibTransId="{7A9B1142-FFBB-459A-ACFF-B9CDEED28716}"/>
    <dgm:cxn modelId="{178528A7-EFA1-4E65-A00C-E9D5A1D7136C}" type="presOf" srcId="{54E56C5E-1039-4376-8AB0-FE84D98089CA}" destId="{E8E0803C-2249-4770-A139-B007947798F3}" srcOrd="0" destOrd="0" presId="urn:microsoft.com/office/officeart/2005/8/layout/lProcess3"/>
    <dgm:cxn modelId="{70E6FD87-EB59-497E-A145-B04435024366}" type="presOf" srcId="{54965668-5C16-4EE3-94BD-F4973A915400}" destId="{BC0A4F02-47E1-42B6-9D40-7407B61282C1}" srcOrd="0" destOrd="0" presId="urn:microsoft.com/office/officeart/2005/8/layout/lProcess3"/>
    <dgm:cxn modelId="{51E3DA83-366E-4E7D-A856-3D4C2546C339}" type="presOf" srcId="{71C1458A-C681-414F-9F46-714108E1F7C9}" destId="{636CD9A1-263A-46D3-AEB1-D1D640AB8EA0}" srcOrd="0" destOrd="0" presId="urn:microsoft.com/office/officeart/2005/8/layout/lProcess3"/>
    <dgm:cxn modelId="{0DD8D2B5-EF00-4E71-BD22-3DC4265ECCFB}" srcId="{7C23E11C-4E36-41BE-8E9F-815B9A9AFF17}" destId="{2D35AD8D-EFAC-4F2C-9429-8D248107DF02}" srcOrd="1" destOrd="0" parTransId="{C366AE4A-08B3-4D9D-98B2-B79738B39BB5}" sibTransId="{46E4A73B-0FA7-46D6-ABD9-27069020836E}"/>
    <dgm:cxn modelId="{04C3518B-F2AB-4FCD-B098-98D0F987C859}" type="presOf" srcId="{7C23E11C-4E36-41BE-8E9F-815B9A9AFF17}" destId="{1030637C-8730-4FBC-9122-6A0E2DE24A1D}" srcOrd="0" destOrd="0" presId="urn:microsoft.com/office/officeart/2005/8/layout/lProcess3"/>
    <dgm:cxn modelId="{A484C4DF-B340-4751-9D12-EAC27217750C}" type="presOf" srcId="{8FAC4CA2-C748-484E-811B-2EE22CFC324A}" destId="{33A7FFE3-2F15-48C9-BEA4-8D40C907A847}" srcOrd="0" destOrd="0" presId="urn:microsoft.com/office/officeart/2005/8/layout/lProcess3"/>
    <dgm:cxn modelId="{EC59FB6E-7EC9-4165-941F-79452ABB4DCD}" srcId="{C3619713-6C0F-4560-B6E4-5F40A317D5E1}" destId="{71C1458A-C681-414F-9F46-714108E1F7C9}" srcOrd="4" destOrd="0" parTransId="{D96D7768-5280-4C6E-B363-BAC1582F584A}" sibTransId="{05BAFDF6-0CE9-44BA-AC8E-3B6A66CD3458}"/>
    <dgm:cxn modelId="{1A3F03FD-113E-4136-B251-111D03F16CAB}" type="presOf" srcId="{C869CEB8-8438-4210-9001-A86D29F95BB7}" destId="{273639BE-3FC4-4E76-862D-F0E7D7439D15}" srcOrd="0" destOrd="0" presId="urn:microsoft.com/office/officeart/2005/8/layout/lProcess3"/>
    <dgm:cxn modelId="{DC1092FA-A955-47B5-ADD3-98CA01D0BBAE}" srcId="{AC30094C-EF13-48CC-BDC4-42721EE1206B}" destId="{54E56C5E-1039-4376-8AB0-FE84D98089CA}" srcOrd="1" destOrd="0" parTransId="{932B07E0-86BE-4DCA-8D37-9B8C808DC53D}" sibTransId="{8A6CE241-7EBC-4A93-8628-7EC4812A31E6}"/>
    <dgm:cxn modelId="{9014BAD1-AEF0-4679-B636-25302628E6D2}" type="presOf" srcId="{AC30094C-EF13-48CC-BDC4-42721EE1206B}" destId="{C447E13F-A9C8-4AD1-85C5-28F447D3819C}" srcOrd="0" destOrd="0" presId="urn:microsoft.com/office/officeart/2005/8/layout/lProcess3"/>
    <dgm:cxn modelId="{2A8B9BF3-5488-477E-B5D9-FD565F102510}" type="presOf" srcId="{0D70EAC6-77E9-4D87-A569-CBD67F42E616}" destId="{D8221F6A-F7AD-47BC-BE56-59EB12134B99}" srcOrd="0" destOrd="0" presId="urn:microsoft.com/office/officeart/2005/8/layout/lProcess3"/>
    <dgm:cxn modelId="{0D7136EB-4804-428D-8822-B5D363C3ADD0}" type="presParOf" srcId="{F2777B5F-30A2-439E-B979-BDF1389CB0A6}" destId="{61082831-B0D7-4F0A-AF21-2CC4A8003726}" srcOrd="0" destOrd="0" presId="urn:microsoft.com/office/officeart/2005/8/layout/lProcess3"/>
    <dgm:cxn modelId="{1257DE80-4FA9-431E-91EB-37191391646D}" type="presParOf" srcId="{61082831-B0D7-4F0A-AF21-2CC4A8003726}" destId="{D8221F6A-F7AD-47BC-BE56-59EB12134B99}" srcOrd="0" destOrd="0" presId="urn:microsoft.com/office/officeart/2005/8/layout/lProcess3"/>
    <dgm:cxn modelId="{DE8CDDEA-2E19-4E06-A843-6D53C7790E99}" type="presParOf" srcId="{61082831-B0D7-4F0A-AF21-2CC4A8003726}" destId="{6396EBEA-DDEA-4771-8833-3C9FA1BCEE76}" srcOrd="1" destOrd="0" presId="urn:microsoft.com/office/officeart/2005/8/layout/lProcess3"/>
    <dgm:cxn modelId="{6B737A29-6768-42F0-9581-D266679D995C}" type="presParOf" srcId="{61082831-B0D7-4F0A-AF21-2CC4A8003726}" destId="{BB23BB06-C25E-418C-984E-BCF885A42945}" srcOrd="2" destOrd="0" presId="urn:microsoft.com/office/officeart/2005/8/layout/lProcess3"/>
    <dgm:cxn modelId="{F8C9363E-D177-4C7A-AECE-A4F360437B41}" type="presParOf" srcId="{F2777B5F-30A2-439E-B979-BDF1389CB0A6}" destId="{A4C9D5BD-B969-428D-8B03-9F466515742F}" srcOrd="1" destOrd="0" presId="urn:microsoft.com/office/officeart/2005/8/layout/lProcess3"/>
    <dgm:cxn modelId="{BF8BE5B1-5776-4E7A-894E-66968A46A8A2}" type="presParOf" srcId="{F2777B5F-30A2-439E-B979-BDF1389CB0A6}" destId="{4982558F-FA59-4704-87EE-7082A808F898}" srcOrd="2" destOrd="0" presId="urn:microsoft.com/office/officeart/2005/8/layout/lProcess3"/>
    <dgm:cxn modelId="{93405ED7-0EC1-4DD9-9ABF-E768A67108D6}" type="presParOf" srcId="{4982558F-FA59-4704-87EE-7082A808F898}" destId="{69C5F357-8CF0-4117-A694-3F236A68D011}" srcOrd="0" destOrd="0" presId="urn:microsoft.com/office/officeart/2005/8/layout/lProcess3"/>
    <dgm:cxn modelId="{0B257F58-CDE6-40F8-9462-9179BDF3248F}" type="presParOf" srcId="{4982558F-FA59-4704-87EE-7082A808F898}" destId="{C90FFC55-5A06-4F47-8D7B-2C9BFF3A1901}" srcOrd="1" destOrd="0" presId="urn:microsoft.com/office/officeart/2005/8/layout/lProcess3"/>
    <dgm:cxn modelId="{B5ABF8F3-B339-4F08-A076-7FAFB9F34C80}" type="presParOf" srcId="{4982558F-FA59-4704-87EE-7082A808F898}" destId="{BC0A4F02-47E1-42B6-9D40-7407B61282C1}" srcOrd="2" destOrd="0" presId="urn:microsoft.com/office/officeart/2005/8/layout/lProcess3"/>
    <dgm:cxn modelId="{B3790AA6-37FC-4175-B5CC-532F518E960E}" type="presParOf" srcId="{4982558F-FA59-4704-87EE-7082A808F898}" destId="{5646CB5A-A1E2-425F-8554-E108048E51D0}" srcOrd="3" destOrd="0" presId="urn:microsoft.com/office/officeart/2005/8/layout/lProcess3"/>
    <dgm:cxn modelId="{29315230-5067-4058-B5FB-0C754D3CC08C}" type="presParOf" srcId="{4982558F-FA59-4704-87EE-7082A808F898}" destId="{C193A8F3-4DCD-4514-BC5B-8E472A4B42B8}" srcOrd="4" destOrd="0" presId="urn:microsoft.com/office/officeart/2005/8/layout/lProcess3"/>
    <dgm:cxn modelId="{9C7D44C9-F93F-4BEC-9D5C-8A1AAA879E24}" type="presParOf" srcId="{F2777B5F-30A2-439E-B979-BDF1389CB0A6}" destId="{F3180278-8AF8-4CBB-BE02-45164536AF95}" srcOrd="3" destOrd="0" presId="urn:microsoft.com/office/officeart/2005/8/layout/lProcess3"/>
    <dgm:cxn modelId="{3C952BCB-AD22-4876-B756-20A96E965E6B}" type="presParOf" srcId="{F2777B5F-30A2-439E-B979-BDF1389CB0A6}" destId="{C4C6E84F-11EE-4946-BB64-CBBAF58F9225}" srcOrd="4" destOrd="0" presId="urn:microsoft.com/office/officeart/2005/8/layout/lProcess3"/>
    <dgm:cxn modelId="{5EA56F86-25E5-490A-8883-C44B7F619846}" type="presParOf" srcId="{C4C6E84F-11EE-4946-BB64-CBBAF58F9225}" destId="{C447E13F-A9C8-4AD1-85C5-28F447D3819C}" srcOrd="0" destOrd="0" presId="urn:microsoft.com/office/officeart/2005/8/layout/lProcess3"/>
    <dgm:cxn modelId="{E89522EA-3CAB-42FD-A78A-59B013DC758B}" type="presParOf" srcId="{C4C6E84F-11EE-4946-BB64-CBBAF58F9225}" destId="{BB24E875-1B34-4BE9-BB4E-E8B8650BC685}" srcOrd="1" destOrd="0" presId="urn:microsoft.com/office/officeart/2005/8/layout/lProcess3"/>
    <dgm:cxn modelId="{C18E76D8-FF50-4BFA-9B57-3A97C1F8DAC7}" type="presParOf" srcId="{C4C6E84F-11EE-4946-BB64-CBBAF58F9225}" destId="{33A7FFE3-2F15-48C9-BEA4-8D40C907A847}" srcOrd="2" destOrd="0" presId="urn:microsoft.com/office/officeart/2005/8/layout/lProcess3"/>
    <dgm:cxn modelId="{73BFC027-6E6C-40F6-87DE-BB7659B423F6}" type="presParOf" srcId="{C4C6E84F-11EE-4946-BB64-CBBAF58F9225}" destId="{82E69142-0C65-47C4-88DF-9A7EC42A2AF2}" srcOrd="3" destOrd="0" presId="urn:microsoft.com/office/officeart/2005/8/layout/lProcess3"/>
    <dgm:cxn modelId="{C41E6F4E-D98E-4D34-92B8-878D87AEA82C}" type="presParOf" srcId="{C4C6E84F-11EE-4946-BB64-CBBAF58F9225}" destId="{E8E0803C-2249-4770-A139-B007947798F3}" srcOrd="4" destOrd="0" presId="urn:microsoft.com/office/officeart/2005/8/layout/lProcess3"/>
    <dgm:cxn modelId="{9504C14C-EFD9-4F90-A8F5-82DEDB5D9D9C}" type="presParOf" srcId="{F2777B5F-30A2-439E-B979-BDF1389CB0A6}" destId="{A4092F4D-23D6-4393-B3F4-356AECA271B8}" srcOrd="5" destOrd="0" presId="urn:microsoft.com/office/officeart/2005/8/layout/lProcess3"/>
    <dgm:cxn modelId="{383C09EE-789B-4F8B-ADB2-0E3FCDEED3A1}" type="presParOf" srcId="{F2777B5F-30A2-439E-B979-BDF1389CB0A6}" destId="{6D6D6C9D-E6DA-45FA-97DA-2F8221ACBDD3}" srcOrd="6" destOrd="0" presId="urn:microsoft.com/office/officeart/2005/8/layout/lProcess3"/>
    <dgm:cxn modelId="{0D71E92C-7E03-4E95-A76F-F247F9D30A15}" type="presParOf" srcId="{6D6D6C9D-E6DA-45FA-97DA-2F8221ACBDD3}" destId="{1030637C-8730-4FBC-9122-6A0E2DE24A1D}" srcOrd="0" destOrd="0" presId="urn:microsoft.com/office/officeart/2005/8/layout/lProcess3"/>
    <dgm:cxn modelId="{3D2BBE95-7091-419F-8F31-48EA3D451264}" type="presParOf" srcId="{6D6D6C9D-E6DA-45FA-97DA-2F8221ACBDD3}" destId="{DDFDD80C-1DE4-407C-BBFB-A554F27EDBE7}" srcOrd="1" destOrd="0" presId="urn:microsoft.com/office/officeart/2005/8/layout/lProcess3"/>
    <dgm:cxn modelId="{C14F171D-330F-43D4-9BBA-6F31AD9D37C8}" type="presParOf" srcId="{6D6D6C9D-E6DA-45FA-97DA-2F8221ACBDD3}" destId="{0017D738-95A7-4132-948E-2A130EC8E2B2}" srcOrd="2" destOrd="0" presId="urn:microsoft.com/office/officeart/2005/8/layout/lProcess3"/>
    <dgm:cxn modelId="{B7D459E6-59B1-46B1-B379-33B7597A5CD6}" type="presParOf" srcId="{6D6D6C9D-E6DA-45FA-97DA-2F8221ACBDD3}" destId="{0022F898-7733-4E70-A3A3-D476AF4F248F}" srcOrd="3" destOrd="0" presId="urn:microsoft.com/office/officeart/2005/8/layout/lProcess3"/>
    <dgm:cxn modelId="{A6C9750B-363E-4A4A-AD43-7E2FA0C72CCF}" type="presParOf" srcId="{6D6D6C9D-E6DA-45FA-97DA-2F8221ACBDD3}" destId="{4620EA9E-8F4F-49A7-87C5-C42E62E72772}" srcOrd="4" destOrd="0" presId="urn:microsoft.com/office/officeart/2005/8/layout/lProcess3"/>
    <dgm:cxn modelId="{76F0AD69-1E0A-405F-9F52-D6A4DE107ADC}" type="presParOf" srcId="{F2777B5F-30A2-439E-B979-BDF1389CB0A6}" destId="{086F8D15-1547-486E-BE7D-D18B092913C8}" srcOrd="7" destOrd="0" presId="urn:microsoft.com/office/officeart/2005/8/layout/lProcess3"/>
    <dgm:cxn modelId="{D2F8E967-36E1-4868-B72F-A4F2F73E106A}" type="presParOf" srcId="{F2777B5F-30A2-439E-B979-BDF1389CB0A6}" destId="{EEA20E9F-A2B3-4BC0-8561-E1FB82DDDC65}" srcOrd="8" destOrd="0" presId="urn:microsoft.com/office/officeart/2005/8/layout/lProcess3"/>
    <dgm:cxn modelId="{A5EDB5C6-B3F9-48C8-A2A5-5419E18F00D2}" type="presParOf" srcId="{EEA20E9F-A2B3-4BC0-8561-E1FB82DDDC65}" destId="{636CD9A1-263A-46D3-AEB1-D1D640AB8EA0}" srcOrd="0" destOrd="0" presId="urn:microsoft.com/office/officeart/2005/8/layout/lProcess3"/>
    <dgm:cxn modelId="{3DF01B29-07CE-4416-AAC8-8B5E4E4172AB}" type="presParOf" srcId="{EEA20E9F-A2B3-4BC0-8561-E1FB82DDDC65}" destId="{2869F6F3-77C5-444E-8874-8999F687AB43}" srcOrd="1" destOrd="0" presId="urn:microsoft.com/office/officeart/2005/8/layout/lProcess3"/>
    <dgm:cxn modelId="{10E1D9C1-5B7B-4273-91A3-F36F1E817005}" type="presParOf" srcId="{EEA20E9F-A2B3-4BC0-8561-E1FB82DDDC65}" destId="{273639BE-3FC4-4E76-862D-F0E7D7439D15}" srcOrd="2" destOrd="0" presId="urn:microsoft.com/office/officeart/2005/8/layout/lProcess3"/>
    <dgm:cxn modelId="{A47B3E16-9A92-4153-A98E-66ACBEF6817E}" type="presParOf" srcId="{EEA20E9F-A2B3-4BC0-8561-E1FB82DDDC65}" destId="{88842694-7C67-4F3A-BFEA-3DCEC0EEE4F8}" srcOrd="3" destOrd="0" presId="urn:microsoft.com/office/officeart/2005/8/layout/lProcess3"/>
    <dgm:cxn modelId="{48C34058-3373-4379-8417-C8FD10784A76}" type="presParOf" srcId="{EEA20E9F-A2B3-4BC0-8561-E1FB82DDDC65}" destId="{026E9282-7F61-4415-958D-FC22671159B7}"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4FC83E-F6A9-420F-A756-EDE6F744BE2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FB9F03FF-E6FD-4470-9A94-D8CC7FC44918}">
      <dgm:prSet phldrT="[Text]" custT="1"/>
      <dgm:spPr/>
      <dgm:t>
        <a:bodyPr/>
        <a:lstStyle/>
        <a:p>
          <a:r>
            <a:rPr lang="en-US" sz="1200" dirty="0" smtClean="0"/>
            <a:t>Header [Optional]</a:t>
          </a:r>
          <a:endParaRPr lang="en-US" sz="1200" dirty="0"/>
        </a:p>
      </dgm:t>
    </dgm:pt>
    <dgm:pt modelId="{F52B383E-DCBB-4027-9BCA-999DF14297E8}" type="parTrans" cxnId="{89B7165F-9B7E-4F22-846A-99A0C7078B2A}">
      <dgm:prSet/>
      <dgm:spPr/>
      <dgm:t>
        <a:bodyPr/>
        <a:lstStyle/>
        <a:p>
          <a:endParaRPr lang="en-US"/>
        </a:p>
      </dgm:t>
    </dgm:pt>
    <dgm:pt modelId="{4E382995-940A-4E1E-86DF-D9CF9E669B8A}" type="sibTrans" cxnId="{89B7165F-9B7E-4F22-846A-99A0C7078B2A}">
      <dgm:prSet/>
      <dgm:spPr/>
      <dgm:t>
        <a:bodyPr/>
        <a:lstStyle/>
        <a:p>
          <a:endParaRPr lang="en-US"/>
        </a:p>
      </dgm:t>
    </dgm:pt>
    <dgm:pt modelId="{ADACBDAD-F17F-4BA8-AF6C-9CD89607DDD1}">
      <dgm:prSet phldrT="[Text]" custT="1"/>
      <dgm:spPr/>
      <dgm:t>
        <a:bodyPr/>
        <a:lstStyle/>
        <a:p>
          <a:r>
            <a:rPr lang="en-US" sz="1200" dirty="0" smtClean="0"/>
            <a:t>Channel 1</a:t>
          </a:r>
          <a:endParaRPr lang="en-US" sz="1200" dirty="0"/>
        </a:p>
      </dgm:t>
    </dgm:pt>
    <dgm:pt modelId="{781FBA6E-0B5D-4FCC-96D1-BB901D996053}" type="parTrans" cxnId="{A54ED055-8D38-47DD-8142-D9CEF2A53F77}">
      <dgm:prSet/>
      <dgm:spPr/>
      <dgm:t>
        <a:bodyPr/>
        <a:lstStyle/>
        <a:p>
          <a:endParaRPr lang="en-US"/>
        </a:p>
      </dgm:t>
    </dgm:pt>
    <dgm:pt modelId="{11960D9B-80D0-4799-9639-8BAD81D00AC1}" type="sibTrans" cxnId="{A54ED055-8D38-47DD-8142-D9CEF2A53F77}">
      <dgm:prSet/>
      <dgm:spPr/>
      <dgm:t>
        <a:bodyPr/>
        <a:lstStyle/>
        <a:p>
          <a:endParaRPr lang="en-US"/>
        </a:p>
      </dgm:t>
    </dgm:pt>
    <dgm:pt modelId="{32DBA582-0EE0-44E4-8BA1-4AA469C841E7}">
      <dgm:prSet phldrT="[Text]" custT="1"/>
      <dgm:spPr/>
      <dgm:t>
        <a:bodyPr/>
        <a:lstStyle/>
        <a:p>
          <a:r>
            <a:rPr lang="en-US" sz="1200" dirty="0" smtClean="0"/>
            <a:t>ADC</a:t>
          </a:r>
          <a:endParaRPr lang="en-US" sz="1200" dirty="0"/>
        </a:p>
      </dgm:t>
    </dgm:pt>
    <dgm:pt modelId="{12E389C4-9B73-4BBE-AF81-AFF755248D31}" type="parTrans" cxnId="{38A9A9CD-2F77-46A6-B4D6-5143AA90BFEE}">
      <dgm:prSet/>
      <dgm:spPr/>
      <dgm:t>
        <a:bodyPr/>
        <a:lstStyle/>
        <a:p>
          <a:endParaRPr lang="en-US"/>
        </a:p>
      </dgm:t>
    </dgm:pt>
    <dgm:pt modelId="{26BE500B-0FBA-4CA5-BF92-338BB8017073}" type="sibTrans" cxnId="{38A9A9CD-2F77-46A6-B4D6-5143AA90BFEE}">
      <dgm:prSet/>
      <dgm:spPr/>
      <dgm:t>
        <a:bodyPr/>
        <a:lstStyle/>
        <a:p>
          <a:endParaRPr lang="en-US"/>
        </a:p>
      </dgm:t>
    </dgm:pt>
    <dgm:pt modelId="{5F2D5B4D-125B-4BB5-810F-B921D51B512B}">
      <dgm:prSet phldrT="[Text]" custT="1"/>
      <dgm:spPr/>
      <dgm:t>
        <a:bodyPr/>
        <a:lstStyle/>
        <a:p>
          <a:r>
            <a:rPr lang="en-US" sz="1200" dirty="0" smtClean="0"/>
            <a:t>CP</a:t>
          </a:r>
          <a:endParaRPr lang="en-US" sz="1200" dirty="0"/>
        </a:p>
      </dgm:t>
    </dgm:pt>
    <dgm:pt modelId="{09005D3E-64E4-40AF-A048-75484677D806}" type="parTrans" cxnId="{FDAFB441-21F7-4486-A783-8B0F4689C2FD}">
      <dgm:prSet/>
      <dgm:spPr/>
      <dgm:t>
        <a:bodyPr/>
        <a:lstStyle/>
        <a:p>
          <a:endParaRPr lang="en-US"/>
        </a:p>
      </dgm:t>
    </dgm:pt>
    <dgm:pt modelId="{BE1AB880-EABD-4061-AE48-C051DE622992}" type="sibTrans" cxnId="{FDAFB441-21F7-4486-A783-8B0F4689C2FD}">
      <dgm:prSet/>
      <dgm:spPr/>
      <dgm:t>
        <a:bodyPr/>
        <a:lstStyle/>
        <a:p>
          <a:endParaRPr lang="en-US"/>
        </a:p>
      </dgm:t>
    </dgm:pt>
    <dgm:pt modelId="{9E380F90-72DC-4663-8FA0-5152ABCA5F8C}">
      <dgm:prSet phldrT="[Text]" custT="1"/>
      <dgm:spPr/>
      <dgm:t>
        <a:bodyPr/>
        <a:lstStyle/>
        <a:p>
          <a:r>
            <a:rPr lang="en-US" sz="1200" dirty="0" smtClean="0"/>
            <a:t>Channel 2</a:t>
          </a:r>
          <a:endParaRPr lang="en-US" sz="1200" dirty="0"/>
        </a:p>
      </dgm:t>
    </dgm:pt>
    <dgm:pt modelId="{B0471292-DDBB-4493-9A38-62CAF005E455}" type="parTrans" cxnId="{E8E57E57-E6D8-479A-9B43-B78C1E21920E}">
      <dgm:prSet/>
      <dgm:spPr/>
      <dgm:t>
        <a:bodyPr/>
        <a:lstStyle/>
        <a:p>
          <a:endParaRPr lang="en-US"/>
        </a:p>
      </dgm:t>
    </dgm:pt>
    <dgm:pt modelId="{AE90D083-0667-45E2-BF95-A77A81308DBE}" type="sibTrans" cxnId="{E8E57E57-E6D8-479A-9B43-B78C1E21920E}">
      <dgm:prSet/>
      <dgm:spPr/>
      <dgm:t>
        <a:bodyPr/>
        <a:lstStyle/>
        <a:p>
          <a:endParaRPr lang="en-US"/>
        </a:p>
      </dgm:t>
    </dgm:pt>
    <dgm:pt modelId="{8372F86C-2F49-494C-A826-D8AFA9E533AD}">
      <dgm:prSet phldrT="[Text]" custT="1"/>
      <dgm:spPr/>
      <dgm:t>
        <a:bodyPr/>
        <a:lstStyle/>
        <a:p>
          <a:r>
            <a:rPr lang="en-US" sz="1200" dirty="0" smtClean="0"/>
            <a:t>ADC</a:t>
          </a:r>
          <a:endParaRPr lang="en-US" sz="1200" dirty="0"/>
        </a:p>
      </dgm:t>
    </dgm:pt>
    <dgm:pt modelId="{7EA072EB-9543-47A8-A0F1-058416DEDBAF}" type="parTrans" cxnId="{6B1A078A-4FDE-4A1E-B721-27BB2115F346}">
      <dgm:prSet/>
      <dgm:spPr/>
      <dgm:t>
        <a:bodyPr/>
        <a:lstStyle/>
        <a:p>
          <a:endParaRPr lang="en-US"/>
        </a:p>
      </dgm:t>
    </dgm:pt>
    <dgm:pt modelId="{E0203BD6-69B3-4FBE-A0F1-61AC46283F88}" type="sibTrans" cxnId="{6B1A078A-4FDE-4A1E-B721-27BB2115F346}">
      <dgm:prSet/>
      <dgm:spPr/>
      <dgm:t>
        <a:bodyPr/>
        <a:lstStyle/>
        <a:p>
          <a:endParaRPr lang="en-US"/>
        </a:p>
      </dgm:t>
    </dgm:pt>
    <dgm:pt modelId="{1791F032-E9D8-4424-9F7D-2BE749711EA8}">
      <dgm:prSet phldrT="[Text]" custT="1"/>
      <dgm:spPr/>
      <dgm:t>
        <a:bodyPr/>
        <a:lstStyle/>
        <a:p>
          <a:r>
            <a:rPr lang="en-US" sz="1200" dirty="0" smtClean="0"/>
            <a:t>CP</a:t>
          </a:r>
          <a:endParaRPr lang="en-US" sz="1200" dirty="0"/>
        </a:p>
      </dgm:t>
    </dgm:pt>
    <dgm:pt modelId="{2287B07A-3406-47D5-B4CB-1336EC514B4F}" type="parTrans" cxnId="{5A06E73E-802E-40E8-8802-63AF53B0878C}">
      <dgm:prSet/>
      <dgm:spPr/>
      <dgm:t>
        <a:bodyPr/>
        <a:lstStyle/>
        <a:p>
          <a:endParaRPr lang="en-US"/>
        </a:p>
      </dgm:t>
    </dgm:pt>
    <dgm:pt modelId="{55E5743E-8B34-4209-B833-57AA61C31DE4}" type="sibTrans" cxnId="{5A06E73E-802E-40E8-8802-63AF53B0878C}">
      <dgm:prSet/>
      <dgm:spPr/>
      <dgm:t>
        <a:bodyPr/>
        <a:lstStyle/>
        <a:p>
          <a:endParaRPr lang="en-US"/>
        </a:p>
      </dgm:t>
    </dgm:pt>
    <dgm:pt modelId="{9A8EE43F-BE3D-4F64-8881-975D89F705AE}">
      <dgm:prSet phldrT="[Text]" custT="1"/>
      <dgm:spPr/>
      <dgm:t>
        <a:bodyPr/>
        <a:lstStyle/>
        <a:p>
          <a:r>
            <a:rPr lang="en-US" sz="1200" dirty="0" smtClean="0"/>
            <a:t>Channel 3</a:t>
          </a:r>
          <a:endParaRPr lang="en-US" sz="1200" dirty="0"/>
        </a:p>
      </dgm:t>
    </dgm:pt>
    <dgm:pt modelId="{B6CC136E-0D4C-4A80-8891-68C5145FF796}" type="parTrans" cxnId="{7907FCB1-F72F-4BF9-B52D-7D11B73F0E89}">
      <dgm:prSet/>
      <dgm:spPr/>
      <dgm:t>
        <a:bodyPr/>
        <a:lstStyle/>
        <a:p>
          <a:endParaRPr lang="en-US"/>
        </a:p>
      </dgm:t>
    </dgm:pt>
    <dgm:pt modelId="{93411783-EBF7-4CB0-AAFC-9531A0820F67}" type="sibTrans" cxnId="{7907FCB1-F72F-4BF9-B52D-7D11B73F0E89}">
      <dgm:prSet/>
      <dgm:spPr/>
      <dgm:t>
        <a:bodyPr/>
        <a:lstStyle/>
        <a:p>
          <a:endParaRPr lang="en-US"/>
        </a:p>
      </dgm:t>
    </dgm:pt>
    <dgm:pt modelId="{EC871F3E-031E-4B3F-A44D-EB43B378F8DC}">
      <dgm:prSet phldrT="[Text]" custT="1"/>
      <dgm:spPr/>
      <dgm:t>
        <a:bodyPr/>
        <a:lstStyle/>
        <a:p>
          <a:r>
            <a:rPr lang="en-US" sz="1200" dirty="0" smtClean="0"/>
            <a:t>ADC</a:t>
          </a:r>
          <a:endParaRPr lang="en-US" sz="1200" dirty="0"/>
        </a:p>
      </dgm:t>
    </dgm:pt>
    <dgm:pt modelId="{7C4C1AAB-0A4B-4ECE-A1BB-7788A2862A37}" type="parTrans" cxnId="{CAA725B6-D1EF-4764-A67E-43E4F8EA8C53}">
      <dgm:prSet/>
      <dgm:spPr/>
      <dgm:t>
        <a:bodyPr/>
        <a:lstStyle/>
        <a:p>
          <a:endParaRPr lang="en-US"/>
        </a:p>
      </dgm:t>
    </dgm:pt>
    <dgm:pt modelId="{AF3764DC-098C-463D-8B05-9FD2FF21BB21}" type="sibTrans" cxnId="{CAA725B6-D1EF-4764-A67E-43E4F8EA8C53}">
      <dgm:prSet/>
      <dgm:spPr/>
      <dgm:t>
        <a:bodyPr/>
        <a:lstStyle/>
        <a:p>
          <a:endParaRPr lang="en-US"/>
        </a:p>
      </dgm:t>
    </dgm:pt>
    <dgm:pt modelId="{A653D6CE-CAD1-4C94-9E3D-4FE4A270B2EA}">
      <dgm:prSet phldrT="[Text]" custT="1"/>
      <dgm:spPr/>
      <dgm:t>
        <a:bodyPr/>
        <a:lstStyle/>
        <a:p>
          <a:r>
            <a:rPr lang="en-US" sz="1200" dirty="0" smtClean="0"/>
            <a:t>CP</a:t>
          </a:r>
          <a:endParaRPr lang="en-US" sz="1200" dirty="0"/>
        </a:p>
      </dgm:t>
    </dgm:pt>
    <dgm:pt modelId="{147F1D0B-0F75-4EE5-BBE5-CFB5BA49480A}" type="parTrans" cxnId="{2BB88BD7-30E3-4461-9738-71CF1F1D0110}">
      <dgm:prSet/>
      <dgm:spPr/>
      <dgm:t>
        <a:bodyPr/>
        <a:lstStyle/>
        <a:p>
          <a:endParaRPr lang="en-US"/>
        </a:p>
      </dgm:t>
    </dgm:pt>
    <dgm:pt modelId="{94BEA22B-F8ED-46D4-982C-E0B8865B2BA5}" type="sibTrans" cxnId="{2BB88BD7-30E3-4461-9738-71CF1F1D0110}">
      <dgm:prSet/>
      <dgm:spPr/>
      <dgm:t>
        <a:bodyPr/>
        <a:lstStyle/>
        <a:p>
          <a:endParaRPr lang="en-US"/>
        </a:p>
      </dgm:t>
    </dgm:pt>
    <dgm:pt modelId="{CE715576-1C36-4183-9E4B-83EF33C0320F}">
      <dgm:prSet phldrT="[Text]" custT="1"/>
      <dgm:spPr/>
      <dgm:t>
        <a:bodyPr/>
        <a:lstStyle/>
        <a:p>
          <a:r>
            <a:rPr lang="en-US" sz="1200" dirty="0" smtClean="0"/>
            <a:t>Channel 4</a:t>
          </a:r>
          <a:endParaRPr lang="en-US" sz="1200" dirty="0"/>
        </a:p>
      </dgm:t>
    </dgm:pt>
    <dgm:pt modelId="{F197EDEC-9E7B-41C7-9966-E57B6CC073FF}" type="parTrans" cxnId="{1F709D1A-2287-4DA1-B482-061F66FC028F}">
      <dgm:prSet/>
      <dgm:spPr/>
      <dgm:t>
        <a:bodyPr/>
        <a:lstStyle/>
        <a:p>
          <a:endParaRPr lang="en-US"/>
        </a:p>
      </dgm:t>
    </dgm:pt>
    <dgm:pt modelId="{094B846F-FDD2-4158-8F17-648199F4B304}" type="sibTrans" cxnId="{1F709D1A-2287-4DA1-B482-061F66FC028F}">
      <dgm:prSet/>
      <dgm:spPr/>
      <dgm:t>
        <a:bodyPr/>
        <a:lstStyle/>
        <a:p>
          <a:endParaRPr lang="en-US"/>
        </a:p>
      </dgm:t>
    </dgm:pt>
    <dgm:pt modelId="{E3B95B8E-4854-41D2-BA64-13761DA4FDA8}">
      <dgm:prSet phldrT="[Text]" custT="1"/>
      <dgm:spPr/>
      <dgm:t>
        <a:bodyPr/>
        <a:lstStyle/>
        <a:p>
          <a:r>
            <a:rPr lang="en-US" sz="1200" dirty="0" smtClean="0"/>
            <a:t>ADC</a:t>
          </a:r>
          <a:endParaRPr lang="en-US" sz="1200" dirty="0"/>
        </a:p>
      </dgm:t>
    </dgm:pt>
    <dgm:pt modelId="{F08BD3BA-7BF1-4A7F-B583-F27CBA70DA94}" type="parTrans" cxnId="{108A80CF-4288-4AE4-A44C-629B13E07C74}">
      <dgm:prSet/>
      <dgm:spPr/>
      <dgm:t>
        <a:bodyPr/>
        <a:lstStyle/>
        <a:p>
          <a:endParaRPr lang="en-US"/>
        </a:p>
      </dgm:t>
    </dgm:pt>
    <dgm:pt modelId="{E8256508-00F8-4EE6-8471-7D563EB99823}" type="sibTrans" cxnId="{108A80CF-4288-4AE4-A44C-629B13E07C74}">
      <dgm:prSet/>
      <dgm:spPr/>
      <dgm:t>
        <a:bodyPr/>
        <a:lstStyle/>
        <a:p>
          <a:endParaRPr lang="en-US"/>
        </a:p>
      </dgm:t>
    </dgm:pt>
    <dgm:pt modelId="{31029B53-9DB1-4ED6-9B94-640265EC64B8}">
      <dgm:prSet phldrT="[Text]" custT="1"/>
      <dgm:spPr/>
      <dgm:t>
        <a:bodyPr/>
        <a:lstStyle/>
        <a:p>
          <a:r>
            <a:rPr lang="en-US" sz="1200" dirty="0" smtClean="0"/>
            <a:t>CP</a:t>
          </a:r>
          <a:endParaRPr lang="en-US" sz="1200" dirty="0"/>
        </a:p>
      </dgm:t>
    </dgm:pt>
    <dgm:pt modelId="{06592D9A-22AD-45DE-B0BD-BD347E433229}" type="parTrans" cxnId="{F01B041B-8E24-4970-B095-C26B365985D3}">
      <dgm:prSet/>
      <dgm:spPr/>
      <dgm:t>
        <a:bodyPr/>
        <a:lstStyle/>
        <a:p>
          <a:endParaRPr lang="en-US"/>
        </a:p>
      </dgm:t>
    </dgm:pt>
    <dgm:pt modelId="{E2A8CA12-5255-471F-80D1-F93B59D098BF}" type="sibTrans" cxnId="{F01B041B-8E24-4970-B095-C26B365985D3}">
      <dgm:prSet/>
      <dgm:spPr/>
      <dgm:t>
        <a:bodyPr/>
        <a:lstStyle/>
        <a:p>
          <a:endParaRPr lang="en-US"/>
        </a:p>
      </dgm:t>
    </dgm:pt>
    <dgm:pt modelId="{35357FD4-F6A2-4F5D-9624-1B04D81E8BF2}">
      <dgm:prSet phldrT="[Text]" custT="1"/>
      <dgm:spPr/>
      <dgm:t>
        <a:bodyPr/>
        <a:lstStyle/>
        <a:p>
          <a:r>
            <a:rPr lang="en-US" sz="1200" dirty="0" smtClean="0"/>
            <a:t>HSI</a:t>
          </a:r>
          <a:endParaRPr lang="en-US" sz="1200" dirty="0"/>
        </a:p>
      </dgm:t>
    </dgm:pt>
    <dgm:pt modelId="{B941359E-3EBF-4301-9B84-1327EF01FC85}" type="parTrans" cxnId="{1E57D1BB-03E9-413B-ADA3-71975DCD3042}">
      <dgm:prSet/>
      <dgm:spPr/>
      <dgm:t>
        <a:bodyPr/>
        <a:lstStyle/>
        <a:p>
          <a:endParaRPr lang="en-US"/>
        </a:p>
      </dgm:t>
    </dgm:pt>
    <dgm:pt modelId="{6FAB0FE3-2E7B-48A6-9840-785D91D795A4}" type="sibTrans" cxnId="{1E57D1BB-03E9-413B-ADA3-71975DCD3042}">
      <dgm:prSet/>
      <dgm:spPr/>
      <dgm:t>
        <a:bodyPr/>
        <a:lstStyle/>
        <a:p>
          <a:endParaRPr lang="en-US"/>
        </a:p>
      </dgm:t>
    </dgm:pt>
    <dgm:pt modelId="{88FCD29A-9234-4D72-8DDC-3948C1BC262C}" type="pres">
      <dgm:prSet presAssocID="{AB4FC83E-F6A9-420F-A756-EDE6F744BE2D}" presName="Name0" presStyleCnt="0">
        <dgm:presLayoutVars>
          <dgm:chPref val="3"/>
          <dgm:dir/>
          <dgm:animLvl val="lvl"/>
          <dgm:resizeHandles/>
        </dgm:presLayoutVars>
      </dgm:prSet>
      <dgm:spPr/>
      <dgm:t>
        <a:bodyPr/>
        <a:lstStyle/>
        <a:p>
          <a:endParaRPr lang="en-US"/>
        </a:p>
      </dgm:t>
    </dgm:pt>
    <dgm:pt modelId="{A402586F-F477-4956-8B85-B314FB2416E6}" type="pres">
      <dgm:prSet presAssocID="{FB9F03FF-E6FD-4470-9A94-D8CC7FC44918}" presName="horFlow" presStyleCnt="0"/>
      <dgm:spPr/>
    </dgm:pt>
    <dgm:pt modelId="{64650038-3439-429B-8735-B72C6DB3F235}" type="pres">
      <dgm:prSet presAssocID="{FB9F03FF-E6FD-4470-9A94-D8CC7FC44918}" presName="bigChev" presStyleLbl="node1" presStyleIdx="0" presStyleCnt="5"/>
      <dgm:spPr/>
      <dgm:t>
        <a:bodyPr/>
        <a:lstStyle/>
        <a:p>
          <a:endParaRPr lang="en-US"/>
        </a:p>
      </dgm:t>
    </dgm:pt>
    <dgm:pt modelId="{E0AE1325-A4BE-476C-9579-2B63324D6E29}" type="pres">
      <dgm:prSet presAssocID="{B941359E-3EBF-4301-9B84-1327EF01FC85}" presName="parTrans" presStyleCnt="0"/>
      <dgm:spPr/>
    </dgm:pt>
    <dgm:pt modelId="{D914A31C-1793-4D47-99D1-C4D019FDD1AC}" type="pres">
      <dgm:prSet presAssocID="{35357FD4-F6A2-4F5D-9624-1B04D81E8BF2}" presName="node" presStyleLbl="alignAccFollowNode1" presStyleIdx="0" presStyleCnt="9">
        <dgm:presLayoutVars>
          <dgm:bulletEnabled val="1"/>
        </dgm:presLayoutVars>
      </dgm:prSet>
      <dgm:spPr/>
      <dgm:t>
        <a:bodyPr/>
        <a:lstStyle/>
        <a:p>
          <a:endParaRPr lang="en-US"/>
        </a:p>
      </dgm:t>
    </dgm:pt>
    <dgm:pt modelId="{58A58E47-EB31-46D7-83BD-D6FB023CE6BE}" type="pres">
      <dgm:prSet presAssocID="{FB9F03FF-E6FD-4470-9A94-D8CC7FC44918}" presName="vSp" presStyleCnt="0"/>
      <dgm:spPr/>
    </dgm:pt>
    <dgm:pt modelId="{4A19F66B-FE41-4B0C-92F4-C047803DB33E}" type="pres">
      <dgm:prSet presAssocID="{ADACBDAD-F17F-4BA8-AF6C-9CD89607DDD1}" presName="horFlow" presStyleCnt="0"/>
      <dgm:spPr/>
    </dgm:pt>
    <dgm:pt modelId="{596604CD-A58D-45B5-97FF-9129B4F736F7}" type="pres">
      <dgm:prSet presAssocID="{ADACBDAD-F17F-4BA8-AF6C-9CD89607DDD1}" presName="bigChev" presStyleLbl="node1" presStyleIdx="1" presStyleCnt="5"/>
      <dgm:spPr/>
      <dgm:t>
        <a:bodyPr/>
        <a:lstStyle/>
        <a:p>
          <a:endParaRPr lang="en-US"/>
        </a:p>
      </dgm:t>
    </dgm:pt>
    <dgm:pt modelId="{F38F1E25-128E-4F11-BAE4-EAA2A93D7D4F}" type="pres">
      <dgm:prSet presAssocID="{12E389C4-9B73-4BBE-AF81-AFF755248D31}" presName="parTrans" presStyleCnt="0"/>
      <dgm:spPr/>
    </dgm:pt>
    <dgm:pt modelId="{AFAC72F7-7508-4B00-B32F-8976DA364383}" type="pres">
      <dgm:prSet presAssocID="{32DBA582-0EE0-44E4-8BA1-4AA469C841E7}" presName="node" presStyleLbl="alignAccFollowNode1" presStyleIdx="1" presStyleCnt="9">
        <dgm:presLayoutVars>
          <dgm:bulletEnabled val="1"/>
        </dgm:presLayoutVars>
      </dgm:prSet>
      <dgm:spPr/>
      <dgm:t>
        <a:bodyPr/>
        <a:lstStyle/>
        <a:p>
          <a:endParaRPr lang="en-US"/>
        </a:p>
      </dgm:t>
    </dgm:pt>
    <dgm:pt modelId="{1AC77DA5-749B-4370-8D81-6660AFFC1E75}" type="pres">
      <dgm:prSet presAssocID="{26BE500B-0FBA-4CA5-BF92-338BB8017073}" presName="sibTrans" presStyleCnt="0"/>
      <dgm:spPr/>
    </dgm:pt>
    <dgm:pt modelId="{354093A8-8336-42F0-BF62-19863342B686}" type="pres">
      <dgm:prSet presAssocID="{5F2D5B4D-125B-4BB5-810F-B921D51B512B}" presName="node" presStyleLbl="alignAccFollowNode1" presStyleIdx="2" presStyleCnt="9">
        <dgm:presLayoutVars>
          <dgm:bulletEnabled val="1"/>
        </dgm:presLayoutVars>
      </dgm:prSet>
      <dgm:spPr/>
      <dgm:t>
        <a:bodyPr/>
        <a:lstStyle/>
        <a:p>
          <a:endParaRPr lang="en-US"/>
        </a:p>
      </dgm:t>
    </dgm:pt>
    <dgm:pt modelId="{B8AC68AC-C1A5-498C-9280-9E0D36705C85}" type="pres">
      <dgm:prSet presAssocID="{ADACBDAD-F17F-4BA8-AF6C-9CD89607DDD1}" presName="vSp" presStyleCnt="0"/>
      <dgm:spPr/>
    </dgm:pt>
    <dgm:pt modelId="{32631B3D-0297-4198-BB67-C99C593E478A}" type="pres">
      <dgm:prSet presAssocID="{9E380F90-72DC-4663-8FA0-5152ABCA5F8C}" presName="horFlow" presStyleCnt="0"/>
      <dgm:spPr/>
    </dgm:pt>
    <dgm:pt modelId="{077DCD2C-6726-4310-9F5A-A0F7D36405FF}" type="pres">
      <dgm:prSet presAssocID="{9E380F90-72DC-4663-8FA0-5152ABCA5F8C}" presName="bigChev" presStyleLbl="node1" presStyleIdx="2" presStyleCnt="5"/>
      <dgm:spPr/>
      <dgm:t>
        <a:bodyPr/>
        <a:lstStyle/>
        <a:p>
          <a:endParaRPr lang="en-US"/>
        </a:p>
      </dgm:t>
    </dgm:pt>
    <dgm:pt modelId="{022A8000-2AF0-448F-8BE2-9BD3089B4089}" type="pres">
      <dgm:prSet presAssocID="{7EA072EB-9543-47A8-A0F1-058416DEDBAF}" presName="parTrans" presStyleCnt="0"/>
      <dgm:spPr/>
    </dgm:pt>
    <dgm:pt modelId="{E2FDF483-EA19-41C2-B12B-234979D6E3FC}" type="pres">
      <dgm:prSet presAssocID="{8372F86C-2F49-494C-A826-D8AFA9E533AD}" presName="node" presStyleLbl="alignAccFollowNode1" presStyleIdx="3" presStyleCnt="9">
        <dgm:presLayoutVars>
          <dgm:bulletEnabled val="1"/>
        </dgm:presLayoutVars>
      </dgm:prSet>
      <dgm:spPr/>
      <dgm:t>
        <a:bodyPr/>
        <a:lstStyle/>
        <a:p>
          <a:endParaRPr lang="en-US"/>
        </a:p>
      </dgm:t>
    </dgm:pt>
    <dgm:pt modelId="{BDA1F720-AE87-46C4-86C5-43D4D5E7BE13}" type="pres">
      <dgm:prSet presAssocID="{E0203BD6-69B3-4FBE-A0F1-61AC46283F88}" presName="sibTrans" presStyleCnt="0"/>
      <dgm:spPr/>
    </dgm:pt>
    <dgm:pt modelId="{E6AE909F-7A45-40B1-B3EF-25B5E6B7F466}" type="pres">
      <dgm:prSet presAssocID="{1791F032-E9D8-4424-9F7D-2BE749711EA8}" presName="node" presStyleLbl="alignAccFollowNode1" presStyleIdx="4" presStyleCnt="9">
        <dgm:presLayoutVars>
          <dgm:bulletEnabled val="1"/>
        </dgm:presLayoutVars>
      </dgm:prSet>
      <dgm:spPr/>
      <dgm:t>
        <a:bodyPr/>
        <a:lstStyle/>
        <a:p>
          <a:endParaRPr lang="en-US"/>
        </a:p>
      </dgm:t>
    </dgm:pt>
    <dgm:pt modelId="{5A9776C8-6799-4E35-A2FF-EB75E2FB2AF6}" type="pres">
      <dgm:prSet presAssocID="{9E380F90-72DC-4663-8FA0-5152ABCA5F8C}" presName="vSp" presStyleCnt="0"/>
      <dgm:spPr/>
    </dgm:pt>
    <dgm:pt modelId="{DA4FA1CA-5616-4DAC-88E6-BB056FC5B134}" type="pres">
      <dgm:prSet presAssocID="{9A8EE43F-BE3D-4F64-8881-975D89F705AE}" presName="horFlow" presStyleCnt="0"/>
      <dgm:spPr/>
    </dgm:pt>
    <dgm:pt modelId="{9B397444-13B9-4116-801C-2839DE4491AA}" type="pres">
      <dgm:prSet presAssocID="{9A8EE43F-BE3D-4F64-8881-975D89F705AE}" presName="bigChev" presStyleLbl="node1" presStyleIdx="3" presStyleCnt="5"/>
      <dgm:spPr/>
      <dgm:t>
        <a:bodyPr/>
        <a:lstStyle/>
        <a:p>
          <a:endParaRPr lang="en-US"/>
        </a:p>
      </dgm:t>
    </dgm:pt>
    <dgm:pt modelId="{DE19DDE2-D631-4E37-B613-A2A5C01B3743}" type="pres">
      <dgm:prSet presAssocID="{7C4C1AAB-0A4B-4ECE-A1BB-7788A2862A37}" presName="parTrans" presStyleCnt="0"/>
      <dgm:spPr/>
    </dgm:pt>
    <dgm:pt modelId="{06D68655-2731-4E44-A486-F04EA61CDE9B}" type="pres">
      <dgm:prSet presAssocID="{EC871F3E-031E-4B3F-A44D-EB43B378F8DC}" presName="node" presStyleLbl="alignAccFollowNode1" presStyleIdx="5" presStyleCnt="9">
        <dgm:presLayoutVars>
          <dgm:bulletEnabled val="1"/>
        </dgm:presLayoutVars>
      </dgm:prSet>
      <dgm:spPr/>
      <dgm:t>
        <a:bodyPr/>
        <a:lstStyle/>
        <a:p>
          <a:endParaRPr lang="en-US"/>
        </a:p>
      </dgm:t>
    </dgm:pt>
    <dgm:pt modelId="{E78A6856-4E83-4894-9FDF-D507185662C7}" type="pres">
      <dgm:prSet presAssocID="{AF3764DC-098C-463D-8B05-9FD2FF21BB21}" presName="sibTrans" presStyleCnt="0"/>
      <dgm:spPr/>
    </dgm:pt>
    <dgm:pt modelId="{8FA342D3-1B29-4BFC-8881-CAA3ED5A739C}" type="pres">
      <dgm:prSet presAssocID="{A653D6CE-CAD1-4C94-9E3D-4FE4A270B2EA}" presName="node" presStyleLbl="alignAccFollowNode1" presStyleIdx="6" presStyleCnt="9">
        <dgm:presLayoutVars>
          <dgm:bulletEnabled val="1"/>
        </dgm:presLayoutVars>
      </dgm:prSet>
      <dgm:spPr/>
      <dgm:t>
        <a:bodyPr/>
        <a:lstStyle/>
        <a:p>
          <a:endParaRPr lang="en-US"/>
        </a:p>
      </dgm:t>
    </dgm:pt>
    <dgm:pt modelId="{7662D6E6-6ABA-4D29-B3A7-25A527AA10A3}" type="pres">
      <dgm:prSet presAssocID="{9A8EE43F-BE3D-4F64-8881-975D89F705AE}" presName="vSp" presStyleCnt="0"/>
      <dgm:spPr/>
    </dgm:pt>
    <dgm:pt modelId="{D9F15EF8-3D56-4E9C-B1E9-1C6B30C0274A}" type="pres">
      <dgm:prSet presAssocID="{CE715576-1C36-4183-9E4B-83EF33C0320F}" presName="horFlow" presStyleCnt="0"/>
      <dgm:spPr/>
    </dgm:pt>
    <dgm:pt modelId="{B12E6FAC-D4E0-468F-A407-AEB75D9E7036}" type="pres">
      <dgm:prSet presAssocID="{CE715576-1C36-4183-9E4B-83EF33C0320F}" presName="bigChev" presStyleLbl="node1" presStyleIdx="4" presStyleCnt="5"/>
      <dgm:spPr/>
      <dgm:t>
        <a:bodyPr/>
        <a:lstStyle/>
        <a:p>
          <a:endParaRPr lang="en-US"/>
        </a:p>
      </dgm:t>
    </dgm:pt>
    <dgm:pt modelId="{EC41E8B6-7525-4B8D-8418-D2B0596E2148}" type="pres">
      <dgm:prSet presAssocID="{F08BD3BA-7BF1-4A7F-B583-F27CBA70DA94}" presName="parTrans" presStyleCnt="0"/>
      <dgm:spPr/>
    </dgm:pt>
    <dgm:pt modelId="{C49F69F5-927E-4D1B-B029-0AD684D6CB91}" type="pres">
      <dgm:prSet presAssocID="{E3B95B8E-4854-41D2-BA64-13761DA4FDA8}" presName="node" presStyleLbl="alignAccFollowNode1" presStyleIdx="7" presStyleCnt="9">
        <dgm:presLayoutVars>
          <dgm:bulletEnabled val="1"/>
        </dgm:presLayoutVars>
      </dgm:prSet>
      <dgm:spPr/>
      <dgm:t>
        <a:bodyPr/>
        <a:lstStyle/>
        <a:p>
          <a:endParaRPr lang="en-US"/>
        </a:p>
      </dgm:t>
    </dgm:pt>
    <dgm:pt modelId="{ECE3CDE3-BAE8-47F4-A5C4-3ED2F823488E}" type="pres">
      <dgm:prSet presAssocID="{E8256508-00F8-4EE6-8471-7D563EB99823}" presName="sibTrans" presStyleCnt="0"/>
      <dgm:spPr/>
    </dgm:pt>
    <dgm:pt modelId="{FE026F47-DCF3-456B-B039-EF2E7934EC5C}" type="pres">
      <dgm:prSet presAssocID="{31029B53-9DB1-4ED6-9B94-640265EC64B8}" presName="node" presStyleLbl="alignAccFollowNode1" presStyleIdx="8" presStyleCnt="9">
        <dgm:presLayoutVars>
          <dgm:bulletEnabled val="1"/>
        </dgm:presLayoutVars>
      </dgm:prSet>
      <dgm:spPr/>
      <dgm:t>
        <a:bodyPr/>
        <a:lstStyle/>
        <a:p>
          <a:endParaRPr lang="en-US"/>
        </a:p>
      </dgm:t>
    </dgm:pt>
  </dgm:ptLst>
  <dgm:cxnLst>
    <dgm:cxn modelId="{60913FFC-ECAB-46C7-A957-38525C0A8E36}" type="presOf" srcId="{35357FD4-F6A2-4F5D-9624-1B04D81E8BF2}" destId="{D914A31C-1793-4D47-99D1-C4D019FDD1AC}" srcOrd="0" destOrd="0" presId="urn:microsoft.com/office/officeart/2005/8/layout/lProcess3"/>
    <dgm:cxn modelId="{1F709D1A-2287-4DA1-B482-061F66FC028F}" srcId="{AB4FC83E-F6A9-420F-A756-EDE6F744BE2D}" destId="{CE715576-1C36-4183-9E4B-83EF33C0320F}" srcOrd="4" destOrd="0" parTransId="{F197EDEC-9E7B-41C7-9966-E57B6CC073FF}" sibTransId="{094B846F-FDD2-4158-8F17-648199F4B304}"/>
    <dgm:cxn modelId="{71254B1C-4D33-4FA9-842C-C408DAD563C9}" type="presOf" srcId="{31029B53-9DB1-4ED6-9B94-640265EC64B8}" destId="{FE026F47-DCF3-456B-B039-EF2E7934EC5C}" srcOrd="0" destOrd="0" presId="urn:microsoft.com/office/officeart/2005/8/layout/lProcess3"/>
    <dgm:cxn modelId="{4478AE3F-B59E-4DA7-AF44-D03B4F022557}" type="presOf" srcId="{1791F032-E9D8-4424-9F7D-2BE749711EA8}" destId="{E6AE909F-7A45-40B1-B3EF-25B5E6B7F466}" srcOrd="0" destOrd="0" presId="urn:microsoft.com/office/officeart/2005/8/layout/lProcess3"/>
    <dgm:cxn modelId="{1647D2EB-C952-421B-BA74-A44F3AD99415}" type="presOf" srcId="{8372F86C-2F49-494C-A826-D8AFA9E533AD}" destId="{E2FDF483-EA19-41C2-B12B-234979D6E3FC}" srcOrd="0" destOrd="0" presId="urn:microsoft.com/office/officeart/2005/8/layout/lProcess3"/>
    <dgm:cxn modelId="{5A06E73E-802E-40E8-8802-63AF53B0878C}" srcId="{9E380F90-72DC-4663-8FA0-5152ABCA5F8C}" destId="{1791F032-E9D8-4424-9F7D-2BE749711EA8}" srcOrd="1" destOrd="0" parTransId="{2287B07A-3406-47D5-B4CB-1336EC514B4F}" sibTransId="{55E5743E-8B34-4209-B833-57AA61C31DE4}"/>
    <dgm:cxn modelId="{A54ED055-8D38-47DD-8142-D9CEF2A53F77}" srcId="{AB4FC83E-F6A9-420F-A756-EDE6F744BE2D}" destId="{ADACBDAD-F17F-4BA8-AF6C-9CD89607DDD1}" srcOrd="1" destOrd="0" parTransId="{781FBA6E-0B5D-4FCC-96D1-BB901D996053}" sibTransId="{11960D9B-80D0-4799-9639-8BAD81D00AC1}"/>
    <dgm:cxn modelId="{E8E7A7D4-D0B8-4A04-8471-56652F1CB3B3}" type="presOf" srcId="{9A8EE43F-BE3D-4F64-8881-975D89F705AE}" destId="{9B397444-13B9-4116-801C-2839DE4491AA}" srcOrd="0" destOrd="0" presId="urn:microsoft.com/office/officeart/2005/8/layout/lProcess3"/>
    <dgm:cxn modelId="{208D6FD1-7EF9-4EA3-B0D0-E5EAD88DD02B}" type="presOf" srcId="{32DBA582-0EE0-44E4-8BA1-4AA469C841E7}" destId="{AFAC72F7-7508-4B00-B32F-8976DA364383}" srcOrd="0" destOrd="0" presId="urn:microsoft.com/office/officeart/2005/8/layout/lProcess3"/>
    <dgm:cxn modelId="{4D5D8D09-3935-4023-B61E-2DE66F4D9011}" type="presOf" srcId="{9E380F90-72DC-4663-8FA0-5152ABCA5F8C}" destId="{077DCD2C-6726-4310-9F5A-A0F7D36405FF}" srcOrd="0" destOrd="0" presId="urn:microsoft.com/office/officeart/2005/8/layout/lProcess3"/>
    <dgm:cxn modelId="{0B445741-8602-49AF-80D4-B82D779AAD0C}" type="presOf" srcId="{ADACBDAD-F17F-4BA8-AF6C-9CD89607DDD1}" destId="{596604CD-A58D-45B5-97FF-9129B4F736F7}" srcOrd="0" destOrd="0" presId="urn:microsoft.com/office/officeart/2005/8/layout/lProcess3"/>
    <dgm:cxn modelId="{5DF1E574-83D2-4206-A6B6-19EED7C1AADA}" type="presOf" srcId="{E3B95B8E-4854-41D2-BA64-13761DA4FDA8}" destId="{C49F69F5-927E-4D1B-B029-0AD684D6CB91}" srcOrd="0" destOrd="0" presId="urn:microsoft.com/office/officeart/2005/8/layout/lProcess3"/>
    <dgm:cxn modelId="{FDAFB441-21F7-4486-A783-8B0F4689C2FD}" srcId="{ADACBDAD-F17F-4BA8-AF6C-9CD89607DDD1}" destId="{5F2D5B4D-125B-4BB5-810F-B921D51B512B}" srcOrd="1" destOrd="0" parTransId="{09005D3E-64E4-40AF-A048-75484677D806}" sibTransId="{BE1AB880-EABD-4061-AE48-C051DE622992}"/>
    <dgm:cxn modelId="{1E57D1BB-03E9-413B-ADA3-71975DCD3042}" srcId="{FB9F03FF-E6FD-4470-9A94-D8CC7FC44918}" destId="{35357FD4-F6A2-4F5D-9624-1B04D81E8BF2}" srcOrd="0" destOrd="0" parTransId="{B941359E-3EBF-4301-9B84-1327EF01FC85}" sibTransId="{6FAB0FE3-2E7B-48A6-9840-785D91D795A4}"/>
    <dgm:cxn modelId="{38A9A9CD-2F77-46A6-B4D6-5143AA90BFEE}" srcId="{ADACBDAD-F17F-4BA8-AF6C-9CD89607DDD1}" destId="{32DBA582-0EE0-44E4-8BA1-4AA469C841E7}" srcOrd="0" destOrd="0" parTransId="{12E389C4-9B73-4BBE-AF81-AFF755248D31}" sibTransId="{26BE500B-0FBA-4CA5-BF92-338BB8017073}"/>
    <dgm:cxn modelId="{86C383E5-EBBC-4C8A-84DD-7C59AB825F53}" type="presOf" srcId="{FB9F03FF-E6FD-4470-9A94-D8CC7FC44918}" destId="{64650038-3439-429B-8735-B72C6DB3F235}" srcOrd="0" destOrd="0" presId="urn:microsoft.com/office/officeart/2005/8/layout/lProcess3"/>
    <dgm:cxn modelId="{CAA725B6-D1EF-4764-A67E-43E4F8EA8C53}" srcId="{9A8EE43F-BE3D-4F64-8881-975D89F705AE}" destId="{EC871F3E-031E-4B3F-A44D-EB43B378F8DC}" srcOrd="0" destOrd="0" parTransId="{7C4C1AAB-0A4B-4ECE-A1BB-7788A2862A37}" sibTransId="{AF3764DC-098C-463D-8B05-9FD2FF21BB21}"/>
    <dgm:cxn modelId="{F01B041B-8E24-4970-B095-C26B365985D3}" srcId="{CE715576-1C36-4183-9E4B-83EF33C0320F}" destId="{31029B53-9DB1-4ED6-9B94-640265EC64B8}" srcOrd="1" destOrd="0" parTransId="{06592D9A-22AD-45DE-B0BD-BD347E433229}" sibTransId="{E2A8CA12-5255-471F-80D1-F93B59D098BF}"/>
    <dgm:cxn modelId="{2BB88BD7-30E3-4461-9738-71CF1F1D0110}" srcId="{9A8EE43F-BE3D-4F64-8881-975D89F705AE}" destId="{A653D6CE-CAD1-4C94-9E3D-4FE4A270B2EA}" srcOrd="1" destOrd="0" parTransId="{147F1D0B-0F75-4EE5-BBE5-CFB5BA49480A}" sibTransId="{94BEA22B-F8ED-46D4-982C-E0B8865B2BA5}"/>
    <dgm:cxn modelId="{6B1A078A-4FDE-4A1E-B721-27BB2115F346}" srcId="{9E380F90-72DC-4663-8FA0-5152ABCA5F8C}" destId="{8372F86C-2F49-494C-A826-D8AFA9E533AD}" srcOrd="0" destOrd="0" parTransId="{7EA072EB-9543-47A8-A0F1-058416DEDBAF}" sibTransId="{E0203BD6-69B3-4FBE-A0F1-61AC46283F88}"/>
    <dgm:cxn modelId="{599BBB29-2D24-419F-9E85-EAE963697BD9}" type="presOf" srcId="{CE715576-1C36-4183-9E4B-83EF33C0320F}" destId="{B12E6FAC-D4E0-468F-A407-AEB75D9E7036}" srcOrd="0" destOrd="0" presId="urn:microsoft.com/office/officeart/2005/8/layout/lProcess3"/>
    <dgm:cxn modelId="{2CEF9C85-0D37-4ECD-A567-900CF42DA08D}" type="presOf" srcId="{5F2D5B4D-125B-4BB5-810F-B921D51B512B}" destId="{354093A8-8336-42F0-BF62-19863342B686}" srcOrd="0" destOrd="0" presId="urn:microsoft.com/office/officeart/2005/8/layout/lProcess3"/>
    <dgm:cxn modelId="{7907FCB1-F72F-4BF9-B52D-7D11B73F0E89}" srcId="{AB4FC83E-F6A9-420F-A756-EDE6F744BE2D}" destId="{9A8EE43F-BE3D-4F64-8881-975D89F705AE}" srcOrd="3" destOrd="0" parTransId="{B6CC136E-0D4C-4A80-8891-68C5145FF796}" sibTransId="{93411783-EBF7-4CB0-AAFC-9531A0820F67}"/>
    <dgm:cxn modelId="{2A0FAE61-5D2A-48AB-ABBA-54A5181771FE}" type="presOf" srcId="{A653D6CE-CAD1-4C94-9E3D-4FE4A270B2EA}" destId="{8FA342D3-1B29-4BFC-8881-CAA3ED5A739C}" srcOrd="0" destOrd="0" presId="urn:microsoft.com/office/officeart/2005/8/layout/lProcess3"/>
    <dgm:cxn modelId="{89B7165F-9B7E-4F22-846A-99A0C7078B2A}" srcId="{AB4FC83E-F6A9-420F-A756-EDE6F744BE2D}" destId="{FB9F03FF-E6FD-4470-9A94-D8CC7FC44918}" srcOrd="0" destOrd="0" parTransId="{F52B383E-DCBB-4027-9BCA-999DF14297E8}" sibTransId="{4E382995-940A-4E1E-86DF-D9CF9E669B8A}"/>
    <dgm:cxn modelId="{108A80CF-4288-4AE4-A44C-629B13E07C74}" srcId="{CE715576-1C36-4183-9E4B-83EF33C0320F}" destId="{E3B95B8E-4854-41D2-BA64-13761DA4FDA8}" srcOrd="0" destOrd="0" parTransId="{F08BD3BA-7BF1-4A7F-B583-F27CBA70DA94}" sibTransId="{E8256508-00F8-4EE6-8471-7D563EB99823}"/>
    <dgm:cxn modelId="{E8E57E57-E6D8-479A-9B43-B78C1E21920E}" srcId="{AB4FC83E-F6A9-420F-A756-EDE6F744BE2D}" destId="{9E380F90-72DC-4663-8FA0-5152ABCA5F8C}" srcOrd="2" destOrd="0" parTransId="{B0471292-DDBB-4493-9A38-62CAF005E455}" sibTransId="{AE90D083-0667-45E2-BF95-A77A81308DBE}"/>
    <dgm:cxn modelId="{BD8BE844-1E4A-4ECF-B86E-23462BBF5A78}" type="presOf" srcId="{AB4FC83E-F6A9-420F-A756-EDE6F744BE2D}" destId="{88FCD29A-9234-4D72-8DDC-3948C1BC262C}" srcOrd="0" destOrd="0" presId="urn:microsoft.com/office/officeart/2005/8/layout/lProcess3"/>
    <dgm:cxn modelId="{435EEF63-1A5F-4F25-8712-D0CD125AE053}" type="presOf" srcId="{EC871F3E-031E-4B3F-A44D-EB43B378F8DC}" destId="{06D68655-2731-4E44-A486-F04EA61CDE9B}" srcOrd="0" destOrd="0" presId="urn:microsoft.com/office/officeart/2005/8/layout/lProcess3"/>
    <dgm:cxn modelId="{2B1B75BF-C319-4673-AC87-B0EEAE3C8130}" type="presParOf" srcId="{88FCD29A-9234-4D72-8DDC-3948C1BC262C}" destId="{A402586F-F477-4956-8B85-B314FB2416E6}" srcOrd="0" destOrd="0" presId="urn:microsoft.com/office/officeart/2005/8/layout/lProcess3"/>
    <dgm:cxn modelId="{4CE4F467-AD2D-43F6-8ED7-4B331D3F79E0}" type="presParOf" srcId="{A402586F-F477-4956-8B85-B314FB2416E6}" destId="{64650038-3439-429B-8735-B72C6DB3F235}" srcOrd="0" destOrd="0" presId="urn:microsoft.com/office/officeart/2005/8/layout/lProcess3"/>
    <dgm:cxn modelId="{541EA53C-0D17-469B-B84E-F2EA3AC75983}" type="presParOf" srcId="{A402586F-F477-4956-8B85-B314FB2416E6}" destId="{E0AE1325-A4BE-476C-9579-2B63324D6E29}" srcOrd="1" destOrd="0" presId="urn:microsoft.com/office/officeart/2005/8/layout/lProcess3"/>
    <dgm:cxn modelId="{02E38B09-B42C-4DD5-918E-A00564F1342A}" type="presParOf" srcId="{A402586F-F477-4956-8B85-B314FB2416E6}" destId="{D914A31C-1793-4D47-99D1-C4D019FDD1AC}" srcOrd="2" destOrd="0" presId="urn:microsoft.com/office/officeart/2005/8/layout/lProcess3"/>
    <dgm:cxn modelId="{64090079-9E62-432C-9591-D4DB4D3738B9}" type="presParOf" srcId="{88FCD29A-9234-4D72-8DDC-3948C1BC262C}" destId="{58A58E47-EB31-46D7-83BD-D6FB023CE6BE}" srcOrd="1" destOrd="0" presId="urn:microsoft.com/office/officeart/2005/8/layout/lProcess3"/>
    <dgm:cxn modelId="{5A006FBF-6BF8-4E2A-A3EC-334ED48101CB}" type="presParOf" srcId="{88FCD29A-9234-4D72-8DDC-3948C1BC262C}" destId="{4A19F66B-FE41-4B0C-92F4-C047803DB33E}" srcOrd="2" destOrd="0" presId="urn:microsoft.com/office/officeart/2005/8/layout/lProcess3"/>
    <dgm:cxn modelId="{2396671E-9FB8-48FF-B240-6B68D495C6D5}" type="presParOf" srcId="{4A19F66B-FE41-4B0C-92F4-C047803DB33E}" destId="{596604CD-A58D-45B5-97FF-9129B4F736F7}" srcOrd="0" destOrd="0" presId="urn:microsoft.com/office/officeart/2005/8/layout/lProcess3"/>
    <dgm:cxn modelId="{61AA505E-0148-4E99-A8C8-C2BD04D7A65E}" type="presParOf" srcId="{4A19F66B-FE41-4B0C-92F4-C047803DB33E}" destId="{F38F1E25-128E-4F11-BAE4-EAA2A93D7D4F}" srcOrd="1" destOrd="0" presId="urn:microsoft.com/office/officeart/2005/8/layout/lProcess3"/>
    <dgm:cxn modelId="{B865F48A-6FF0-4025-86C9-43BBEF1DB2E0}" type="presParOf" srcId="{4A19F66B-FE41-4B0C-92F4-C047803DB33E}" destId="{AFAC72F7-7508-4B00-B32F-8976DA364383}" srcOrd="2" destOrd="0" presId="urn:microsoft.com/office/officeart/2005/8/layout/lProcess3"/>
    <dgm:cxn modelId="{01552D49-C5FE-4C68-91EE-FFECD89FEFCE}" type="presParOf" srcId="{4A19F66B-FE41-4B0C-92F4-C047803DB33E}" destId="{1AC77DA5-749B-4370-8D81-6660AFFC1E75}" srcOrd="3" destOrd="0" presId="urn:microsoft.com/office/officeart/2005/8/layout/lProcess3"/>
    <dgm:cxn modelId="{387A193D-2248-45BA-9340-9687DF6FE736}" type="presParOf" srcId="{4A19F66B-FE41-4B0C-92F4-C047803DB33E}" destId="{354093A8-8336-42F0-BF62-19863342B686}" srcOrd="4" destOrd="0" presId="urn:microsoft.com/office/officeart/2005/8/layout/lProcess3"/>
    <dgm:cxn modelId="{166F6071-F90D-4CBB-BE9F-30B44B258D98}" type="presParOf" srcId="{88FCD29A-9234-4D72-8DDC-3948C1BC262C}" destId="{B8AC68AC-C1A5-498C-9280-9E0D36705C85}" srcOrd="3" destOrd="0" presId="urn:microsoft.com/office/officeart/2005/8/layout/lProcess3"/>
    <dgm:cxn modelId="{02E28C5F-73E0-4458-8104-EBCC7A1B6C3D}" type="presParOf" srcId="{88FCD29A-9234-4D72-8DDC-3948C1BC262C}" destId="{32631B3D-0297-4198-BB67-C99C593E478A}" srcOrd="4" destOrd="0" presId="urn:microsoft.com/office/officeart/2005/8/layout/lProcess3"/>
    <dgm:cxn modelId="{2B16EC28-1A43-44AD-898D-D6A206333EA8}" type="presParOf" srcId="{32631B3D-0297-4198-BB67-C99C593E478A}" destId="{077DCD2C-6726-4310-9F5A-A0F7D36405FF}" srcOrd="0" destOrd="0" presId="urn:microsoft.com/office/officeart/2005/8/layout/lProcess3"/>
    <dgm:cxn modelId="{7BB2B4A5-8399-425C-BB7C-A039F6085E5D}" type="presParOf" srcId="{32631B3D-0297-4198-BB67-C99C593E478A}" destId="{022A8000-2AF0-448F-8BE2-9BD3089B4089}" srcOrd="1" destOrd="0" presId="urn:microsoft.com/office/officeart/2005/8/layout/lProcess3"/>
    <dgm:cxn modelId="{92E2F435-8091-4FE2-B298-679CB46089A3}" type="presParOf" srcId="{32631B3D-0297-4198-BB67-C99C593E478A}" destId="{E2FDF483-EA19-41C2-B12B-234979D6E3FC}" srcOrd="2" destOrd="0" presId="urn:microsoft.com/office/officeart/2005/8/layout/lProcess3"/>
    <dgm:cxn modelId="{5A6BC4F9-8AD4-4C26-90CD-DA3874F2FC4C}" type="presParOf" srcId="{32631B3D-0297-4198-BB67-C99C593E478A}" destId="{BDA1F720-AE87-46C4-86C5-43D4D5E7BE13}" srcOrd="3" destOrd="0" presId="urn:microsoft.com/office/officeart/2005/8/layout/lProcess3"/>
    <dgm:cxn modelId="{52521260-A73B-440D-A9C7-BE92219FD4CF}" type="presParOf" srcId="{32631B3D-0297-4198-BB67-C99C593E478A}" destId="{E6AE909F-7A45-40B1-B3EF-25B5E6B7F466}" srcOrd="4" destOrd="0" presId="urn:microsoft.com/office/officeart/2005/8/layout/lProcess3"/>
    <dgm:cxn modelId="{2982865F-DE90-4A8A-976F-B9FB9AD057C2}" type="presParOf" srcId="{88FCD29A-9234-4D72-8DDC-3948C1BC262C}" destId="{5A9776C8-6799-4E35-A2FF-EB75E2FB2AF6}" srcOrd="5" destOrd="0" presId="urn:microsoft.com/office/officeart/2005/8/layout/lProcess3"/>
    <dgm:cxn modelId="{149F59DF-EBE4-4FB3-988E-2295A0590200}" type="presParOf" srcId="{88FCD29A-9234-4D72-8DDC-3948C1BC262C}" destId="{DA4FA1CA-5616-4DAC-88E6-BB056FC5B134}" srcOrd="6" destOrd="0" presId="urn:microsoft.com/office/officeart/2005/8/layout/lProcess3"/>
    <dgm:cxn modelId="{D6C23460-0151-43B5-B13D-03FE94F53488}" type="presParOf" srcId="{DA4FA1CA-5616-4DAC-88E6-BB056FC5B134}" destId="{9B397444-13B9-4116-801C-2839DE4491AA}" srcOrd="0" destOrd="0" presId="urn:microsoft.com/office/officeart/2005/8/layout/lProcess3"/>
    <dgm:cxn modelId="{FF594DF8-DF00-4B0B-9E43-922C29E6A540}" type="presParOf" srcId="{DA4FA1CA-5616-4DAC-88E6-BB056FC5B134}" destId="{DE19DDE2-D631-4E37-B613-A2A5C01B3743}" srcOrd="1" destOrd="0" presId="urn:microsoft.com/office/officeart/2005/8/layout/lProcess3"/>
    <dgm:cxn modelId="{0567CDFA-5F23-43A7-93D8-84EDB8D305E0}" type="presParOf" srcId="{DA4FA1CA-5616-4DAC-88E6-BB056FC5B134}" destId="{06D68655-2731-4E44-A486-F04EA61CDE9B}" srcOrd="2" destOrd="0" presId="urn:microsoft.com/office/officeart/2005/8/layout/lProcess3"/>
    <dgm:cxn modelId="{2191A858-8C21-4D54-B2C7-89309ABD9327}" type="presParOf" srcId="{DA4FA1CA-5616-4DAC-88E6-BB056FC5B134}" destId="{E78A6856-4E83-4894-9FDF-D507185662C7}" srcOrd="3" destOrd="0" presId="urn:microsoft.com/office/officeart/2005/8/layout/lProcess3"/>
    <dgm:cxn modelId="{F7AFB95F-EFC8-4C05-BB7E-54522E6E472B}" type="presParOf" srcId="{DA4FA1CA-5616-4DAC-88E6-BB056FC5B134}" destId="{8FA342D3-1B29-4BFC-8881-CAA3ED5A739C}" srcOrd="4" destOrd="0" presId="urn:microsoft.com/office/officeart/2005/8/layout/lProcess3"/>
    <dgm:cxn modelId="{39EF7427-3B87-4FEA-B76F-04EA77C9BA97}" type="presParOf" srcId="{88FCD29A-9234-4D72-8DDC-3948C1BC262C}" destId="{7662D6E6-6ABA-4D29-B3A7-25A527AA10A3}" srcOrd="7" destOrd="0" presId="urn:microsoft.com/office/officeart/2005/8/layout/lProcess3"/>
    <dgm:cxn modelId="{35DD3692-3E99-483B-B531-002518E58CB4}" type="presParOf" srcId="{88FCD29A-9234-4D72-8DDC-3948C1BC262C}" destId="{D9F15EF8-3D56-4E9C-B1E9-1C6B30C0274A}" srcOrd="8" destOrd="0" presId="urn:microsoft.com/office/officeart/2005/8/layout/lProcess3"/>
    <dgm:cxn modelId="{BDB53888-4950-471C-88AB-0D42EAEBEDE2}" type="presParOf" srcId="{D9F15EF8-3D56-4E9C-B1E9-1C6B30C0274A}" destId="{B12E6FAC-D4E0-468F-A407-AEB75D9E7036}" srcOrd="0" destOrd="0" presId="urn:microsoft.com/office/officeart/2005/8/layout/lProcess3"/>
    <dgm:cxn modelId="{E0DC2F06-10B6-47C8-BEBD-2A4B9A824AFA}" type="presParOf" srcId="{D9F15EF8-3D56-4E9C-B1E9-1C6B30C0274A}" destId="{EC41E8B6-7525-4B8D-8418-D2B0596E2148}" srcOrd="1" destOrd="0" presId="urn:microsoft.com/office/officeart/2005/8/layout/lProcess3"/>
    <dgm:cxn modelId="{B29169AD-FF66-4A49-AC37-F3BB4AB85BBA}" type="presParOf" srcId="{D9F15EF8-3D56-4E9C-B1E9-1C6B30C0274A}" destId="{C49F69F5-927E-4D1B-B029-0AD684D6CB91}" srcOrd="2" destOrd="0" presId="urn:microsoft.com/office/officeart/2005/8/layout/lProcess3"/>
    <dgm:cxn modelId="{608DF971-B507-4AA1-9B08-C450C560C8FB}" type="presParOf" srcId="{D9F15EF8-3D56-4E9C-B1E9-1C6B30C0274A}" destId="{ECE3CDE3-BAE8-47F4-A5C4-3ED2F823488E}" srcOrd="3" destOrd="0" presId="urn:microsoft.com/office/officeart/2005/8/layout/lProcess3"/>
    <dgm:cxn modelId="{2A66D859-9BB4-44B9-9184-7D1E652FABC5}" type="presParOf" srcId="{D9F15EF8-3D56-4E9C-B1E9-1C6B30C0274A}" destId="{FE026F47-DCF3-456B-B039-EF2E7934EC5C}"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4FC83E-F6A9-420F-A756-EDE6F744BE2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FB9F03FF-E6FD-4470-9A94-D8CC7FC44918}">
      <dgm:prSet phldrT="[Text]" custT="1"/>
      <dgm:spPr/>
      <dgm:t>
        <a:bodyPr/>
        <a:lstStyle/>
        <a:p>
          <a:r>
            <a:rPr lang="en-US" sz="1200" dirty="0" smtClean="0"/>
            <a:t>Header [Optional]</a:t>
          </a:r>
          <a:endParaRPr lang="en-US" sz="1200" dirty="0"/>
        </a:p>
      </dgm:t>
    </dgm:pt>
    <dgm:pt modelId="{F52B383E-DCBB-4027-9BCA-999DF14297E8}" type="parTrans" cxnId="{89B7165F-9B7E-4F22-846A-99A0C7078B2A}">
      <dgm:prSet/>
      <dgm:spPr/>
      <dgm:t>
        <a:bodyPr/>
        <a:lstStyle/>
        <a:p>
          <a:endParaRPr lang="en-US"/>
        </a:p>
      </dgm:t>
    </dgm:pt>
    <dgm:pt modelId="{4E382995-940A-4E1E-86DF-D9CF9E669B8A}" type="sibTrans" cxnId="{89B7165F-9B7E-4F22-846A-99A0C7078B2A}">
      <dgm:prSet/>
      <dgm:spPr/>
      <dgm:t>
        <a:bodyPr/>
        <a:lstStyle/>
        <a:p>
          <a:endParaRPr lang="en-US"/>
        </a:p>
      </dgm:t>
    </dgm:pt>
    <dgm:pt modelId="{812DAA97-057B-4ABF-8230-B6F9184AF66E}">
      <dgm:prSet phldrT="[Text]" custT="1"/>
      <dgm:spPr/>
      <dgm:t>
        <a:bodyPr/>
        <a:lstStyle/>
        <a:p>
          <a:r>
            <a:rPr lang="en-US" sz="1200" dirty="0" smtClean="0"/>
            <a:t>CQ</a:t>
          </a:r>
          <a:endParaRPr lang="en-US" sz="1200" dirty="0"/>
        </a:p>
      </dgm:t>
    </dgm:pt>
    <dgm:pt modelId="{16C33BE4-F1FB-4CD0-8F5B-6B0AC71C7EF6}" type="parTrans" cxnId="{ACF10D70-F906-415F-BD72-710A8B921313}">
      <dgm:prSet/>
      <dgm:spPr/>
      <dgm:t>
        <a:bodyPr/>
        <a:lstStyle/>
        <a:p>
          <a:endParaRPr lang="en-US"/>
        </a:p>
      </dgm:t>
    </dgm:pt>
    <dgm:pt modelId="{7D94A068-7F45-409A-9167-51873F3F69DF}" type="sibTrans" cxnId="{ACF10D70-F906-415F-BD72-710A8B921313}">
      <dgm:prSet/>
      <dgm:spPr/>
      <dgm:t>
        <a:bodyPr/>
        <a:lstStyle/>
        <a:p>
          <a:endParaRPr lang="en-US"/>
        </a:p>
      </dgm:t>
    </dgm:pt>
    <dgm:pt modelId="{19F23667-7DAF-43D7-A662-E3635B6BFF3F}">
      <dgm:prSet phldrT="[Text]" custT="1"/>
      <dgm:spPr/>
      <dgm:t>
        <a:bodyPr/>
        <a:lstStyle/>
        <a:p>
          <a:r>
            <a:rPr lang="en-US" sz="1200" dirty="0" smtClean="0"/>
            <a:t>CQ1</a:t>
          </a:r>
          <a:endParaRPr lang="en-US" sz="1200" dirty="0"/>
        </a:p>
      </dgm:t>
    </dgm:pt>
    <dgm:pt modelId="{D7383BC8-D7D8-41FE-9936-C6F91B886939}" type="parTrans" cxnId="{4FD4B3D1-83D0-4A34-8323-898C4448061E}">
      <dgm:prSet/>
      <dgm:spPr/>
      <dgm:t>
        <a:bodyPr/>
        <a:lstStyle/>
        <a:p>
          <a:endParaRPr lang="en-US"/>
        </a:p>
      </dgm:t>
    </dgm:pt>
    <dgm:pt modelId="{98BA891A-9108-4883-810F-203D9979407D}" type="sibTrans" cxnId="{4FD4B3D1-83D0-4A34-8323-898C4448061E}">
      <dgm:prSet/>
      <dgm:spPr/>
      <dgm:t>
        <a:bodyPr/>
        <a:lstStyle/>
        <a:p>
          <a:endParaRPr lang="en-US"/>
        </a:p>
      </dgm:t>
    </dgm:pt>
    <dgm:pt modelId="{16246991-0148-424E-90F9-18C98C91FB95}">
      <dgm:prSet phldrT="[Text]" custT="1"/>
      <dgm:spPr/>
      <dgm:t>
        <a:bodyPr/>
        <a:lstStyle/>
        <a:p>
          <a:r>
            <a:rPr lang="en-US" sz="1200" dirty="0" smtClean="0"/>
            <a:t>CQ2</a:t>
          </a:r>
          <a:endParaRPr lang="en-US" sz="1200" dirty="0"/>
        </a:p>
      </dgm:t>
    </dgm:pt>
    <dgm:pt modelId="{DFF48DC4-B74F-4954-84AD-5746113D7B17}" type="parTrans" cxnId="{FD182B01-5DFA-41B9-BC77-A16629B643A1}">
      <dgm:prSet/>
      <dgm:spPr/>
      <dgm:t>
        <a:bodyPr/>
        <a:lstStyle/>
        <a:p>
          <a:endParaRPr lang="en-US"/>
        </a:p>
      </dgm:t>
    </dgm:pt>
    <dgm:pt modelId="{2B87D6B7-648D-49B3-B253-3210938F1EF4}" type="sibTrans" cxnId="{FD182B01-5DFA-41B9-BC77-A16629B643A1}">
      <dgm:prSet/>
      <dgm:spPr/>
      <dgm:t>
        <a:bodyPr/>
        <a:lstStyle/>
        <a:p>
          <a:endParaRPr lang="en-US"/>
        </a:p>
      </dgm:t>
    </dgm:pt>
    <dgm:pt modelId="{D403C4B4-FD7D-4FE5-ABA6-4851AF47BCEF}">
      <dgm:prSet phldrT="[Text]" custT="1"/>
      <dgm:spPr/>
      <dgm:t>
        <a:bodyPr/>
        <a:lstStyle/>
        <a:p>
          <a:r>
            <a:rPr lang="en-US" sz="1200" dirty="0" smtClean="0"/>
            <a:t>CQ3</a:t>
          </a:r>
          <a:endParaRPr lang="en-US" sz="1200" dirty="0"/>
        </a:p>
      </dgm:t>
    </dgm:pt>
    <dgm:pt modelId="{A94BDEC3-758D-4D65-A170-EAF9706A9380}" type="parTrans" cxnId="{9B3134A0-4FE1-48A2-A6C5-E93455697511}">
      <dgm:prSet/>
      <dgm:spPr/>
      <dgm:t>
        <a:bodyPr/>
        <a:lstStyle/>
        <a:p>
          <a:endParaRPr lang="en-US"/>
        </a:p>
      </dgm:t>
    </dgm:pt>
    <dgm:pt modelId="{D0B7DAAE-2768-410E-B696-50A08253EABD}" type="sibTrans" cxnId="{9B3134A0-4FE1-48A2-A6C5-E93455697511}">
      <dgm:prSet/>
      <dgm:spPr/>
      <dgm:t>
        <a:bodyPr/>
        <a:lstStyle/>
        <a:p>
          <a:endParaRPr lang="en-US"/>
        </a:p>
      </dgm:t>
    </dgm:pt>
    <dgm:pt modelId="{4C2E65F0-551A-49E1-9693-1221874B6398}">
      <dgm:prSet phldrT="[Text]" custT="1"/>
      <dgm:spPr/>
      <dgm:t>
        <a:bodyPr/>
        <a:lstStyle/>
        <a:p>
          <a:r>
            <a:rPr lang="en-US" sz="1200" dirty="0" smtClean="0"/>
            <a:t>Channel 1</a:t>
          </a:r>
          <a:endParaRPr lang="en-US" sz="1200" dirty="0"/>
        </a:p>
      </dgm:t>
    </dgm:pt>
    <dgm:pt modelId="{2B16231F-7640-4BDE-B8F8-6134446FD338}" type="parTrans" cxnId="{B50574EC-EFB5-4839-958A-89055D948DD3}">
      <dgm:prSet/>
      <dgm:spPr/>
      <dgm:t>
        <a:bodyPr/>
        <a:lstStyle/>
        <a:p>
          <a:endParaRPr lang="en-US"/>
        </a:p>
      </dgm:t>
    </dgm:pt>
    <dgm:pt modelId="{73FC9E59-36D4-4D00-844E-11C1471A0D1B}" type="sibTrans" cxnId="{B50574EC-EFB5-4839-958A-89055D948DD3}">
      <dgm:prSet/>
      <dgm:spPr/>
      <dgm:t>
        <a:bodyPr/>
        <a:lstStyle/>
        <a:p>
          <a:endParaRPr lang="en-US"/>
        </a:p>
      </dgm:t>
    </dgm:pt>
    <dgm:pt modelId="{E152A290-F523-4E80-B9D1-6419C9D3DEFF}">
      <dgm:prSet phldrT="[Text]" custT="1"/>
      <dgm:spPr/>
      <dgm:t>
        <a:bodyPr/>
        <a:lstStyle/>
        <a:p>
          <a:r>
            <a:rPr lang="en-US" sz="1200" dirty="0" smtClean="0"/>
            <a:t>CP</a:t>
          </a:r>
          <a:endParaRPr lang="en-US" sz="1200" dirty="0"/>
        </a:p>
      </dgm:t>
    </dgm:pt>
    <dgm:pt modelId="{0CAE7E5F-069A-477F-9E3D-8D754AED5550}" type="parTrans" cxnId="{18E488C5-2539-4008-9ACA-DE1324BB60D9}">
      <dgm:prSet/>
      <dgm:spPr/>
      <dgm:t>
        <a:bodyPr/>
        <a:lstStyle/>
        <a:p>
          <a:endParaRPr lang="en-US"/>
        </a:p>
      </dgm:t>
    </dgm:pt>
    <dgm:pt modelId="{FFB01B72-9F66-45AA-8809-3F18999C3336}" type="sibTrans" cxnId="{18E488C5-2539-4008-9ACA-DE1324BB60D9}">
      <dgm:prSet/>
      <dgm:spPr/>
      <dgm:t>
        <a:bodyPr/>
        <a:lstStyle/>
        <a:p>
          <a:endParaRPr lang="en-US"/>
        </a:p>
      </dgm:t>
    </dgm:pt>
    <dgm:pt modelId="{6FA20618-D3D5-4CC4-BA9D-65B6FE2A0E00}">
      <dgm:prSet phldrT="[Text]" custT="1"/>
      <dgm:spPr/>
      <dgm:t>
        <a:bodyPr/>
        <a:lstStyle/>
        <a:p>
          <a:r>
            <a:rPr lang="en-US" sz="1200" dirty="0" smtClean="0"/>
            <a:t>ADC</a:t>
          </a:r>
          <a:endParaRPr lang="en-US" sz="1200" dirty="0"/>
        </a:p>
      </dgm:t>
    </dgm:pt>
    <dgm:pt modelId="{B000AC9C-B5B6-4B79-A16E-BB8E6FBEDAA6}" type="parTrans" cxnId="{4CD5F8B5-A03E-48BA-949F-27B2872A8E99}">
      <dgm:prSet/>
      <dgm:spPr/>
      <dgm:t>
        <a:bodyPr/>
        <a:lstStyle/>
        <a:p>
          <a:endParaRPr lang="en-US"/>
        </a:p>
      </dgm:t>
    </dgm:pt>
    <dgm:pt modelId="{E11C62E7-77B1-4679-9837-B79B780BC5F8}" type="sibTrans" cxnId="{4CD5F8B5-A03E-48BA-949F-27B2872A8E99}">
      <dgm:prSet/>
      <dgm:spPr/>
      <dgm:t>
        <a:bodyPr/>
        <a:lstStyle/>
        <a:p>
          <a:endParaRPr lang="en-US"/>
        </a:p>
      </dgm:t>
    </dgm:pt>
    <dgm:pt modelId="{6AFB66C3-DD5F-4538-BD0D-B2E9E9ED1CB9}">
      <dgm:prSet phldrT="[Text]" custT="1"/>
      <dgm:spPr/>
      <dgm:t>
        <a:bodyPr/>
        <a:lstStyle/>
        <a:p>
          <a:r>
            <a:rPr lang="en-US" sz="1200" dirty="0" smtClean="0"/>
            <a:t>Channel 2</a:t>
          </a:r>
          <a:endParaRPr lang="en-US" sz="1200" dirty="0"/>
        </a:p>
      </dgm:t>
    </dgm:pt>
    <dgm:pt modelId="{95B76A50-A66A-43F7-AE05-E7E3EC82CBAA}" type="parTrans" cxnId="{E90B1DC8-7D08-4BAB-93E5-2B2ED6A60EFB}">
      <dgm:prSet/>
      <dgm:spPr/>
      <dgm:t>
        <a:bodyPr/>
        <a:lstStyle/>
        <a:p>
          <a:endParaRPr lang="en-US"/>
        </a:p>
      </dgm:t>
    </dgm:pt>
    <dgm:pt modelId="{1ABD6C2E-3BC3-40FD-A8AA-D3B61A0B3BD7}" type="sibTrans" cxnId="{E90B1DC8-7D08-4BAB-93E5-2B2ED6A60EFB}">
      <dgm:prSet/>
      <dgm:spPr/>
      <dgm:t>
        <a:bodyPr/>
        <a:lstStyle/>
        <a:p>
          <a:endParaRPr lang="en-US"/>
        </a:p>
      </dgm:t>
    </dgm:pt>
    <dgm:pt modelId="{10DB5117-1761-4042-9B2D-D7A3FA95369F}">
      <dgm:prSet phldrT="[Text]" custT="1"/>
      <dgm:spPr/>
      <dgm:t>
        <a:bodyPr/>
        <a:lstStyle/>
        <a:p>
          <a:r>
            <a:rPr lang="en-US" sz="1200" dirty="0" smtClean="0"/>
            <a:t>CP</a:t>
          </a:r>
          <a:endParaRPr lang="en-US" sz="1200" dirty="0"/>
        </a:p>
      </dgm:t>
    </dgm:pt>
    <dgm:pt modelId="{1867F5AD-FD4A-47C3-BAAF-F0DB1715F206}" type="parTrans" cxnId="{0EC27ED8-D53C-4AFB-911D-03015BB8F0FE}">
      <dgm:prSet/>
      <dgm:spPr/>
      <dgm:t>
        <a:bodyPr/>
        <a:lstStyle/>
        <a:p>
          <a:endParaRPr lang="en-US"/>
        </a:p>
      </dgm:t>
    </dgm:pt>
    <dgm:pt modelId="{C7605221-AC2D-4F03-B4DC-F9946A5DE7E5}" type="sibTrans" cxnId="{0EC27ED8-D53C-4AFB-911D-03015BB8F0FE}">
      <dgm:prSet/>
      <dgm:spPr/>
      <dgm:t>
        <a:bodyPr/>
        <a:lstStyle/>
        <a:p>
          <a:endParaRPr lang="en-US"/>
        </a:p>
      </dgm:t>
    </dgm:pt>
    <dgm:pt modelId="{89B7DBBC-8925-49F9-8F59-29654DA9BFFF}">
      <dgm:prSet phldrT="[Text]" custT="1"/>
      <dgm:spPr/>
      <dgm:t>
        <a:bodyPr/>
        <a:lstStyle/>
        <a:p>
          <a:r>
            <a:rPr lang="en-US" sz="1200" dirty="0" smtClean="0"/>
            <a:t>ADC</a:t>
          </a:r>
          <a:endParaRPr lang="en-US" sz="1200" dirty="0"/>
        </a:p>
      </dgm:t>
    </dgm:pt>
    <dgm:pt modelId="{11FDF90F-9637-4BD6-9DFB-C34A68E8BDF4}" type="parTrans" cxnId="{3F28B3CA-C75B-45C5-8E70-6BCDF7AFCF1A}">
      <dgm:prSet/>
      <dgm:spPr/>
      <dgm:t>
        <a:bodyPr/>
        <a:lstStyle/>
        <a:p>
          <a:endParaRPr lang="en-US"/>
        </a:p>
      </dgm:t>
    </dgm:pt>
    <dgm:pt modelId="{EA231742-8ED8-4D67-B2DA-E49B4A361810}" type="sibTrans" cxnId="{3F28B3CA-C75B-45C5-8E70-6BCDF7AFCF1A}">
      <dgm:prSet/>
      <dgm:spPr/>
      <dgm:t>
        <a:bodyPr/>
        <a:lstStyle/>
        <a:p>
          <a:endParaRPr lang="en-US"/>
        </a:p>
      </dgm:t>
    </dgm:pt>
    <dgm:pt modelId="{5FFD215E-8512-42FF-BF72-380C1BA0100C}">
      <dgm:prSet phldrT="[Text]" custT="1"/>
      <dgm:spPr/>
      <dgm:t>
        <a:bodyPr/>
        <a:lstStyle/>
        <a:p>
          <a:r>
            <a:rPr lang="en-US" sz="1200" dirty="0" smtClean="0"/>
            <a:t>Channel 3</a:t>
          </a:r>
          <a:endParaRPr lang="en-US" sz="1200" dirty="0"/>
        </a:p>
      </dgm:t>
    </dgm:pt>
    <dgm:pt modelId="{26927DF5-1A44-484A-B8C3-2CDF89A9A12D}" type="parTrans" cxnId="{1F1B1C9F-0764-47A5-9A4B-ED7DC8AC641E}">
      <dgm:prSet/>
      <dgm:spPr/>
      <dgm:t>
        <a:bodyPr/>
        <a:lstStyle/>
        <a:p>
          <a:endParaRPr lang="en-US"/>
        </a:p>
      </dgm:t>
    </dgm:pt>
    <dgm:pt modelId="{739F7E04-8337-4F27-B411-BC5D7D1F181B}" type="sibTrans" cxnId="{1F1B1C9F-0764-47A5-9A4B-ED7DC8AC641E}">
      <dgm:prSet/>
      <dgm:spPr/>
      <dgm:t>
        <a:bodyPr/>
        <a:lstStyle/>
        <a:p>
          <a:endParaRPr lang="en-US"/>
        </a:p>
      </dgm:t>
    </dgm:pt>
    <dgm:pt modelId="{3E6E2BAD-DFFF-4C98-A49E-56B50F3BE9A8}">
      <dgm:prSet phldrT="[Text]" custT="1"/>
      <dgm:spPr/>
      <dgm:t>
        <a:bodyPr/>
        <a:lstStyle/>
        <a:p>
          <a:r>
            <a:rPr lang="en-US" sz="1200" dirty="0" smtClean="0"/>
            <a:t>CP</a:t>
          </a:r>
          <a:endParaRPr lang="en-US" sz="1200" dirty="0"/>
        </a:p>
      </dgm:t>
    </dgm:pt>
    <dgm:pt modelId="{B5F3E8A2-843F-4128-AEED-D50830CA8BEB}" type="parTrans" cxnId="{9553A49A-3F29-4939-8AF7-F0E8A7B17008}">
      <dgm:prSet/>
      <dgm:spPr/>
      <dgm:t>
        <a:bodyPr/>
        <a:lstStyle/>
        <a:p>
          <a:endParaRPr lang="en-US"/>
        </a:p>
      </dgm:t>
    </dgm:pt>
    <dgm:pt modelId="{43C63C4E-3B25-412D-81F5-A0C9C6E467D5}" type="sibTrans" cxnId="{9553A49A-3F29-4939-8AF7-F0E8A7B17008}">
      <dgm:prSet/>
      <dgm:spPr/>
      <dgm:t>
        <a:bodyPr/>
        <a:lstStyle/>
        <a:p>
          <a:endParaRPr lang="en-US"/>
        </a:p>
      </dgm:t>
    </dgm:pt>
    <dgm:pt modelId="{7910DD40-9368-4996-9DE9-74B48A160FCB}">
      <dgm:prSet phldrT="[Text]" custT="1"/>
      <dgm:spPr/>
      <dgm:t>
        <a:bodyPr/>
        <a:lstStyle/>
        <a:p>
          <a:r>
            <a:rPr lang="en-US" sz="1200" dirty="0" smtClean="0"/>
            <a:t>ADC</a:t>
          </a:r>
          <a:endParaRPr lang="en-US" sz="1200" dirty="0"/>
        </a:p>
      </dgm:t>
    </dgm:pt>
    <dgm:pt modelId="{A412929A-02DB-406A-B31F-0762DA59D02C}" type="parTrans" cxnId="{CE948F56-5E3C-4F3D-AF41-01EF79B6BEFF}">
      <dgm:prSet/>
      <dgm:spPr/>
      <dgm:t>
        <a:bodyPr/>
        <a:lstStyle/>
        <a:p>
          <a:endParaRPr lang="en-US"/>
        </a:p>
      </dgm:t>
    </dgm:pt>
    <dgm:pt modelId="{4A0ED7DD-1EED-4AFE-8781-DB889D0DCEEC}" type="sibTrans" cxnId="{CE948F56-5E3C-4F3D-AF41-01EF79B6BEFF}">
      <dgm:prSet/>
      <dgm:spPr/>
      <dgm:t>
        <a:bodyPr/>
        <a:lstStyle/>
        <a:p>
          <a:endParaRPr lang="en-US"/>
        </a:p>
      </dgm:t>
    </dgm:pt>
    <dgm:pt modelId="{F427EB81-2EE4-463D-94B9-633CACB4F51E}">
      <dgm:prSet phldrT="[Text]" custT="1"/>
      <dgm:spPr/>
      <dgm:t>
        <a:bodyPr/>
        <a:lstStyle/>
        <a:p>
          <a:r>
            <a:rPr lang="en-US" sz="1200" dirty="0" smtClean="0"/>
            <a:t>Channel 4</a:t>
          </a:r>
          <a:endParaRPr lang="en-US" sz="1200" dirty="0"/>
        </a:p>
      </dgm:t>
    </dgm:pt>
    <dgm:pt modelId="{28BD26BB-C3C6-4555-878D-A45D67D1C467}" type="parTrans" cxnId="{AF488D17-4E50-4E13-AC50-1BA1ACF21832}">
      <dgm:prSet/>
      <dgm:spPr/>
      <dgm:t>
        <a:bodyPr/>
        <a:lstStyle/>
        <a:p>
          <a:endParaRPr lang="en-US"/>
        </a:p>
      </dgm:t>
    </dgm:pt>
    <dgm:pt modelId="{79FE981C-D05D-4BB6-AA41-D249F24C8057}" type="sibTrans" cxnId="{AF488D17-4E50-4E13-AC50-1BA1ACF21832}">
      <dgm:prSet/>
      <dgm:spPr/>
      <dgm:t>
        <a:bodyPr/>
        <a:lstStyle/>
        <a:p>
          <a:endParaRPr lang="en-US"/>
        </a:p>
      </dgm:t>
    </dgm:pt>
    <dgm:pt modelId="{EFD64FF3-908C-4F80-BE9C-0824C27CB68E}">
      <dgm:prSet phldrT="[Text]" custT="1"/>
      <dgm:spPr/>
      <dgm:t>
        <a:bodyPr/>
        <a:lstStyle/>
        <a:p>
          <a:r>
            <a:rPr lang="en-US" sz="1200" dirty="0" smtClean="0"/>
            <a:t>CP</a:t>
          </a:r>
          <a:endParaRPr lang="en-US" sz="1200" dirty="0"/>
        </a:p>
      </dgm:t>
    </dgm:pt>
    <dgm:pt modelId="{B698F00E-A256-4CAB-A56D-A3600BC57756}" type="parTrans" cxnId="{6A0C159E-406B-4BCE-AD26-D95CFBB77A79}">
      <dgm:prSet/>
      <dgm:spPr/>
      <dgm:t>
        <a:bodyPr/>
        <a:lstStyle/>
        <a:p>
          <a:endParaRPr lang="en-US"/>
        </a:p>
      </dgm:t>
    </dgm:pt>
    <dgm:pt modelId="{6AFAD935-667C-4186-ABF5-E1A21D4EFD59}" type="sibTrans" cxnId="{6A0C159E-406B-4BCE-AD26-D95CFBB77A79}">
      <dgm:prSet/>
      <dgm:spPr/>
      <dgm:t>
        <a:bodyPr/>
        <a:lstStyle/>
        <a:p>
          <a:endParaRPr lang="en-US"/>
        </a:p>
      </dgm:t>
    </dgm:pt>
    <dgm:pt modelId="{54428032-959F-4DE6-95F0-7B6095585562}">
      <dgm:prSet phldrT="[Text]" custT="1"/>
      <dgm:spPr/>
      <dgm:t>
        <a:bodyPr/>
        <a:lstStyle/>
        <a:p>
          <a:r>
            <a:rPr lang="en-US" sz="1200" dirty="0" smtClean="0"/>
            <a:t>ADC</a:t>
          </a:r>
          <a:endParaRPr lang="en-US" sz="1200" dirty="0"/>
        </a:p>
      </dgm:t>
    </dgm:pt>
    <dgm:pt modelId="{7EAAA125-2F2B-4926-81A0-E0C39F258917}" type="parTrans" cxnId="{3916B821-8BAE-4175-9942-C1CF37BBC32F}">
      <dgm:prSet/>
      <dgm:spPr/>
      <dgm:t>
        <a:bodyPr/>
        <a:lstStyle/>
        <a:p>
          <a:endParaRPr lang="en-US"/>
        </a:p>
      </dgm:t>
    </dgm:pt>
    <dgm:pt modelId="{FA4380A0-2B70-4D57-BD5B-0CB94194E62A}" type="sibTrans" cxnId="{3916B821-8BAE-4175-9942-C1CF37BBC32F}">
      <dgm:prSet/>
      <dgm:spPr/>
      <dgm:t>
        <a:bodyPr/>
        <a:lstStyle/>
        <a:p>
          <a:endParaRPr lang="en-US"/>
        </a:p>
      </dgm:t>
    </dgm:pt>
    <dgm:pt modelId="{FD54E56F-E912-49EF-8FD7-C159DAAF98A9}">
      <dgm:prSet phldrT="[Text]" custT="1"/>
      <dgm:spPr/>
      <dgm:t>
        <a:bodyPr/>
        <a:lstStyle/>
        <a:p>
          <a:r>
            <a:rPr lang="en-US" sz="1200" dirty="0" smtClean="0"/>
            <a:t>HSI</a:t>
          </a:r>
          <a:endParaRPr lang="en-US" sz="1200" dirty="0"/>
        </a:p>
      </dgm:t>
    </dgm:pt>
    <dgm:pt modelId="{2E5CBAAC-2EAE-4053-8D6C-B2E9C449DA0C}" type="parTrans" cxnId="{8F97B7C6-F257-48CB-8DEF-F8EF2A0CE530}">
      <dgm:prSet/>
      <dgm:spPr/>
      <dgm:t>
        <a:bodyPr/>
        <a:lstStyle/>
        <a:p>
          <a:endParaRPr lang="en-US"/>
        </a:p>
      </dgm:t>
    </dgm:pt>
    <dgm:pt modelId="{F0842B1B-A159-4518-981D-5BF60F42C96C}" type="sibTrans" cxnId="{8F97B7C6-F257-48CB-8DEF-F8EF2A0CE530}">
      <dgm:prSet/>
      <dgm:spPr/>
      <dgm:t>
        <a:bodyPr/>
        <a:lstStyle/>
        <a:p>
          <a:endParaRPr lang="en-US"/>
        </a:p>
      </dgm:t>
    </dgm:pt>
    <dgm:pt modelId="{88FCD29A-9234-4D72-8DDC-3948C1BC262C}" type="pres">
      <dgm:prSet presAssocID="{AB4FC83E-F6A9-420F-A756-EDE6F744BE2D}" presName="Name0" presStyleCnt="0">
        <dgm:presLayoutVars>
          <dgm:chPref val="3"/>
          <dgm:dir/>
          <dgm:animLvl val="lvl"/>
          <dgm:resizeHandles/>
        </dgm:presLayoutVars>
      </dgm:prSet>
      <dgm:spPr/>
      <dgm:t>
        <a:bodyPr/>
        <a:lstStyle/>
        <a:p>
          <a:endParaRPr lang="en-US"/>
        </a:p>
      </dgm:t>
    </dgm:pt>
    <dgm:pt modelId="{A402586F-F477-4956-8B85-B314FB2416E6}" type="pres">
      <dgm:prSet presAssocID="{FB9F03FF-E6FD-4470-9A94-D8CC7FC44918}" presName="horFlow" presStyleCnt="0"/>
      <dgm:spPr/>
    </dgm:pt>
    <dgm:pt modelId="{64650038-3439-429B-8735-B72C6DB3F235}" type="pres">
      <dgm:prSet presAssocID="{FB9F03FF-E6FD-4470-9A94-D8CC7FC44918}" presName="bigChev" presStyleLbl="node1" presStyleIdx="0" presStyleCnt="6"/>
      <dgm:spPr/>
      <dgm:t>
        <a:bodyPr/>
        <a:lstStyle/>
        <a:p>
          <a:endParaRPr lang="en-US"/>
        </a:p>
      </dgm:t>
    </dgm:pt>
    <dgm:pt modelId="{856BE855-D4AC-4094-943A-A45CF757E43D}" type="pres">
      <dgm:prSet presAssocID="{2E5CBAAC-2EAE-4053-8D6C-B2E9C449DA0C}" presName="parTrans" presStyleCnt="0"/>
      <dgm:spPr/>
    </dgm:pt>
    <dgm:pt modelId="{3AA2E657-0F1B-43BB-ADCA-3B2E5FAA8B0F}" type="pres">
      <dgm:prSet presAssocID="{FD54E56F-E912-49EF-8FD7-C159DAAF98A9}" presName="node" presStyleLbl="alignAccFollowNode1" presStyleIdx="0" presStyleCnt="12">
        <dgm:presLayoutVars>
          <dgm:bulletEnabled val="1"/>
        </dgm:presLayoutVars>
      </dgm:prSet>
      <dgm:spPr/>
      <dgm:t>
        <a:bodyPr/>
        <a:lstStyle/>
        <a:p>
          <a:endParaRPr lang="en-US"/>
        </a:p>
      </dgm:t>
    </dgm:pt>
    <dgm:pt modelId="{58A58E47-EB31-46D7-83BD-D6FB023CE6BE}" type="pres">
      <dgm:prSet presAssocID="{FB9F03FF-E6FD-4470-9A94-D8CC7FC44918}" presName="vSp" presStyleCnt="0"/>
      <dgm:spPr/>
    </dgm:pt>
    <dgm:pt modelId="{1344B1CE-CB12-459C-9715-544504C7BEE4}" type="pres">
      <dgm:prSet presAssocID="{4C2E65F0-551A-49E1-9693-1221874B6398}" presName="horFlow" presStyleCnt="0"/>
      <dgm:spPr/>
    </dgm:pt>
    <dgm:pt modelId="{B75792A2-D21A-4066-B700-9068BDF9D029}" type="pres">
      <dgm:prSet presAssocID="{4C2E65F0-551A-49E1-9693-1221874B6398}" presName="bigChev" presStyleLbl="node1" presStyleIdx="1" presStyleCnt="6"/>
      <dgm:spPr/>
      <dgm:t>
        <a:bodyPr/>
        <a:lstStyle/>
        <a:p>
          <a:endParaRPr lang="en-US"/>
        </a:p>
      </dgm:t>
    </dgm:pt>
    <dgm:pt modelId="{9164F740-7F83-40B6-864F-4353586D7642}" type="pres">
      <dgm:prSet presAssocID="{0CAE7E5F-069A-477F-9E3D-8D754AED5550}" presName="parTrans" presStyleCnt="0"/>
      <dgm:spPr/>
    </dgm:pt>
    <dgm:pt modelId="{FF48E946-3821-4D56-8FFA-A902A9AD16BF}" type="pres">
      <dgm:prSet presAssocID="{E152A290-F523-4E80-B9D1-6419C9D3DEFF}" presName="node" presStyleLbl="alignAccFollowNode1" presStyleIdx="1" presStyleCnt="12">
        <dgm:presLayoutVars>
          <dgm:bulletEnabled val="1"/>
        </dgm:presLayoutVars>
      </dgm:prSet>
      <dgm:spPr/>
      <dgm:t>
        <a:bodyPr/>
        <a:lstStyle/>
        <a:p>
          <a:endParaRPr lang="en-US"/>
        </a:p>
      </dgm:t>
    </dgm:pt>
    <dgm:pt modelId="{99C90152-D224-40E4-B2CF-1A26758C0E35}" type="pres">
      <dgm:prSet presAssocID="{FFB01B72-9F66-45AA-8809-3F18999C3336}" presName="sibTrans" presStyleCnt="0"/>
      <dgm:spPr/>
    </dgm:pt>
    <dgm:pt modelId="{CFD49816-5971-45F0-893B-DF705B1F58FD}" type="pres">
      <dgm:prSet presAssocID="{6FA20618-D3D5-4CC4-BA9D-65B6FE2A0E00}" presName="node" presStyleLbl="alignAccFollowNode1" presStyleIdx="2" presStyleCnt="12">
        <dgm:presLayoutVars>
          <dgm:bulletEnabled val="1"/>
        </dgm:presLayoutVars>
      </dgm:prSet>
      <dgm:spPr/>
      <dgm:t>
        <a:bodyPr/>
        <a:lstStyle/>
        <a:p>
          <a:endParaRPr lang="en-US"/>
        </a:p>
      </dgm:t>
    </dgm:pt>
    <dgm:pt modelId="{D371D6A5-F527-41B0-B8CE-A4C453C280D5}" type="pres">
      <dgm:prSet presAssocID="{4C2E65F0-551A-49E1-9693-1221874B6398}" presName="vSp" presStyleCnt="0"/>
      <dgm:spPr/>
    </dgm:pt>
    <dgm:pt modelId="{9D993DB4-FDFA-4CEC-8E39-631DF4059704}" type="pres">
      <dgm:prSet presAssocID="{6AFB66C3-DD5F-4538-BD0D-B2E9E9ED1CB9}" presName="horFlow" presStyleCnt="0"/>
      <dgm:spPr/>
    </dgm:pt>
    <dgm:pt modelId="{1BF10499-EE27-449B-A9FC-DBF33D797715}" type="pres">
      <dgm:prSet presAssocID="{6AFB66C3-DD5F-4538-BD0D-B2E9E9ED1CB9}" presName="bigChev" presStyleLbl="node1" presStyleIdx="2" presStyleCnt="6"/>
      <dgm:spPr/>
      <dgm:t>
        <a:bodyPr/>
        <a:lstStyle/>
        <a:p>
          <a:endParaRPr lang="en-US"/>
        </a:p>
      </dgm:t>
    </dgm:pt>
    <dgm:pt modelId="{F3A816DA-D78E-4CCF-A8E0-00E0C9F0272C}" type="pres">
      <dgm:prSet presAssocID="{1867F5AD-FD4A-47C3-BAAF-F0DB1715F206}" presName="parTrans" presStyleCnt="0"/>
      <dgm:spPr/>
    </dgm:pt>
    <dgm:pt modelId="{2FCD548F-063E-45FC-958A-CE9FA821858C}" type="pres">
      <dgm:prSet presAssocID="{10DB5117-1761-4042-9B2D-D7A3FA95369F}" presName="node" presStyleLbl="alignAccFollowNode1" presStyleIdx="3" presStyleCnt="12">
        <dgm:presLayoutVars>
          <dgm:bulletEnabled val="1"/>
        </dgm:presLayoutVars>
      </dgm:prSet>
      <dgm:spPr/>
      <dgm:t>
        <a:bodyPr/>
        <a:lstStyle/>
        <a:p>
          <a:endParaRPr lang="en-US"/>
        </a:p>
      </dgm:t>
    </dgm:pt>
    <dgm:pt modelId="{4B1B7F2C-3BDC-47FB-9A7B-CA7604979FF4}" type="pres">
      <dgm:prSet presAssocID="{C7605221-AC2D-4F03-B4DC-F9946A5DE7E5}" presName="sibTrans" presStyleCnt="0"/>
      <dgm:spPr/>
    </dgm:pt>
    <dgm:pt modelId="{20A2C1FB-3127-4F56-88FF-B885E7A455A2}" type="pres">
      <dgm:prSet presAssocID="{89B7DBBC-8925-49F9-8F59-29654DA9BFFF}" presName="node" presStyleLbl="alignAccFollowNode1" presStyleIdx="4" presStyleCnt="12">
        <dgm:presLayoutVars>
          <dgm:bulletEnabled val="1"/>
        </dgm:presLayoutVars>
      </dgm:prSet>
      <dgm:spPr/>
      <dgm:t>
        <a:bodyPr/>
        <a:lstStyle/>
        <a:p>
          <a:endParaRPr lang="en-US"/>
        </a:p>
      </dgm:t>
    </dgm:pt>
    <dgm:pt modelId="{4D396B23-0AAD-4539-B48A-3FA232A39F8B}" type="pres">
      <dgm:prSet presAssocID="{6AFB66C3-DD5F-4538-BD0D-B2E9E9ED1CB9}" presName="vSp" presStyleCnt="0"/>
      <dgm:spPr/>
    </dgm:pt>
    <dgm:pt modelId="{1A2CCC3B-AA77-4D1B-8475-AB7289A36B5E}" type="pres">
      <dgm:prSet presAssocID="{5FFD215E-8512-42FF-BF72-380C1BA0100C}" presName="horFlow" presStyleCnt="0"/>
      <dgm:spPr/>
    </dgm:pt>
    <dgm:pt modelId="{03BC7AC9-A03A-49A8-BD1A-BDE961EB533A}" type="pres">
      <dgm:prSet presAssocID="{5FFD215E-8512-42FF-BF72-380C1BA0100C}" presName="bigChev" presStyleLbl="node1" presStyleIdx="3" presStyleCnt="6"/>
      <dgm:spPr/>
      <dgm:t>
        <a:bodyPr/>
        <a:lstStyle/>
        <a:p>
          <a:endParaRPr lang="en-US"/>
        </a:p>
      </dgm:t>
    </dgm:pt>
    <dgm:pt modelId="{D9EF29D4-583D-4B5B-BF38-9E04ACBE18AA}" type="pres">
      <dgm:prSet presAssocID="{B5F3E8A2-843F-4128-AEED-D50830CA8BEB}" presName="parTrans" presStyleCnt="0"/>
      <dgm:spPr/>
    </dgm:pt>
    <dgm:pt modelId="{A2E91959-BA43-419B-BE7B-9AEC08BA9698}" type="pres">
      <dgm:prSet presAssocID="{3E6E2BAD-DFFF-4C98-A49E-56B50F3BE9A8}" presName="node" presStyleLbl="alignAccFollowNode1" presStyleIdx="5" presStyleCnt="12">
        <dgm:presLayoutVars>
          <dgm:bulletEnabled val="1"/>
        </dgm:presLayoutVars>
      </dgm:prSet>
      <dgm:spPr/>
      <dgm:t>
        <a:bodyPr/>
        <a:lstStyle/>
        <a:p>
          <a:endParaRPr lang="en-US"/>
        </a:p>
      </dgm:t>
    </dgm:pt>
    <dgm:pt modelId="{81952B17-F5A3-4E3B-933B-D1BA807413B6}" type="pres">
      <dgm:prSet presAssocID="{43C63C4E-3B25-412D-81F5-A0C9C6E467D5}" presName="sibTrans" presStyleCnt="0"/>
      <dgm:spPr/>
    </dgm:pt>
    <dgm:pt modelId="{654ACBE2-DC06-4EF0-A775-B4D66C0921A4}" type="pres">
      <dgm:prSet presAssocID="{7910DD40-9368-4996-9DE9-74B48A160FCB}" presName="node" presStyleLbl="alignAccFollowNode1" presStyleIdx="6" presStyleCnt="12">
        <dgm:presLayoutVars>
          <dgm:bulletEnabled val="1"/>
        </dgm:presLayoutVars>
      </dgm:prSet>
      <dgm:spPr/>
      <dgm:t>
        <a:bodyPr/>
        <a:lstStyle/>
        <a:p>
          <a:endParaRPr lang="en-US"/>
        </a:p>
      </dgm:t>
    </dgm:pt>
    <dgm:pt modelId="{A73B5391-6151-4A0E-AFDE-1CC5B8751B62}" type="pres">
      <dgm:prSet presAssocID="{5FFD215E-8512-42FF-BF72-380C1BA0100C}" presName="vSp" presStyleCnt="0"/>
      <dgm:spPr/>
    </dgm:pt>
    <dgm:pt modelId="{2397A6C6-9609-4689-A246-EF6ECE6AB399}" type="pres">
      <dgm:prSet presAssocID="{F427EB81-2EE4-463D-94B9-633CACB4F51E}" presName="horFlow" presStyleCnt="0"/>
      <dgm:spPr/>
    </dgm:pt>
    <dgm:pt modelId="{1483BD9A-B977-4D0A-852F-96C08AFD2B9E}" type="pres">
      <dgm:prSet presAssocID="{F427EB81-2EE4-463D-94B9-633CACB4F51E}" presName="bigChev" presStyleLbl="node1" presStyleIdx="4" presStyleCnt="6"/>
      <dgm:spPr/>
      <dgm:t>
        <a:bodyPr/>
        <a:lstStyle/>
        <a:p>
          <a:endParaRPr lang="en-US"/>
        </a:p>
      </dgm:t>
    </dgm:pt>
    <dgm:pt modelId="{60883C25-DFFA-4FA3-9270-53833B23BB08}" type="pres">
      <dgm:prSet presAssocID="{B698F00E-A256-4CAB-A56D-A3600BC57756}" presName="parTrans" presStyleCnt="0"/>
      <dgm:spPr/>
    </dgm:pt>
    <dgm:pt modelId="{8A70791C-292A-479D-BDCA-799A24293BE2}" type="pres">
      <dgm:prSet presAssocID="{EFD64FF3-908C-4F80-BE9C-0824C27CB68E}" presName="node" presStyleLbl="alignAccFollowNode1" presStyleIdx="7" presStyleCnt="12">
        <dgm:presLayoutVars>
          <dgm:bulletEnabled val="1"/>
        </dgm:presLayoutVars>
      </dgm:prSet>
      <dgm:spPr/>
      <dgm:t>
        <a:bodyPr/>
        <a:lstStyle/>
        <a:p>
          <a:endParaRPr lang="en-US"/>
        </a:p>
      </dgm:t>
    </dgm:pt>
    <dgm:pt modelId="{BAF7B0B2-51E5-4E11-94FF-47FF9A2AC881}" type="pres">
      <dgm:prSet presAssocID="{6AFAD935-667C-4186-ABF5-E1A21D4EFD59}" presName="sibTrans" presStyleCnt="0"/>
      <dgm:spPr/>
    </dgm:pt>
    <dgm:pt modelId="{3F157C2C-1C7E-4DE4-B7EE-EF7F2DB3E3A6}" type="pres">
      <dgm:prSet presAssocID="{54428032-959F-4DE6-95F0-7B6095585562}" presName="node" presStyleLbl="alignAccFollowNode1" presStyleIdx="8" presStyleCnt="12">
        <dgm:presLayoutVars>
          <dgm:bulletEnabled val="1"/>
        </dgm:presLayoutVars>
      </dgm:prSet>
      <dgm:spPr/>
      <dgm:t>
        <a:bodyPr/>
        <a:lstStyle/>
        <a:p>
          <a:endParaRPr lang="en-US"/>
        </a:p>
      </dgm:t>
    </dgm:pt>
    <dgm:pt modelId="{01FE4F91-46EF-45CC-A582-62E8A567C1D4}" type="pres">
      <dgm:prSet presAssocID="{F427EB81-2EE4-463D-94B9-633CACB4F51E}" presName="vSp" presStyleCnt="0"/>
      <dgm:spPr/>
    </dgm:pt>
    <dgm:pt modelId="{B9C58AB2-1D46-4306-B6CD-7BE709875E3D}" type="pres">
      <dgm:prSet presAssocID="{812DAA97-057B-4ABF-8230-B6F9184AF66E}" presName="horFlow" presStyleCnt="0"/>
      <dgm:spPr/>
    </dgm:pt>
    <dgm:pt modelId="{45B038FE-3A7D-4468-847E-5807C014C43C}" type="pres">
      <dgm:prSet presAssocID="{812DAA97-057B-4ABF-8230-B6F9184AF66E}" presName="bigChev" presStyleLbl="node1" presStyleIdx="5" presStyleCnt="6"/>
      <dgm:spPr/>
      <dgm:t>
        <a:bodyPr/>
        <a:lstStyle/>
        <a:p>
          <a:endParaRPr lang="en-US"/>
        </a:p>
      </dgm:t>
    </dgm:pt>
    <dgm:pt modelId="{834B2956-7CC6-4754-A2E9-8EFF9F58BF21}" type="pres">
      <dgm:prSet presAssocID="{D7383BC8-D7D8-41FE-9936-C6F91B886939}" presName="parTrans" presStyleCnt="0"/>
      <dgm:spPr/>
    </dgm:pt>
    <dgm:pt modelId="{3CC54CA3-A7A3-4ED7-A725-E4205C4F2FB5}" type="pres">
      <dgm:prSet presAssocID="{19F23667-7DAF-43D7-A662-E3635B6BFF3F}" presName="node" presStyleLbl="alignAccFollowNode1" presStyleIdx="9" presStyleCnt="12">
        <dgm:presLayoutVars>
          <dgm:bulletEnabled val="1"/>
        </dgm:presLayoutVars>
      </dgm:prSet>
      <dgm:spPr/>
      <dgm:t>
        <a:bodyPr/>
        <a:lstStyle/>
        <a:p>
          <a:endParaRPr lang="en-US"/>
        </a:p>
      </dgm:t>
    </dgm:pt>
    <dgm:pt modelId="{52EEF44A-1220-4058-8B51-E771957FD6CC}" type="pres">
      <dgm:prSet presAssocID="{98BA891A-9108-4883-810F-203D9979407D}" presName="sibTrans" presStyleCnt="0"/>
      <dgm:spPr/>
    </dgm:pt>
    <dgm:pt modelId="{78091D32-A802-4E4E-A425-E4E7E49CEC2D}" type="pres">
      <dgm:prSet presAssocID="{16246991-0148-424E-90F9-18C98C91FB95}" presName="node" presStyleLbl="alignAccFollowNode1" presStyleIdx="10" presStyleCnt="12">
        <dgm:presLayoutVars>
          <dgm:bulletEnabled val="1"/>
        </dgm:presLayoutVars>
      </dgm:prSet>
      <dgm:spPr/>
      <dgm:t>
        <a:bodyPr/>
        <a:lstStyle/>
        <a:p>
          <a:endParaRPr lang="en-US"/>
        </a:p>
      </dgm:t>
    </dgm:pt>
    <dgm:pt modelId="{CE27E782-0999-48FC-8683-A803AEDEF8F2}" type="pres">
      <dgm:prSet presAssocID="{2B87D6B7-648D-49B3-B253-3210938F1EF4}" presName="sibTrans" presStyleCnt="0"/>
      <dgm:spPr/>
    </dgm:pt>
    <dgm:pt modelId="{601B596F-619E-460B-B1C3-98AC572720BF}" type="pres">
      <dgm:prSet presAssocID="{D403C4B4-FD7D-4FE5-ABA6-4851AF47BCEF}" presName="node" presStyleLbl="alignAccFollowNode1" presStyleIdx="11" presStyleCnt="12">
        <dgm:presLayoutVars>
          <dgm:bulletEnabled val="1"/>
        </dgm:presLayoutVars>
      </dgm:prSet>
      <dgm:spPr/>
      <dgm:t>
        <a:bodyPr/>
        <a:lstStyle/>
        <a:p>
          <a:endParaRPr lang="en-US"/>
        </a:p>
      </dgm:t>
    </dgm:pt>
  </dgm:ptLst>
  <dgm:cxnLst>
    <dgm:cxn modelId="{ACF10D70-F906-415F-BD72-710A8B921313}" srcId="{AB4FC83E-F6A9-420F-A756-EDE6F744BE2D}" destId="{812DAA97-057B-4ABF-8230-B6F9184AF66E}" srcOrd="5" destOrd="0" parTransId="{16C33BE4-F1FB-4CD0-8F5B-6B0AC71C7EF6}" sibTransId="{7D94A068-7F45-409A-9167-51873F3F69DF}"/>
    <dgm:cxn modelId="{2D3B82C4-7656-4ED7-8221-40DB1022EBD4}" type="presOf" srcId="{FD54E56F-E912-49EF-8FD7-C159DAAF98A9}" destId="{3AA2E657-0F1B-43BB-ADCA-3B2E5FAA8B0F}" srcOrd="0" destOrd="0" presId="urn:microsoft.com/office/officeart/2005/8/layout/lProcess3"/>
    <dgm:cxn modelId="{31F2ED8C-438D-47BD-AFD2-5397DF0B4996}" type="presOf" srcId="{16246991-0148-424E-90F9-18C98C91FB95}" destId="{78091D32-A802-4E4E-A425-E4E7E49CEC2D}" srcOrd="0" destOrd="0" presId="urn:microsoft.com/office/officeart/2005/8/layout/lProcess3"/>
    <dgm:cxn modelId="{6A0C159E-406B-4BCE-AD26-D95CFBB77A79}" srcId="{F427EB81-2EE4-463D-94B9-633CACB4F51E}" destId="{EFD64FF3-908C-4F80-BE9C-0824C27CB68E}" srcOrd="0" destOrd="0" parTransId="{B698F00E-A256-4CAB-A56D-A3600BC57756}" sibTransId="{6AFAD935-667C-4186-ABF5-E1A21D4EFD59}"/>
    <dgm:cxn modelId="{CE8B9A9A-BA3A-4062-A29F-370F4EAD04E1}" type="presOf" srcId="{FB9F03FF-E6FD-4470-9A94-D8CC7FC44918}" destId="{64650038-3439-429B-8735-B72C6DB3F235}" srcOrd="0" destOrd="0" presId="urn:microsoft.com/office/officeart/2005/8/layout/lProcess3"/>
    <dgm:cxn modelId="{0899B8F5-A2D2-4D98-914A-8B8FE1C764FA}" type="presOf" srcId="{5FFD215E-8512-42FF-BF72-380C1BA0100C}" destId="{03BC7AC9-A03A-49A8-BD1A-BDE961EB533A}" srcOrd="0" destOrd="0" presId="urn:microsoft.com/office/officeart/2005/8/layout/lProcess3"/>
    <dgm:cxn modelId="{5237FFB4-BF1D-41AC-A523-1AF7004AA2F6}" type="presOf" srcId="{10DB5117-1761-4042-9B2D-D7A3FA95369F}" destId="{2FCD548F-063E-45FC-958A-CE9FA821858C}" srcOrd="0" destOrd="0" presId="urn:microsoft.com/office/officeart/2005/8/layout/lProcess3"/>
    <dgm:cxn modelId="{1F1B1C9F-0764-47A5-9A4B-ED7DC8AC641E}" srcId="{AB4FC83E-F6A9-420F-A756-EDE6F744BE2D}" destId="{5FFD215E-8512-42FF-BF72-380C1BA0100C}" srcOrd="3" destOrd="0" parTransId="{26927DF5-1A44-484A-B8C3-2CDF89A9A12D}" sibTransId="{739F7E04-8337-4F27-B411-BC5D7D1F181B}"/>
    <dgm:cxn modelId="{E90B1DC8-7D08-4BAB-93E5-2B2ED6A60EFB}" srcId="{AB4FC83E-F6A9-420F-A756-EDE6F744BE2D}" destId="{6AFB66C3-DD5F-4538-BD0D-B2E9E9ED1CB9}" srcOrd="2" destOrd="0" parTransId="{95B76A50-A66A-43F7-AE05-E7E3EC82CBAA}" sibTransId="{1ABD6C2E-3BC3-40FD-A8AA-D3B61A0B3BD7}"/>
    <dgm:cxn modelId="{9553A49A-3F29-4939-8AF7-F0E8A7B17008}" srcId="{5FFD215E-8512-42FF-BF72-380C1BA0100C}" destId="{3E6E2BAD-DFFF-4C98-A49E-56B50F3BE9A8}" srcOrd="0" destOrd="0" parTransId="{B5F3E8A2-843F-4128-AEED-D50830CA8BEB}" sibTransId="{43C63C4E-3B25-412D-81F5-A0C9C6E467D5}"/>
    <dgm:cxn modelId="{166B4D14-6F70-45A3-A166-51165205A87B}" type="presOf" srcId="{4C2E65F0-551A-49E1-9693-1221874B6398}" destId="{B75792A2-D21A-4066-B700-9068BDF9D029}" srcOrd="0" destOrd="0" presId="urn:microsoft.com/office/officeart/2005/8/layout/lProcess3"/>
    <dgm:cxn modelId="{9B3134A0-4FE1-48A2-A6C5-E93455697511}" srcId="{812DAA97-057B-4ABF-8230-B6F9184AF66E}" destId="{D403C4B4-FD7D-4FE5-ABA6-4851AF47BCEF}" srcOrd="2" destOrd="0" parTransId="{A94BDEC3-758D-4D65-A170-EAF9706A9380}" sibTransId="{D0B7DAAE-2768-410E-B696-50A08253EABD}"/>
    <dgm:cxn modelId="{17DBDDC4-8C50-4DC7-9DEE-1712030C1CB6}" type="presOf" srcId="{19F23667-7DAF-43D7-A662-E3635B6BFF3F}" destId="{3CC54CA3-A7A3-4ED7-A725-E4205C4F2FB5}" srcOrd="0" destOrd="0" presId="urn:microsoft.com/office/officeart/2005/8/layout/lProcess3"/>
    <dgm:cxn modelId="{3F28B3CA-C75B-45C5-8E70-6BCDF7AFCF1A}" srcId="{6AFB66C3-DD5F-4538-BD0D-B2E9E9ED1CB9}" destId="{89B7DBBC-8925-49F9-8F59-29654DA9BFFF}" srcOrd="1" destOrd="0" parTransId="{11FDF90F-9637-4BD6-9DFB-C34A68E8BDF4}" sibTransId="{EA231742-8ED8-4D67-B2DA-E49B4A361810}"/>
    <dgm:cxn modelId="{AF488D17-4E50-4E13-AC50-1BA1ACF21832}" srcId="{AB4FC83E-F6A9-420F-A756-EDE6F744BE2D}" destId="{F427EB81-2EE4-463D-94B9-633CACB4F51E}" srcOrd="4" destOrd="0" parTransId="{28BD26BB-C3C6-4555-878D-A45D67D1C467}" sibTransId="{79FE981C-D05D-4BB6-AA41-D249F24C8057}"/>
    <dgm:cxn modelId="{0EC27ED8-D53C-4AFB-911D-03015BB8F0FE}" srcId="{6AFB66C3-DD5F-4538-BD0D-B2E9E9ED1CB9}" destId="{10DB5117-1761-4042-9B2D-D7A3FA95369F}" srcOrd="0" destOrd="0" parTransId="{1867F5AD-FD4A-47C3-BAAF-F0DB1715F206}" sibTransId="{C7605221-AC2D-4F03-B4DC-F9946A5DE7E5}"/>
    <dgm:cxn modelId="{F742509F-1ECF-4B58-AF55-99D73B8CA200}" type="presOf" srcId="{EFD64FF3-908C-4F80-BE9C-0824C27CB68E}" destId="{8A70791C-292A-479D-BDCA-799A24293BE2}" srcOrd="0" destOrd="0" presId="urn:microsoft.com/office/officeart/2005/8/layout/lProcess3"/>
    <dgm:cxn modelId="{60C540EC-A51A-4719-9F89-A265A20DE9A1}" type="presOf" srcId="{89B7DBBC-8925-49F9-8F59-29654DA9BFFF}" destId="{20A2C1FB-3127-4F56-88FF-B885E7A455A2}" srcOrd="0" destOrd="0" presId="urn:microsoft.com/office/officeart/2005/8/layout/lProcess3"/>
    <dgm:cxn modelId="{624AEA9A-AC53-4C44-A68E-21BA042D6CAB}" type="presOf" srcId="{E152A290-F523-4E80-B9D1-6419C9D3DEFF}" destId="{FF48E946-3821-4D56-8FFA-A902A9AD16BF}" srcOrd="0" destOrd="0" presId="urn:microsoft.com/office/officeart/2005/8/layout/lProcess3"/>
    <dgm:cxn modelId="{F8F3A4E2-7592-4BEE-955C-6CA8E44F1E76}" type="presOf" srcId="{AB4FC83E-F6A9-420F-A756-EDE6F744BE2D}" destId="{88FCD29A-9234-4D72-8DDC-3948C1BC262C}" srcOrd="0" destOrd="0" presId="urn:microsoft.com/office/officeart/2005/8/layout/lProcess3"/>
    <dgm:cxn modelId="{CE948F56-5E3C-4F3D-AF41-01EF79B6BEFF}" srcId="{5FFD215E-8512-42FF-BF72-380C1BA0100C}" destId="{7910DD40-9368-4996-9DE9-74B48A160FCB}" srcOrd="1" destOrd="0" parTransId="{A412929A-02DB-406A-B31F-0762DA59D02C}" sibTransId="{4A0ED7DD-1EED-4AFE-8781-DB889D0DCEEC}"/>
    <dgm:cxn modelId="{B5CE60FC-B4ED-4F82-9128-84B5F8AB2C71}" type="presOf" srcId="{7910DD40-9368-4996-9DE9-74B48A160FCB}" destId="{654ACBE2-DC06-4EF0-A775-B4D66C0921A4}" srcOrd="0" destOrd="0" presId="urn:microsoft.com/office/officeart/2005/8/layout/lProcess3"/>
    <dgm:cxn modelId="{FD182B01-5DFA-41B9-BC77-A16629B643A1}" srcId="{812DAA97-057B-4ABF-8230-B6F9184AF66E}" destId="{16246991-0148-424E-90F9-18C98C91FB95}" srcOrd="1" destOrd="0" parTransId="{DFF48DC4-B74F-4954-84AD-5746113D7B17}" sibTransId="{2B87D6B7-648D-49B3-B253-3210938F1EF4}"/>
    <dgm:cxn modelId="{B50574EC-EFB5-4839-958A-89055D948DD3}" srcId="{AB4FC83E-F6A9-420F-A756-EDE6F744BE2D}" destId="{4C2E65F0-551A-49E1-9693-1221874B6398}" srcOrd="1" destOrd="0" parTransId="{2B16231F-7640-4BDE-B8F8-6134446FD338}" sibTransId="{73FC9E59-36D4-4D00-844E-11C1471A0D1B}"/>
    <dgm:cxn modelId="{19C76501-C70C-4B19-AB5A-771C0D1E5E4D}" type="presOf" srcId="{3E6E2BAD-DFFF-4C98-A49E-56B50F3BE9A8}" destId="{A2E91959-BA43-419B-BE7B-9AEC08BA9698}" srcOrd="0" destOrd="0" presId="urn:microsoft.com/office/officeart/2005/8/layout/lProcess3"/>
    <dgm:cxn modelId="{557C9424-FC9C-44FA-82C0-7D796CF47550}" type="presOf" srcId="{D403C4B4-FD7D-4FE5-ABA6-4851AF47BCEF}" destId="{601B596F-619E-460B-B1C3-98AC572720BF}" srcOrd="0" destOrd="0" presId="urn:microsoft.com/office/officeart/2005/8/layout/lProcess3"/>
    <dgm:cxn modelId="{3916B821-8BAE-4175-9942-C1CF37BBC32F}" srcId="{F427EB81-2EE4-463D-94B9-633CACB4F51E}" destId="{54428032-959F-4DE6-95F0-7B6095585562}" srcOrd="1" destOrd="0" parTransId="{7EAAA125-2F2B-4926-81A0-E0C39F258917}" sibTransId="{FA4380A0-2B70-4D57-BD5B-0CB94194E62A}"/>
    <dgm:cxn modelId="{4FD4B3D1-83D0-4A34-8323-898C4448061E}" srcId="{812DAA97-057B-4ABF-8230-B6F9184AF66E}" destId="{19F23667-7DAF-43D7-A662-E3635B6BFF3F}" srcOrd="0" destOrd="0" parTransId="{D7383BC8-D7D8-41FE-9936-C6F91B886939}" sibTransId="{98BA891A-9108-4883-810F-203D9979407D}"/>
    <dgm:cxn modelId="{3A75FDB8-60A9-484A-9E2F-5C5643CCA1B9}" type="presOf" srcId="{F427EB81-2EE4-463D-94B9-633CACB4F51E}" destId="{1483BD9A-B977-4D0A-852F-96C08AFD2B9E}" srcOrd="0" destOrd="0" presId="urn:microsoft.com/office/officeart/2005/8/layout/lProcess3"/>
    <dgm:cxn modelId="{5BF97596-57DF-412B-9E3D-C417606C0334}" type="presOf" srcId="{54428032-959F-4DE6-95F0-7B6095585562}" destId="{3F157C2C-1C7E-4DE4-B7EE-EF7F2DB3E3A6}" srcOrd="0" destOrd="0" presId="urn:microsoft.com/office/officeart/2005/8/layout/lProcess3"/>
    <dgm:cxn modelId="{89B7165F-9B7E-4F22-846A-99A0C7078B2A}" srcId="{AB4FC83E-F6A9-420F-A756-EDE6F744BE2D}" destId="{FB9F03FF-E6FD-4470-9A94-D8CC7FC44918}" srcOrd="0" destOrd="0" parTransId="{F52B383E-DCBB-4027-9BCA-999DF14297E8}" sibTransId="{4E382995-940A-4E1E-86DF-D9CF9E669B8A}"/>
    <dgm:cxn modelId="{4CD5F8B5-A03E-48BA-949F-27B2872A8E99}" srcId="{4C2E65F0-551A-49E1-9693-1221874B6398}" destId="{6FA20618-D3D5-4CC4-BA9D-65B6FE2A0E00}" srcOrd="1" destOrd="0" parTransId="{B000AC9C-B5B6-4B79-A16E-BB8E6FBEDAA6}" sibTransId="{E11C62E7-77B1-4679-9837-B79B780BC5F8}"/>
    <dgm:cxn modelId="{7F3B7CF1-4A35-43F0-B7EF-53460BEB39FD}" type="presOf" srcId="{6AFB66C3-DD5F-4538-BD0D-B2E9E9ED1CB9}" destId="{1BF10499-EE27-449B-A9FC-DBF33D797715}" srcOrd="0" destOrd="0" presId="urn:microsoft.com/office/officeart/2005/8/layout/lProcess3"/>
    <dgm:cxn modelId="{FF33A81E-D805-46DE-A1EE-FBACF54E4BB5}" type="presOf" srcId="{812DAA97-057B-4ABF-8230-B6F9184AF66E}" destId="{45B038FE-3A7D-4468-847E-5807C014C43C}" srcOrd="0" destOrd="0" presId="urn:microsoft.com/office/officeart/2005/8/layout/lProcess3"/>
    <dgm:cxn modelId="{8F97B7C6-F257-48CB-8DEF-F8EF2A0CE530}" srcId="{FB9F03FF-E6FD-4470-9A94-D8CC7FC44918}" destId="{FD54E56F-E912-49EF-8FD7-C159DAAF98A9}" srcOrd="0" destOrd="0" parTransId="{2E5CBAAC-2EAE-4053-8D6C-B2E9C449DA0C}" sibTransId="{F0842B1B-A159-4518-981D-5BF60F42C96C}"/>
    <dgm:cxn modelId="{5A3E853A-C8E5-4D8F-908E-41C29A349573}" type="presOf" srcId="{6FA20618-D3D5-4CC4-BA9D-65B6FE2A0E00}" destId="{CFD49816-5971-45F0-893B-DF705B1F58FD}" srcOrd="0" destOrd="0" presId="urn:microsoft.com/office/officeart/2005/8/layout/lProcess3"/>
    <dgm:cxn modelId="{18E488C5-2539-4008-9ACA-DE1324BB60D9}" srcId="{4C2E65F0-551A-49E1-9693-1221874B6398}" destId="{E152A290-F523-4E80-B9D1-6419C9D3DEFF}" srcOrd="0" destOrd="0" parTransId="{0CAE7E5F-069A-477F-9E3D-8D754AED5550}" sibTransId="{FFB01B72-9F66-45AA-8809-3F18999C3336}"/>
    <dgm:cxn modelId="{0EFDE0E3-85B0-43A8-9329-C66AAC7BBCE7}" type="presParOf" srcId="{88FCD29A-9234-4D72-8DDC-3948C1BC262C}" destId="{A402586F-F477-4956-8B85-B314FB2416E6}" srcOrd="0" destOrd="0" presId="urn:microsoft.com/office/officeart/2005/8/layout/lProcess3"/>
    <dgm:cxn modelId="{64CC5D3F-7807-4BCF-8EF0-29563F451B22}" type="presParOf" srcId="{A402586F-F477-4956-8B85-B314FB2416E6}" destId="{64650038-3439-429B-8735-B72C6DB3F235}" srcOrd="0" destOrd="0" presId="urn:microsoft.com/office/officeart/2005/8/layout/lProcess3"/>
    <dgm:cxn modelId="{8994E9C6-007A-4E67-AEFF-BB93A98C4C39}" type="presParOf" srcId="{A402586F-F477-4956-8B85-B314FB2416E6}" destId="{856BE855-D4AC-4094-943A-A45CF757E43D}" srcOrd="1" destOrd="0" presId="urn:microsoft.com/office/officeart/2005/8/layout/lProcess3"/>
    <dgm:cxn modelId="{AA6019D3-AFEA-4834-BBEB-60A3A42C4FA8}" type="presParOf" srcId="{A402586F-F477-4956-8B85-B314FB2416E6}" destId="{3AA2E657-0F1B-43BB-ADCA-3B2E5FAA8B0F}" srcOrd="2" destOrd="0" presId="urn:microsoft.com/office/officeart/2005/8/layout/lProcess3"/>
    <dgm:cxn modelId="{D0747747-3C26-4F14-B21B-143D16FC59C2}" type="presParOf" srcId="{88FCD29A-9234-4D72-8DDC-3948C1BC262C}" destId="{58A58E47-EB31-46D7-83BD-D6FB023CE6BE}" srcOrd="1" destOrd="0" presId="urn:microsoft.com/office/officeart/2005/8/layout/lProcess3"/>
    <dgm:cxn modelId="{D5B078F0-302F-461A-846D-594AD19916CE}" type="presParOf" srcId="{88FCD29A-9234-4D72-8DDC-3948C1BC262C}" destId="{1344B1CE-CB12-459C-9715-544504C7BEE4}" srcOrd="2" destOrd="0" presId="urn:microsoft.com/office/officeart/2005/8/layout/lProcess3"/>
    <dgm:cxn modelId="{AF19E2D0-0B58-4FC9-A7EE-9A8ED1C642DB}" type="presParOf" srcId="{1344B1CE-CB12-459C-9715-544504C7BEE4}" destId="{B75792A2-D21A-4066-B700-9068BDF9D029}" srcOrd="0" destOrd="0" presId="urn:microsoft.com/office/officeart/2005/8/layout/lProcess3"/>
    <dgm:cxn modelId="{2C113A60-2164-49D3-A9EF-463718BDF4BD}" type="presParOf" srcId="{1344B1CE-CB12-459C-9715-544504C7BEE4}" destId="{9164F740-7F83-40B6-864F-4353586D7642}" srcOrd="1" destOrd="0" presId="urn:microsoft.com/office/officeart/2005/8/layout/lProcess3"/>
    <dgm:cxn modelId="{4DEAC1EA-EB27-4A72-B849-1C16803E6BD1}" type="presParOf" srcId="{1344B1CE-CB12-459C-9715-544504C7BEE4}" destId="{FF48E946-3821-4D56-8FFA-A902A9AD16BF}" srcOrd="2" destOrd="0" presId="urn:microsoft.com/office/officeart/2005/8/layout/lProcess3"/>
    <dgm:cxn modelId="{26325493-FC39-44EA-805F-00F8AD9B57E3}" type="presParOf" srcId="{1344B1CE-CB12-459C-9715-544504C7BEE4}" destId="{99C90152-D224-40E4-B2CF-1A26758C0E35}" srcOrd="3" destOrd="0" presId="urn:microsoft.com/office/officeart/2005/8/layout/lProcess3"/>
    <dgm:cxn modelId="{3EE3019A-D23E-499C-9EC4-146B1EAE57A4}" type="presParOf" srcId="{1344B1CE-CB12-459C-9715-544504C7BEE4}" destId="{CFD49816-5971-45F0-893B-DF705B1F58FD}" srcOrd="4" destOrd="0" presId="urn:microsoft.com/office/officeart/2005/8/layout/lProcess3"/>
    <dgm:cxn modelId="{2A842284-84E1-40F7-89B6-8857D228D76E}" type="presParOf" srcId="{88FCD29A-9234-4D72-8DDC-3948C1BC262C}" destId="{D371D6A5-F527-41B0-B8CE-A4C453C280D5}" srcOrd="3" destOrd="0" presId="urn:microsoft.com/office/officeart/2005/8/layout/lProcess3"/>
    <dgm:cxn modelId="{04E5A3C3-05DA-4E24-BBE9-96DFFD5DB89D}" type="presParOf" srcId="{88FCD29A-9234-4D72-8DDC-3948C1BC262C}" destId="{9D993DB4-FDFA-4CEC-8E39-631DF4059704}" srcOrd="4" destOrd="0" presId="urn:microsoft.com/office/officeart/2005/8/layout/lProcess3"/>
    <dgm:cxn modelId="{8A45D244-8C54-4753-8518-44AA4C1602F1}" type="presParOf" srcId="{9D993DB4-FDFA-4CEC-8E39-631DF4059704}" destId="{1BF10499-EE27-449B-A9FC-DBF33D797715}" srcOrd="0" destOrd="0" presId="urn:microsoft.com/office/officeart/2005/8/layout/lProcess3"/>
    <dgm:cxn modelId="{FD09246C-3DE0-4BB8-A5E8-BEE77A33D658}" type="presParOf" srcId="{9D993DB4-FDFA-4CEC-8E39-631DF4059704}" destId="{F3A816DA-D78E-4CCF-A8E0-00E0C9F0272C}" srcOrd="1" destOrd="0" presId="urn:microsoft.com/office/officeart/2005/8/layout/lProcess3"/>
    <dgm:cxn modelId="{D16FC08F-329C-45CF-ADEB-2E09B2936841}" type="presParOf" srcId="{9D993DB4-FDFA-4CEC-8E39-631DF4059704}" destId="{2FCD548F-063E-45FC-958A-CE9FA821858C}" srcOrd="2" destOrd="0" presId="urn:microsoft.com/office/officeart/2005/8/layout/lProcess3"/>
    <dgm:cxn modelId="{D4FB0DE0-0CAC-458E-9864-4D5F5F8C6B04}" type="presParOf" srcId="{9D993DB4-FDFA-4CEC-8E39-631DF4059704}" destId="{4B1B7F2C-3BDC-47FB-9A7B-CA7604979FF4}" srcOrd="3" destOrd="0" presId="urn:microsoft.com/office/officeart/2005/8/layout/lProcess3"/>
    <dgm:cxn modelId="{8D7C48CF-2B03-4C16-8E14-76BD60BCC01F}" type="presParOf" srcId="{9D993DB4-FDFA-4CEC-8E39-631DF4059704}" destId="{20A2C1FB-3127-4F56-88FF-B885E7A455A2}" srcOrd="4" destOrd="0" presId="urn:microsoft.com/office/officeart/2005/8/layout/lProcess3"/>
    <dgm:cxn modelId="{E957C56D-813F-4E3D-8C5E-53D633EDE6A3}" type="presParOf" srcId="{88FCD29A-9234-4D72-8DDC-3948C1BC262C}" destId="{4D396B23-0AAD-4539-B48A-3FA232A39F8B}" srcOrd="5" destOrd="0" presId="urn:microsoft.com/office/officeart/2005/8/layout/lProcess3"/>
    <dgm:cxn modelId="{571C55E0-9BA8-489B-9261-9F248FC8A497}" type="presParOf" srcId="{88FCD29A-9234-4D72-8DDC-3948C1BC262C}" destId="{1A2CCC3B-AA77-4D1B-8475-AB7289A36B5E}" srcOrd="6" destOrd="0" presId="urn:microsoft.com/office/officeart/2005/8/layout/lProcess3"/>
    <dgm:cxn modelId="{6334D789-8372-4DD5-B682-98BF7906B908}" type="presParOf" srcId="{1A2CCC3B-AA77-4D1B-8475-AB7289A36B5E}" destId="{03BC7AC9-A03A-49A8-BD1A-BDE961EB533A}" srcOrd="0" destOrd="0" presId="urn:microsoft.com/office/officeart/2005/8/layout/lProcess3"/>
    <dgm:cxn modelId="{E43618DD-F8D6-4D86-8468-B695E382FD6A}" type="presParOf" srcId="{1A2CCC3B-AA77-4D1B-8475-AB7289A36B5E}" destId="{D9EF29D4-583D-4B5B-BF38-9E04ACBE18AA}" srcOrd="1" destOrd="0" presId="urn:microsoft.com/office/officeart/2005/8/layout/lProcess3"/>
    <dgm:cxn modelId="{B96DEC9B-5DC5-41FA-98A1-BD5DD2E83A1E}" type="presParOf" srcId="{1A2CCC3B-AA77-4D1B-8475-AB7289A36B5E}" destId="{A2E91959-BA43-419B-BE7B-9AEC08BA9698}" srcOrd="2" destOrd="0" presId="urn:microsoft.com/office/officeart/2005/8/layout/lProcess3"/>
    <dgm:cxn modelId="{838C43A9-A607-4A8B-9391-837B7D8BCC29}" type="presParOf" srcId="{1A2CCC3B-AA77-4D1B-8475-AB7289A36B5E}" destId="{81952B17-F5A3-4E3B-933B-D1BA807413B6}" srcOrd="3" destOrd="0" presId="urn:microsoft.com/office/officeart/2005/8/layout/lProcess3"/>
    <dgm:cxn modelId="{577D001E-9F0F-4D42-8117-1F92CA546879}" type="presParOf" srcId="{1A2CCC3B-AA77-4D1B-8475-AB7289A36B5E}" destId="{654ACBE2-DC06-4EF0-A775-B4D66C0921A4}" srcOrd="4" destOrd="0" presId="urn:microsoft.com/office/officeart/2005/8/layout/lProcess3"/>
    <dgm:cxn modelId="{71409E30-4F42-4B0D-829B-2A47F114A25B}" type="presParOf" srcId="{88FCD29A-9234-4D72-8DDC-3948C1BC262C}" destId="{A73B5391-6151-4A0E-AFDE-1CC5B8751B62}" srcOrd="7" destOrd="0" presId="urn:microsoft.com/office/officeart/2005/8/layout/lProcess3"/>
    <dgm:cxn modelId="{087BAABF-FF74-4FCB-879E-84F2E4DD1D55}" type="presParOf" srcId="{88FCD29A-9234-4D72-8DDC-3948C1BC262C}" destId="{2397A6C6-9609-4689-A246-EF6ECE6AB399}" srcOrd="8" destOrd="0" presId="urn:microsoft.com/office/officeart/2005/8/layout/lProcess3"/>
    <dgm:cxn modelId="{B44CF691-5E63-403C-A1B0-63AEEF22E111}" type="presParOf" srcId="{2397A6C6-9609-4689-A246-EF6ECE6AB399}" destId="{1483BD9A-B977-4D0A-852F-96C08AFD2B9E}" srcOrd="0" destOrd="0" presId="urn:microsoft.com/office/officeart/2005/8/layout/lProcess3"/>
    <dgm:cxn modelId="{9BBD5768-C5D7-49D0-B01C-79A7A816FFC8}" type="presParOf" srcId="{2397A6C6-9609-4689-A246-EF6ECE6AB399}" destId="{60883C25-DFFA-4FA3-9270-53833B23BB08}" srcOrd="1" destOrd="0" presId="urn:microsoft.com/office/officeart/2005/8/layout/lProcess3"/>
    <dgm:cxn modelId="{4F4208C7-D451-4514-899D-4C2911430F36}" type="presParOf" srcId="{2397A6C6-9609-4689-A246-EF6ECE6AB399}" destId="{8A70791C-292A-479D-BDCA-799A24293BE2}" srcOrd="2" destOrd="0" presId="urn:microsoft.com/office/officeart/2005/8/layout/lProcess3"/>
    <dgm:cxn modelId="{5DA7D34C-898E-4BEA-8C50-4CBBAC672491}" type="presParOf" srcId="{2397A6C6-9609-4689-A246-EF6ECE6AB399}" destId="{BAF7B0B2-51E5-4E11-94FF-47FF9A2AC881}" srcOrd="3" destOrd="0" presId="urn:microsoft.com/office/officeart/2005/8/layout/lProcess3"/>
    <dgm:cxn modelId="{6A2451A8-3A3F-496F-BCD5-01B2F37EB63C}" type="presParOf" srcId="{2397A6C6-9609-4689-A246-EF6ECE6AB399}" destId="{3F157C2C-1C7E-4DE4-B7EE-EF7F2DB3E3A6}" srcOrd="4" destOrd="0" presId="urn:microsoft.com/office/officeart/2005/8/layout/lProcess3"/>
    <dgm:cxn modelId="{33A6FE5B-F431-4457-9D11-C0E558253FB5}" type="presParOf" srcId="{88FCD29A-9234-4D72-8DDC-3948C1BC262C}" destId="{01FE4F91-46EF-45CC-A582-62E8A567C1D4}" srcOrd="9" destOrd="0" presId="urn:microsoft.com/office/officeart/2005/8/layout/lProcess3"/>
    <dgm:cxn modelId="{6178FFD5-BFDE-4AC4-B3FB-E1DDC8AC4ABA}" type="presParOf" srcId="{88FCD29A-9234-4D72-8DDC-3948C1BC262C}" destId="{B9C58AB2-1D46-4306-B6CD-7BE709875E3D}" srcOrd="10" destOrd="0" presId="urn:microsoft.com/office/officeart/2005/8/layout/lProcess3"/>
    <dgm:cxn modelId="{D29FBD06-CC1F-4420-8584-7BEF5C2A56C1}" type="presParOf" srcId="{B9C58AB2-1D46-4306-B6CD-7BE709875E3D}" destId="{45B038FE-3A7D-4468-847E-5807C014C43C}" srcOrd="0" destOrd="0" presId="urn:microsoft.com/office/officeart/2005/8/layout/lProcess3"/>
    <dgm:cxn modelId="{7987F101-CC13-4C96-8C2D-D071CFBE06B1}" type="presParOf" srcId="{B9C58AB2-1D46-4306-B6CD-7BE709875E3D}" destId="{834B2956-7CC6-4754-A2E9-8EFF9F58BF21}" srcOrd="1" destOrd="0" presId="urn:microsoft.com/office/officeart/2005/8/layout/lProcess3"/>
    <dgm:cxn modelId="{8211A331-30F8-40FD-AFD8-C2101CB1E192}" type="presParOf" srcId="{B9C58AB2-1D46-4306-B6CD-7BE709875E3D}" destId="{3CC54CA3-A7A3-4ED7-A725-E4205C4F2FB5}" srcOrd="2" destOrd="0" presId="urn:microsoft.com/office/officeart/2005/8/layout/lProcess3"/>
    <dgm:cxn modelId="{AE635368-171F-46E4-80D3-04FD7086574A}" type="presParOf" srcId="{B9C58AB2-1D46-4306-B6CD-7BE709875E3D}" destId="{52EEF44A-1220-4058-8B51-E771957FD6CC}" srcOrd="3" destOrd="0" presId="urn:microsoft.com/office/officeart/2005/8/layout/lProcess3"/>
    <dgm:cxn modelId="{0B3DAD77-0D7E-4C09-AD4E-7F1AB63D6373}" type="presParOf" srcId="{B9C58AB2-1D46-4306-B6CD-7BE709875E3D}" destId="{78091D32-A802-4E4E-A425-E4E7E49CEC2D}" srcOrd="4" destOrd="0" presId="urn:microsoft.com/office/officeart/2005/8/layout/lProcess3"/>
    <dgm:cxn modelId="{1BB4B952-9BE9-4FC8-A248-D48C4A22E00C}" type="presParOf" srcId="{B9C58AB2-1D46-4306-B6CD-7BE709875E3D}" destId="{CE27E782-0999-48FC-8683-A803AEDEF8F2}" srcOrd="5" destOrd="0" presId="urn:microsoft.com/office/officeart/2005/8/layout/lProcess3"/>
    <dgm:cxn modelId="{F9CC732B-DEAC-4246-80E6-08DCB78CA4CA}" type="presParOf" srcId="{B9C58AB2-1D46-4306-B6CD-7BE709875E3D}" destId="{601B596F-619E-460B-B1C3-98AC572720BF}"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CCB1FC-93A8-4996-A718-23CA68D4BA6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40EF2141-B057-41A7-9315-B551D928E091}">
      <dgm:prSet phldrT="[Text]" custT="1"/>
      <dgm:spPr/>
      <dgm:t>
        <a:bodyPr/>
        <a:lstStyle/>
        <a:p>
          <a:r>
            <a:rPr lang="en-US" sz="1200" dirty="0" smtClean="0"/>
            <a:t>Header [Optional]</a:t>
          </a:r>
          <a:endParaRPr lang="en-US" sz="1200" dirty="0"/>
        </a:p>
      </dgm:t>
    </dgm:pt>
    <dgm:pt modelId="{67891A93-AD6C-4A39-B0FF-11B597C1CBB9}" type="parTrans" cxnId="{B976B8B7-2896-4BEE-8031-83002DE01104}">
      <dgm:prSet/>
      <dgm:spPr/>
      <dgm:t>
        <a:bodyPr/>
        <a:lstStyle/>
        <a:p>
          <a:endParaRPr lang="en-US"/>
        </a:p>
      </dgm:t>
    </dgm:pt>
    <dgm:pt modelId="{AF03DF23-C459-44F8-A9AB-6ADA0889D3EC}" type="sibTrans" cxnId="{B976B8B7-2896-4BEE-8031-83002DE01104}">
      <dgm:prSet/>
      <dgm:spPr/>
      <dgm:t>
        <a:bodyPr/>
        <a:lstStyle/>
        <a:p>
          <a:endParaRPr lang="en-US"/>
        </a:p>
      </dgm:t>
    </dgm:pt>
    <dgm:pt modelId="{3090B260-87DF-468C-8B7B-7DAB4B597B57}">
      <dgm:prSet phldrT="[Text]"/>
      <dgm:spPr/>
      <dgm:t>
        <a:bodyPr/>
        <a:lstStyle/>
        <a:p>
          <a:r>
            <a:rPr lang="en-US" dirty="0" smtClean="0"/>
            <a:t>CP0</a:t>
          </a:r>
          <a:endParaRPr lang="en-US" dirty="0"/>
        </a:p>
      </dgm:t>
    </dgm:pt>
    <dgm:pt modelId="{7FBB9B54-9857-4528-B16B-A86DB94D6C53}" type="parTrans" cxnId="{9CBFEB8B-E6C4-47CF-ADCF-DB8CB9A587E3}">
      <dgm:prSet/>
      <dgm:spPr/>
      <dgm:t>
        <a:bodyPr/>
        <a:lstStyle/>
        <a:p>
          <a:endParaRPr lang="en-US"/>
        </a:p>
      </dgm:t>
    </dgm:pt>
    <dgm:pt modelId="{9F66747B-FF00-4BB4-9E7D-07C4507A96E8}" type="sibTrans" cxnId="{9CBFEB8B-E6C4-47CF-ADCF-DB8CB9A587E3}">
      <dgm:prSet/>
      <dgm:spPr/>
      <dgm:t>
        <a:bodyPr/>
        <a:lstStyle/>
        <a:p>
          <a:endParaRPr lang="en-US"/>
        </a:p>
      </dgm:t>
    </dgm:pt>
    <dgm:pt modelId="{28F4EDAC-321E-4E3B-87B1-F5980D264487}">
      <dgm:prSet phldrT="[Text]"/>
      <dgm:spPr/>
      <dgm:t>
        <a:bodyPr/>
        <a:lstStyle/>
        <a:p>
          <a:r>
            <a:rPr lang="en-US" dirty="0" smtClean="0"/>
            <a:t>Channel 1</a:t>
          </a:r>
          <a:endParaRPr lang="en-US" dirty="0"/>
        </a:p>
      </dgm:t>
    </dgm:pt>
    <dgm:pt modelId="{41F2B803-12E2-4D66-B5FA-D6A13AE8D5EE}" type="parTrans" cxnId="{B77D6025-9753-4E99-8458-261B34D75CB3}">
      <dgm:prSet/>
      <dgm:spPr/>
      <dgm:t>
        <a:bodyPr/>
        <a:lstStyle/>
        <a:p>
          <a:endParaRPr lang="en-US"/>
        </a:p>
      </dgm:t>
    </dgm:pt>
    <dgm:pt modelId="{74BF50A7-7702-43A3-BC30-B294FB4DD90E}" type="sibTrans" cxnId="{B77D6025-9753-4E99-8458-261B34D75CB3}">
      <dgm:prSet/>
      <dgm:spPr/>
      <dgm:t>
        <a:bodyPr/>
        <a:lstStyle/>
        <a:p>
          <a:endParaRPr lang="en-US"/>
        </a:p>
      </dgm:t>
    </dgm:pt>
    <dgm:pt modelId="{866884DC-5409-437A-910E-C00488050870}">
      <dgm:prSet phldrT="[Text]"/>
      <dgm:spPr/>
      <dgm:t>
        <a:bodyPr/>
        <a:lstStyle/>
        <a:p>
          <a:r>
            <a:rPr lang="en-US" dirty="0" smtClean="0"/>
            <a:t>Channel 2</a:t>
          </a:r>
          <a:endParaRPr lang="en-US" dirty="0"/>
        </a:p>
      </dgm:t>
    </dgm:pt>
    <dgm:pt modelId="{7B6DFB86-1940-4E5D-8551-54AA4870B48F}" type="parTrans" cxnId="{E4202CB5-5A22-48D4-9678-103BE4FE088D}">
      <dgm:prSet/>
      <dgm:spPr/>
      <dgm:t>
        <a:bodyPr/>
        <a:lstStyle/>
        <a:p>
          <a:endParaRPr lang="en-US"/>
        </a:p>
      </dgm:t>
    </dgm:pt>
    <dgm:pt modelId="{8D8014E7-57E1-432C-A778-3CA537B4C7E3}" type="sibTrans" cxnId="{E4202CB5-5A22-48D4-9678-103BE4FE088D}">
      <dgm:prSet/>
      <dgm:spPr/>
      <dgm:t>
        <a:bodyPr/>
        <a:lstStyle/>
        <a:p>
          <a:endParaRPr lang="en-US"/>
        </a:p>
      </dgm:t>
    </dgm:pt>
    <dgm:pt modelId="{26DA4FFA-4C24-493F-AEDC-095CAD6A6C54}">
      <dgm:prSet phldrT="[Text]"/>
      <dgm:spPr/>
      <dgm:t>
        <a:bodyPr/>
        <a:lstStyle/>
        <a:p>
          <a:r>
            <a:rPr lang="en-US" dirty="0" smtClean="0"/>
            <a:t>Channel 3</a:t>
          </a:r>
          <a:endParaRPr lang="en-US" dirty="0"/>
        </a:p>
      </dgm:t>
    </dgm:pt>
    <dgm:pt modelId="{5B1F7FE7-4642-442B-B3F7-72709D364A7A}" type="parTrans" cxnId="{7575E7D2-FBAE-408F-867A-AFDAAA89A26B}">
      <dgm:prSet/>
      <dgm:spPr/>
      <dgm:t>
        <a:bodyPr/>
        <a:lstStyle/>
        <a:p>
          <a:endParaRPr lang="en-US"/>
        </a:p>
      </dgm:t>
    </dgm:pt>
    <dgm:pt modelId="{9EB10FBF-5972-441A-81FE-19939C99FE95}" type="sibTrans" cxnId="{7575E7D2-FBAE-408F-867A-AFDAAA89A26B}">
      <dgm:prSet/>
      <dgm:spPr/>
      <dgm:t>
        <a:bodyPr/>
        <a:lstStyle/>
        <a:p>
          <a:endParaRPr lang="en-US"/>
        </a:p>
      </dgm:t>
    </dgm:pt>
    <dgm:pt modelId="{CEE80673-7FD9-446E-A78F-CD88565B301F}">
      <dgm:prSet phldrT="[Text]"/>
      <dgm:spPr/>
      <dgm:t>
        <a:bodyPr/>
        <a:lstStyle/>
        <a:p>
          <a:r>
            <a:rPr lang="en-US" dirty="0" smtClean="0"/>
            <a:t>Channel 4</a:t>
          </a:r>
          <a:endParaRPr lang="en-US" dirty="0"/>
        </a:p>
      </dgm:t>
    </dgm:pt>
    <dgm:pt modelId="{3E914F16-28C3-4443-BA48-6818D992E5E2}" type="parTrans" cxnId="{4FA85D17-7C87-4488-9FFF-FD372B09DC07}">
      <dgm:prSet/>
      <dgm:spPr/>
      <dgm:t>
        <a:bodyPr/>
        <a:lstStyle/>
        <a:p>
          <a:endParaRPr lang="en-US"/>
        </a:p>
      </dgm:t>
    </dgm:pt>
    <dgm:pt modelId="{2B5F3960-3EE0-4C90-9A84-AE62ADCF1C3A}" type="sibTrans" cxnId="{4FA85D17-7C87-4488-9FFF-FD372B09DC07}">
      <dgm:prSet/>
      <dgm:spPr/>
      <dgm:t>
        <a:bodyPr/>
        <a:lstStyle/>
        <a:p>
          <a:endParaRPr lang="en-US"/>
        </a:p>
      </dgm:t>
    </dgm:pt>
    <dgm:pt modelId="{50CC24AA-B6EE-4E3C-A2ED-E1BA73314D20}">
      <dgm:prSet phldrT="[Text]"/>
      <dgm:spPr/>
      <dgm:t>
        <a:bodyPr/>
        <a:lstStyle/>
        <a:p>
          <a:r>
            <a:rPr lang="en-US" dirty="0" smtClean="0"/>
            <a:t>CP1</a:t>
          </a:r>
          <a:endParaRPr lang="en-US" dirty="0"/>
        </a:p>
      </dgm:t>
    </dgm:pt>
    <dgm:pt modelId="{2741915B-3351-41F6-BE86-8FBFA855406B}" type="parTrans" cxnId="{B878EE22-531B-4244-A7CF-55D9548F70F1}">
      <dgm:prSet/>
      <dgm:spPr/>
      <dgm:t>
        <a:bodyPr/>
        <a:lstStyle/>
        <a:p>
          <a:endParaRPr lang="en-US"/>
        </a:p>
      </dgm:t>
    </dgm:pt>
    <dgm:pt modelId="{F7E2B08E-17A3-47B8-AA4D-6E8A6C4AE863}" type="sibTrans" cxnId="{B878EE22-531B-4244-A7CF-55D9548F70F1}">
      <dgm:prSet/>
      <dgm:spPr/>
      <dgm:t>
        <a:bodyPr/>
        <a:lstStyle/>
        <a:p>
          <a:endParaRPr lang="en-US"/>
        </a:p>
      </dgm:t>
    </dgm:pt>
    <dgm:pt modelId="{F630AAD2-09BA-4CDA-A8F0-D5BABAB815DD}">
      <dgm:prSet phldrT="[Text]"/>
      <dgm:spPr/>
      <dgm:t>
        <a:bodyPr/>
        <a:lstStyle/>
        <a:p>
          <a:r>
            <a:rPr lang="en-US" dirty="0" smtClean="0"/>
            <a:t>CP2</a:t>
          </a:r>
          <a:endParaRPr lang="en-US" dirty="0"/>
        </a:p>
      </dgm:t>
    </dgm:pt>
    <dgm:pt modelId="{14F6A21A-B9C8-4751-93FA-E502FCE1F4CB}" type="parTrans" cxnId="{BEFFA7D8-FA86-45DE-A7CF-948E51AEC084}">
      <dgm:prSet/>
      <dgm:spPr/>
      <dgm:t>
        <a:bodyPr/>
        <a:lstStyle/>
        <a:p>
          <a:endParaRPr lang="en-US"/>
        </a:p>
      </dgm:t>
    </dgm:pt>
    <dgm:pt modelId="{9C9DD27B-93B5-4956-9834-32A54478F07A}" type="sibTrans" cxnId="{BEFFA7D8-FA86-45DE-A7CF-948E51AEC084}">
      <dgm:prSet/>
      <dgm:spPr/>
      <dgm:t>
        <a:bodyPr/>
        <a:lstStyle/>
        <a:p>
          <a:endParaRPr lang="en-US"/>
        </a:p>
      </dgm:t>
    </dgm:pt>
    <dgm:pt modelId="{845034E4-406C-4409-89B8-891C8FF3A804}">
      <dgm:prSet phldrT="[Text]"/>
      <dgm:spPr/>
      <dgm:t>
        <a:bodyPr/>
        <a:lstStyle/>
        <a:p>
          <a:r>
            <a:rPr lang="en-US" dirty="0" smtClean="0"/>
            <a:t>CP3</a:t>
          </a:r>
          <a:endParaRPr lang="en-US" dirty="0"/>
        </a:p>
      </dgm:t>
    </dgm:pt>
    <dgm:pt modelId="{B33ECD63-BB91-414A-9B8F-A25A48765B46}" type="parTrans" cxnId="{59AF8833-2803-44C4-B1E4-1986217E2B5B}">
      <dgm:prSet/>
      <dgm:spPr/>
      <dgm:t>
        <a:bodyPr/>
        <a:lstStyle/>
        <a:p>
          <a:endParaRPr lang="en-US"/>
        </a:p>
      </dgm:t>
    </dgm:pt>
    <dgm:pt modelId="{6C00EBC1-BD96-491B-BA03-4D40AB62EB50}" type="sibTrans" cxnId="{59AF8833-2803-44C4-B1E4-1986217E2B5B}">
      <dgm:prSet/>
      <dgm:spPr/>
      <dgm:t>
        <a:bodyPr/>
        <a:lstStyle/>
        <a:p>
          <a:endParaRPr lang="en-US"/>
        </a:p>
      </dgm:t>
    </dgm:pt>
    <dgm:pt modelId="{323D6ADB-6EB3-46A4-9FCB-0E5EE2BDBC04}">
      <dgm:prSet phldrT="[Text]"/>
      <dgm:spPr/>
      <dgm:t>
        <a:bodyPr/>
        <a:lstStyle/>
        <a:p>
          <a:r>
            <a:rPr lang="en-US" dirty="0" smtClean="0"/>
            <a:t>CP</a:t>
          </a:r>
          <a:endParaRPr lang="en-US" dirty="0"/>
        </a:p>
      </dgm:t>
    </dgm:pt>
    <dgm:pt modelId="{37FA760C-6A34-40AD-B860-726681305B23}" type="parTrans" cxnId="{00E84761-CB09-449E-B7AA-B2DCB0081B60}">
      <dgm:prSet/>
      <dgm:spPr/>
      <dgm:t>
        <a:bodyPr/>
        <a:lstStyle/>
        <a:p>
          <a:endParaRPr lang="en-US"/>
        </a:p>
      </dgm:t>
    </dgm:pt>
    <dgm:pt modelId="{E711A475-CD22-4874-9E4E-36641534569B}" type="sibTrans" cxnId="{00E84761-CB09-449E-B7AA-B2DCB0081B60}">
      <dgm:prSet/>
      <dgm:spPr/>
      <dgm:t>
        <a:bodyPr/>
        <a:lstStyle/>
        <a:p>
          <a:endParaRPr lang="en-US"/>
        </a:p>
      </dgm:t>
    </dgm:pt>
    <dgm:pt modelId="{E4C6DDF3-26E1-4C83-8180-30BEAD7AA75A}">
      <dgm:prSet phldrT="[Text]"/>
      <dgm:spPr/>
      <dgm:t>
        <a:bodyPr/>
        <a:lstStyle/>
        <a:p>
          <a:r>
            <a:rPr lang="en-US" dirty="0" smtClean="0"/>
            <a:t>ADC Data</a:t>
          </a:r>
          <a:endParaRPr lang="en-US" dirty="0"/>
        </a:p>
      </dgm:t>
    </dgm:pt>
    <dgm:pt modelId="{4535C45C-E20B-4530-B012-4DC876678D01}" type="parTrans" cxnId="{F5153330-1286-481B-B1BF-FB185A41031C}">
      <dgm:prSet/>
      <dgm:spPr/>
      <dgm:t>
        <a:bodyPr/>
        <a:lstStyle/>
        <a:p>
          <a:endParaRPr lang="en-US"/>
        </a:p>
      </dgm:t>
    </dgm:pt>
    <dgm:pt modelId="{C7B8DEA0-686F-4EC8-B006-4F928DEF7A38}" type="sibTrans" cxnId="{F5153330-1286-481B-B1BF-FB185A41031C}">
      <dgm:prSet/>
      <dgm:spPr/>
      <dgm:t>
        <a:bodyPr/>
        <a:lstStyle/>
        <a:p>
          <a:endParaRPr lang="en-US"/>
        </a:p>
      </dgm:t>
    </dgm:pt>
    <dgm:pt modelId="{7DA2375B-D19D-45C2-A6A9-136A4659B0B1}">
      <dgm:prSet phldrT="[Text]"/>
      <dgm:spPr/>
      <dgm:t>
        <a:bodyPr/>
        <a:lstStyle/>
        <a:p>
          <a:r>
            <a:rPr lang="en-US" dirty="0" smtClean="0"/>
            <a:t>CP4</a:t>
          </a:r>
          <a:endParaRPr lang="en-US" dirty="0"/>
        </a:p>
      </dgm:t>
    </dgm:pt>
    <dgm:pt modelId="{E2681BC7-C14B-4A8E-A443-C7B6C108907A}" type="parTrans" cxnId="{8508C136-9805-441C-A4EB-4857ECB835E4}">
      <dgm:prSet/>
      <dgm:spPr/>
      <dgm:t>
        <a:bodyPr/>
        <a:lstStyle/>
        <a:p>
          <a:endParaRPr lang="en-US"/>
        </a:p>
      </dgm:t>
    </dgm:pt>
    <dgm:pt modelId="{C65A9BAC-F7DF-428C-B271-A65B0E045B09}" type="sibTrans" cxnId="{8508C136-9805-441C-A4EB-4857ECB835E4}">
      <dgm:prSet/>
      <dgm:spPr/>
      <dgm:t>
        <a:bodyPr/>
        <a:lstStyle/>
        <a:p>
          <a:endParaRPr lang="en-US"/>
        </a:p>
      </dgm:t>
    </dgm:pt>
    <dgm:pt modelId="{9A914DF1-BDC0-4229-98BA-FDCEAAAEA486}">
      <dgm:prSet phldrT="[Text]"/>
      <dgm:spPr/>
      <dgm:t>
        <a:bodyPr/>
        <a:lstStyle/>
        <a:p>
          <a:r>
            <a:rPr lang="en-US" dirty="0" smtClean="0"/>
            <a:t>CP5</a:t>
          </a:r>
          <a:endParaRPr lang="en-US" dirty="0"/>
        </a:p>
      </dgm:t>
    </dgm:pt>
    <dgm:pt modelId="{8B23159E-561E-4C7F-AA1D-233793ED0478}" type="parTrans" cxnId="{E05B10DC-7084-46FB-BBE4-0A78E40C51C0}">
      <dgm:prSet/>
      <dgm:spPr/>
      <dgm:t>
        <a:bodyPr/>
        <a:lstStyle/>
        <a:p>
          <a:endParaRPr lang="en-US"/>
        </a:p>
      </dgm:t>
    </dgm:pt>
    <dgm:pt modelId="{1636BD13-9CAA-4DBD-BE5D-7E1088EF66A6}" type="sibTrans" cxnId="{E05B10DC-7084-46FB-BBE4-0A78E40C51C0}">
      <dgm:prSet/>
      <dgm:spPr/>
      <dgm:t>
        <a:bodyPr/>
        <a:lstStyle/>
        <a:p>
          <a:endParaRPr lang="en-US"/>
        </a:p>
      </dgm:t>
    </dgm:pt>
    <dgm:pt modelId="{490B7755-7C10-41E0-AB49-AB7E1F86BA6C}">
      <dgm:prSet phldrT="[Text]"/>
      <dgm:spPr/>
      <dgm:t>
        <a:bodyPr/>
        <a:lstStyle/>
        <a:p>
          <a:r>
            <a:rPr lang="en-US" dirty="0" smtClean="0"/>
            <a:t>CP6</a:t>
          </a:r>
          <a:endParaRPr lang="en-US" dirty="0"/>
        </a:p>
      </dgm:t>
    </dgm:pt>
    <dgm:pt modelId="{60065082-D570-451B-A061-86C774A28025}" type="parTrans" cxnId="{729BB130-E274-447F-9B60-3039A2CB1F5B}">
      <dgm:prSet/>
      <dgm:spPr/>
      <dgm:t>
        <a:bodyPr/>
        <a:lstStyle/>
        <a:p>
          <a:endParaRPr lang="en-US"/>
        </a:p>
      </dgm:t>
    </dgm:pt>
    <dgm:pt modelId="{A5B28D69-41B3-4897-92FB-18B65DF1F0FA}" type="sibTrans" cxnId="{729BB130-E274-447F-9B60-3039A2CB1F5B}">
      <dgm:prSet/>
      <dgm:spPr/>
      <dgm:t>
        <a:bodyPr/>
        <a:lstStyle/>
        <a:p>
          <a:endParaRPr lang="en-US"/>
        </a:p>
      </dgm:t>
    </dgm:pt>
    <dgm:pt modelId="{D8D3EB46-FA5B-4B74-B5F3-56B14485FDF3}">
      <dgm:prSet phldrT="[Text]"/>
      <dgm:spPr/>
      <dgm:t>
        <a:bodyPr/>
        <a:lstStyle/>
        <a:p>
          <a:r>
            <a:rPr lang="en-US" dirty="0" smtClean="0"/>
            <a:t>CP7</a:t>
          </a:r>
          <a:endParaRPr lang="en-US" dirty="0"/>
        </a:p>
      </dgm:t>
    </dgm:pt>
    <dgm:pt modelId="{8CAB232E-CDEC-4A1D-B6C1-4650489E0740}" type="parTrans" cxnId="{88660DD7-F3F7-425E-B2FF-4BBA27EDA8F8}">
      <dgm:prSet/>
      <dgm:spPr/>
      <dgm:t>
        <a:bodyPr/>
        <a:lstStyle/>
        <a:p>
          <a:endParaRPr lang="en-US"/>
        </a:p>
      </dgm:t>
    </dgm:pt>
    <dgm:pt modelId="{37EA04AC-E909-4347-9814-F41635A15019}" type="sibTrans" cxnId="{88660DD7-F3F7-425E-B2FF-4BBA27EDA8F8}">
      <dgm:prSet/>
      <dgm:spPr/>
      <dgm:t>
        <a:bodyPr/>
        <a:lstStyle/>
        <a:p>
          <a:endParaRPr lang="en-US"/>
        </a:p>
      </dgm:t>
    </dgm:pt>
    <dgm:pt modelId="{2A55A404-6CBA-4DA4-A333-686F0E9820C4}">
      <dgm:prSet phldrT="[Text]" custT="1"/>
      <dgm:spPr/>
      <dgm:t>
        <a:bodyPr/>
        <a:lstStyle/>
        <a:p>
          <a:r>
            <a:rPr lang="en-US" sz="1200" dirty="0" smtClean="0"/>
            <a:t>HSI</a:t>
          </a:r>
          <a:endParaRPr lang="en-US" sz="1200" dirty="0"/>
        </a:p>
      </dgm:t>
    </dgm:pt>
    <dgm:pt modelId="{E5B1521C-B5D5-4EE7-8311-42FD6FB7933F}" type="parTrans" cxnId="{C55EDF47-1559-4C25-83D7-63E98B617B63}">
      <dgm:prSet/>
      <dgm:spPr/>
      <dgm:t>
        <a:bodyPr/>
        <a:lstStyle/>
        <a:p>
          <a:endParaRPr lang="en-US"/>
        </a:p>
      </dgm:t>
    </dgm:pt>
    <dgm:pt modelId="{4620782F-768E-4CFF-BC8B-90D9498840CC}" type="sibTrans" cxnId="{C55EDF47-1559-4C25-83D7-63E98B617B63}">
      <dgm:prSet/>
      <dgm:spPr/>
      <dgm:t>
        <a:bodyPr/>
        <a:lstStyle/>
        <a:p>
          <a:endParaRPr lang="en-US"/>
        </a:p>
      </dgm:t>
    </dgm:pt>
    <dgm:pt modelId="{7426C9D6-3CA6-46EF-B57B-359F2755FE22}" type="pres">
      <dgm:prSet presAssocID="{DBCCB1FC-93A8-4996-A718-23CA68D4BA62}" presName="Name0" presStyleCnt="0">
        <dgm:presLayoutVars>
          <dgm:chPref val="3"/>
          <dgm:dir/>
          <dgm:animLvl val="lvl"/>
          <dgm:resizeHandles/>
        </dgm:presLayoutVars>
      </dgm:prSet>
      <dgm:spPr/>
      <dgm:t>
        <a:bodyPr/>
        <a:lstStyle/>
        <a:p>
          <a:endParaRPr lang="en-US"/>
        </a:p>
      </dgm:t>
    </dgm:pt>
    <dgm:pt modelId="{E7D149AF-A039-419E-BF3D-10D1FE34A06B}" type="pres">
      <dgm:prSet presAssocID="{40EF2141-B057-41A7-9315-B551D928E091}" presName="horFlow" presStyleCnt="0"/>
      <dgm:spPr/>
    </dgm:pt>
    <dgm:pt modelId="{F1B4F004-AE78-4E1B-B9BE-CAA7ECECF96B}" type="pres">
      <dgm:prSet presAssocID="{40EF2141-B057-41A7-9315-B551D928E091}" presName="bigChev" presStyleLbl="node1" presStyleIdx="0" presStyleCnt="3"/>
      <dgm:spPr/>
      <dgm:t>
        <a:bodyPr/>
        <a:lstStyle/>
        <a:p>
          <a:endParaRPr lang="en-US"/>
        </a:p>
      </dgm:t>
    </dgm:pt>
    <dgm:pt modelId="{BBBE8306-C70C-4326-8813-9BD7786BB4CA}" type="pres">
      <dgm:prSet presAssocID="{E5B1521C-B5D5-4EE7-8311-42FD6FB7933F}" presName="parTrans" presStyleCnt="0"/>
      <dgm:spPr/>
    </dgm:pt>
    <dgm:pt modelId="{B4DEBA49-CD09-4B24-81C6-A3A3352CF3B1}" type="pres">
      <dgm:prSet presAssocID="{2A55A404-6CBA-4DA4-A333-686F0E9820C4}" presName="node" presStyleLbl="alignAccFollowNode1" presStyleIdx="0" presStyleCnt="13">
        <dgm:presLayoutVars>
          <dgm:bulletEnabled val="1"/>
        </dgm:presLayoutVars>
      </dgm:prSet>
      <dgm:spPr/>
      <dgm:t>
        <a:bodyPr/>
        <a:lstStyle/>
        <a:p>
          <a:endParaRPr lang="en-US"/>
        </a:p>
      </dgm:t>
    </dgm:pt>
    <dgm:pt modelId="{D26AF9B3-B5ED-46A8-949A-B105C72B284F}" type="pres">
      <dgm:prSet presAssocID="{40EF2141-B057-41A7-9315-B551D928E091}" presName="vSp" presStyleCnt="0"/>
      <dgm:spPr/>
    </dgm:pt>
    <dgm:pt modelId="{25B5E6D9-D01C-42E5-B49C-8B0A1F7D6F2B}" type="pres">
      <dgm:prSet presAssocID="{323D6ADB-6EB3-46A4-9FCB-0E5EE2BDBC04}" presName="horFlow" presStyleCnt="0"/>
      <dgm:spPr/>
    </dgm:pt>
    <dgm:pt modelId="{C9C9A60B-76DB-43BA-8B81-6FA77DFB4E61}" type="pres">
      <dgm:prSet presAssocID="{323D6ADB-6EB3-46A4-9FCB-0E5EE2BDBC04}" presName="bigChev" presStyleLbl="node1" presStyleIdx="1" presStyleCnt="3"/>
      <dgm:spPr/>
      <dgm:t>
        <a:bodyPr/>
        <a:lstStyle/>
        <a:p>
          <a:endParaRPr lang="en-US"/>
        </a:p>
      </dgm:t>
    </dgm:pt>
    <dgm:pt modelId="{298EA69C-9412-4373-BFCE-094F617AA67E}" type="pres">
      <dgm:prSet presAssocID="{7FBB9B54-9857-4528-B16B-A86DB94D6C53}" presName="parTrans" presStyleCnt="0"/>
      <dgm:spPr/>
    </dgm:pt>
    <dgm:pt modelId="{E447C91E-34CF-437C-9F59-43E5C26B9BB7}" type="pres">
      <dgm:prSet presAssocID="{3090B260-87DF-468C-8B7B-7DAB4B597B57}" presName="node" presStyleLbl="alignAccFollowNode1" presStyleIdx="1" presStyleCnt="13">
        <dgm:presLayoutVars>
          <dgm:bulletEnabled val="1"/>
        </dgm:presLayoutVars>
      </dgm:prSet>
      <dgm:spPr/>
      <dgm:t>
        <a:bodyPr/>
        <a:lstStyle/>
        <a:p>
          <a:endParaRPr lang="en-US"/>
        </a:p>
      </dgm:t>
    </dgm:pt>
    <dgm:pt modelId="{D9E9B38B-776E-471E-A427-1E75E27CD36C}" type="pres">
      <dgm:prSet presAssocID="{9F66747B-FF00-4BB4-9E7D-07C4507A96E8}" presName="sibTrans" presStyleCnt="0"/>
      <dgm:spPr/>
    </dgm:pt>
    <dgm:pt modelId="{4C93C80A-55F0-49F2-B87E-E4E1D882901A}" type="pres">
      <dgm:prSet presAssocID="{50CC24AA-B6EE-4E3C-A2ED-E1BA73314D20}" presName="node" presStyleLbl="alignAccFollowNode1" presStyleIdx="2" presStyleCnt="13">
        <dgm:presLayoutVars>
          <dgm:bulletEnabled val="1"/>
        </dgm:presLayoutVars>
      </dgm:prSet>
      <dgm:spPr/>
      <dgm:t>
        <a:bodyPr/>
        <a:lstStyle/>
        <a:p>
          <a:endParaRPr lang="en-US"/>
        </a:p>
      </dgm:t>
    </dgm:pt>
    <dgm:pt modelId="{7A101D8D-A384-486C-AA38-EEC87F652E2A}" type="pres">
      <dgm:prSet presAssocID="{F7E2B08E-17A3-47B8-AA4D-6E8A6C4AE863}" presName="sibTrans" presStyleCnt="0"/>
      <dgm:spPr/>
    </dgm:pt>
    <dgm:pt modelId="{8214EC7D-14BE-4738-B9ED-CCA0D9738BE4}" type="pres">
      <dgm:prSet presAssocID="{F630AAD2-09BA-4CDA-A8F0-D5BABAB815DD}" presName="node" presStyleLbl="alignAccFollowNode1" presStyleIdx="3" presStyleCnt="13">
        <dgm:presLayoutVars>
          <dgm:bulletEnabled val="1"/>
        </dgm:presLayoutVars>
      </dgm:prSet>
      <dgm:spPr/>
      <dgm:t>
        <a:bodyPr/>
        <a:lstStyle/>
        <a:p>
          <a:endParaRPr lang="en-US"/>
        </a:p>
      </dgm:t>
    </dgm:pt>
    <dgm:pt modelId="{C01FD8D6-A8AA-4DC0-BEA7-FB399302F51A}" type="pres">
      <dgm:prSet presAssocID="{9C9DD27B-93B5-4956-9834-32A54478F07A}" presName="sibTrans" presStyleCnt="0"/>
      <dgm:spPr/>
    </dgm:pt>
    <dgm:pt modelId="{D042FBC0-C96B-4D38-B4B5-F8DF988307D1}" type="pres">
      <dgm:prSet presAssocID="{845034E4-406C-4409-89B8-891C8FF3A804}" presName="node" presStyleLbl="alignAccFollowNode1" presStyleIdx="4" presStyleCnt="13">
        <dgm:presLayoutVars>
          <dgm:bulletEnabled val="1"/>
        </dgm:presLayoutVars>
      </dgm:prSet>
      <dgm:spPr/>
      <dgm:t>
        <a:bodyPr/>
        <a:lstStyle/>
        <a:p>
          <a:endParaRPr lang="en-US"/>
        </a:p>
      </dgm:t>
    </dgm:pt>
    <dgm:pt modelId="{56D5B274-AE50-4FA7-B8DD-FA052547EACD}" type="pres">
      <dgm:prSet presAssocID="{6C00EBC1-BD96-491B-BA03-4D40AB62EB50}" presName="sibTrans" presStyleCnt="0"/>
      <dgm:spPr/>
    </dgm:pt>
    <dgm:pt modelId="{A1C3BFE0-1E9C-4D3A-91D3-515F0712D40E}" type="pres">
      <dgm:prSet presAssocID="{7DA2375B-D19D-45C2-A6A9-136A4659B0B1}" presName="node" presStyleLbl="alignAccFollowNode1" presStyleIdx="5" presStyleCnt="13">
        <dgm:presLayoutVars>
          <dgm:bulletEnabled val="1"/>
        </dgm:presLayoutVars>
      </dgm:prSet>
      <dgm:spPr/>
      <dgm:t>
        <a:bodyPr/>
        <a:lstStyle/>
        <a:p>
          <a:endParaRPr lang="en-US"/>
        </a:p>
      </dgm:t>
    </dgm:pt>
    <dgm:pt modelId="{B9A0536B-113C-4A40-BD11-777158016C1B}" type="pres">
      <dgm:prSet presAssocID="{C65A9BAC-F7DF-428C-B271-A65B0E045B09}" presName="sibTrans" presStyleCnt="0"/>
      <dgm:spPr/>
    </dgm:pt>
    <dgm:pt modelId="{70F2FD41-7089-412A-8A11-4E2A5171D562}" type="pres">
      <dgm:prSet presAssocID="{9A914DF1-BDC0-4229-98BA-FDCEAAAEA486}" presName="node" presStyleLbl="alignAccFollowNode1" presStyleIdx="6" presStyleCnt="13">
        <dgm:presLayoutVars>
          <dgm:bulletEnabled val="1"/>
        </dgm:presLayoutVars>
      </dgm:prSet>
      <dgm:spPr/>
      <dgm:t>
        <a:bodyPr/>
        <a:lstStyle/>
        <a:p>
          <a:endParaRPr lang="en-US"/>
        </a:p>
      </dgm:t>
    </dgm:pt>
    <dgm:pt modelId="{3B7F523F-52A1-41EC-8ED3-8169B69F260F}" type="pres">
      <dgm:prSet presAssocID="{1636BD13-9CAA-4DBD-BE5D-7E1088EF66A6}" presName="sibTrans" presStyleCnt="0"/>
      <dgm:spPr/>
    </dgm:pt>
    <dgm:pt modelId="{5C3B30AA-E072-4E79-9952-E4BAF3583414}" type="pres">
      <dgm:prSet presAssocID="{490B7755-7C10-41E0-AB49-AB7E1F86BA6C}" presName="node" presStyleLbl="alignAccFollowNode1" presStyleIdx="7" presStyleCnt="13">
        <dgm:presLayoutVars>
          <dgm:bulletEnabled val="1"/>
        </dgm:presLayoutVars>
      </dgm:prSet>
      <dgm:spPr/>
      <dgm:t>
        <a:bodyPr/>
        <a:lstStyle/>
        <a:p>
          <a:endParaRPr lang="en-US"/>
        </a:p>
      </dgm:t>
    </dgm:pt>
    <dgm:pt modelId="{8CB82040-D0F3-467C-B842-146FF8127291}" type="pres">
      <dgm:prSet presAssocID="{A5B28D69-41B3-4897-92FB-18B65DF1F0FA}" presName="sibTrans" presStyleCnt="0"/>
      <dgm:spPr/>
    </dgm:pt>
    <dgm:pt modelId="{9E65CD61-2F22-45B1-A3ED-762B50C6B083}" type="pres">
      <dgm:prSet presAssocID="{D8D3EB46-FA5B-4B74-B5F3-56B14485FDF3}" presName="node" presStyleLbl="alignAccFollowNode1" presStyleIdx="8" presStyleCnt="13">
        <dgm:presLayoutVars>
          <dgm:bulletEnabled val="1"/>
        </dgm:presLayoutVars>
      </dgm:prSet>
      <dgm:spPr/>
      <dgm:t>
        <a:bodyPr/>
        <a:lstStyle/>
        <a:p>
          <a:endParaRPr lang="en-US"/>
        </a:p>
      </dgm:t>
    </dgm:pt>
    <dgm:pt modelId="{3C98EF36-F620-4F50-8024-CEB5D9552E3F}" type="pres">
      <dgm:prSet presAssocID="{323D6ADB-6EB3-46A4-9FCB-0E5EE2BDBC04}" presName="vSp" presStyleCnt="0"/>
      <dgm:spPr/>
    </dgm:pt>
    <dgm:pt modelId="{02503585-2C89-4A87-A18C-3AC27C30F174}" type="pres">
      <dgm:prSet presAssocID="{E4C6DDF3-26E1-4C83-8180-30BEAD7AA75A}" presName="horFlow" presStyleCnt="0"/>
      <dgm:spPr/>
    </dgm:pt>
    <dgm:pt modelId="{667174DD-DB39-4D23-BE9F-4D8A87C73D14}" type="pres">
      <dgm:prSet presAssocID="{E4C6DDF3-26E1-4C83-8180-30BEAD7AA75A}" presName="bigChev" presStyleLbl="node1" presStyleIdx="2" presStyleCnt="3"/>
      <dgm:spPr/>
      <dgm:t>
        <a:bodyPr/>
        <a:lstStyle/>
        <a:p>
          <a:endParaRPr lang="en-US"/>
        </a:p>
      </dgm:t>
    </dgm:pt>
    <dgm:pt modelId="{C24F1F57-1B78-44BA-9861-AA92423906F0}" type="pres">
      <dgm:prSet presAssocID="{41F2B803-12E2-4D66-B5FA-D6A13AE8D5EE}" presName="parTrans" presStyleCnt="0"/>
      <dgm:spPr/>
    </dgm:pt>
    <dgm:pt modelId="{0CBB7AC3-6893-420A-B688-3A4D1D0FDDB6}" type="pres">
      <dgm:prSet presAssocID="{28F4EDAC-321E-4E3B-87B1-F5980D264487}" presName="node" presStyleLbl="alignAccFollowNode1" presStyleIdx="9" presStyleCnt="13">
        <dgm:presLayoutVars>
          <dgm:bulletEnabled val="1"/>
        </dgm:presLayoutVars>
      </dgm:prSet>
      <dgm:spPr/>
      <dgm:t>
        <a:bodyPr/>
        <a:lstStyle/>
        <a:p>
          <a:endParaRPr lang="en-US"/>
        </a:p>
      </dgm:t>
    </dgm:pt>
    <dgm:pt modelId="{6FAD4B46-73A9-4A4A-AEA3-694228509F59}" type="pres">
      <dgm:prSet presAssocID="{74BF50A7-7702-43A3-BC30-B294FB4DD90E}" presName="sibTrans" presStyleCnt="0"/>
      <dgm:spPr/>
    </dgm:pt>
    <dgm:pt modelId="{B9238778-AF2D-4AA5-B474-F6D6A9754B8E}" type="pres">
      <dgm:prSet presAssocID="{866884DC-5409-437A-910E-C00488050870}" presName="node" presStyleLbl="alignAccFollowNode1" presStyleIdx="10" presStyleCnt="13">
        <dgm:presLayoutVars>
          <dgm:bulletEnabled val="1"/>
        </dgm:presLayoutVars>
      </dgm:prSet>
      <dgm:spPr/>
      <dgm:t>
        <a:bodyPr/>
        <a:lstStyle/>
        <a:p>
          <a:endParaRPr lang="en-US"/>
        </a:p>
      </dgm:t>
    </dgm:pt>
    <dgm:pt modelId="{E59689F5-A3F5-40A9-BDBD-50620B3F3BAC}" type="pres">
      <dgm:prSet presAssocID="{8D8014E7-57E1-432C-A778-3CA537B4C7E3}" presName="sibTrans" presStyleCnt="0"/>
      <dgm:spPr/>
    </dgm:pt>
    <dgm:pt modelId="{4EA617C9-B086-479F-8025-7E2525EDD313}" type="pres">
      <dgm:prSet presAssocID="{26DA4FFA-4C24-493F-AEDC-095CAD6A6C54}" presName="node" presStyleLbl="alignAccFollowNode1" presStyleIdx="11" presStyleCnt="13">
        <dgm:presLayoutVars>
          <dgm:bulletEnabled val="1"/>
        </dgm:presLayoutVars>
      </dgm:prSet>
      <dgm:spPr/>
      <dgm:t>
        <a:bodyPr/>
        <a:lstStyle/>
        <a:p>
          <a:endParaRPr lang="en-US"/>
        </a:p>
      </dgm:t>
    </dgm:pt>
    <dgm:pt modelId="{7813957C-C25C-424B-BCCE-99939F8BB8AA}" type="pres">
      <dgm:prSet presAssocID="{9EB10FBF-5972-441A-81FE-19939C99FE95}" presName="sibTrans" presStyleCnt="0"/>
      <dgm:spPr/>
    </dgm:pt>
    <dgm:pt modelId="{EC3CD9D6-D60B-4772-B8DA-EDFDA6F00B06}" type="pres">
      <dgm:prSet presAssocID="{CEE80673-7FD9-446E-A78F-CD88565B301F}" presName="node" presStyleLbl="alignAccFollowNode1" presStyleIdx="12" presStyleCnt="13">
        <dgm:presLayoutVars>
          <dgm:bulletEnabled val="1"/>
        </dgm:presLayoutVars>
      </dgm:prSet>
      <dgm:spPr/>
      <dgm:t>
        <a:bodyPr/>
        <a:lstStyle/>
        <a:p>
          <a:endParaRPr lang="en-US"/>
        </a:p>
      </dgm:t>
    </dgm:pt>
  </dgm:ptLst>
  <dgm:cxnLst>
    <dgm:cxn modelId="{0633951D-027F-45ED-833C-45E31B536D98}" type="presOf" srcId="{CEE80673-7FD9-446E-A78F-CD88565B301F}" destId="{EC3CD9D6-D60B-4772-B8DA-EDFDA6F00B06}" srcOrd="0" destOrd="0" presId="urn:microsoft.com/office/officeart/2005/8/layout/lProcess3"/>
    <dgm:cxn modelId="{B77D6025-9753-4E99-8458-261B34D75CB3}" srcId="{E4C6DDF3-26E1-4C83-8180-30BEAD7AA75A}" destId="{28F4EDAC-321E-4E3B-87B1-F5980D264487}" srcOrd="0" destOrd="0" parTransId="{41F2B803-12E2-4D66-B5FA-D6A13AE8D5EE}" sibTransId="{74BF50A7-7702-43A3-BC30-B294FB4DD90E}"/>
    <dgm:cxn modelId="{F4CFF2EA-5E1E-4DFA-B37A-78BE4DABF14D}" type="presOf" srcId="{50CC24AA-B6EE-4E3C-A2ED-E1BA73314D20}" destId="{4C93C80A-55F0-49F2-B87E-E4E1D882901A}" srcOrd="0" destOrd="0" presId="urn:microsoft.com/office/officeart/2005/8/layout/lProcess3"/>
    <dgm:cxn modelId="{729BB130-E274-447F-9B60-3039A2CB1F5B}" srcId="{323D6ADB-6EB3-46A4-9FCB-0E5EE2BDBC04}" destId="{490B7755-7C10-41E0-AB49-AB7E1F86BA6C}" srcOrd="6" destOrd="0" parTransId="{60065082-D570-451B-A061-86C774A28025}" sibTransId="{A5B28D69-41B3-4897-92FB-18B65DF1F0FA}"/>
    <dgm:cxn modelId="{0DA7B395-9A5F-453C-BAEE-D6398A0BEE39}" type="presOf" srcId="{490B7755-7C10-41E0-AB49-AB7E1F86BA6C}" destId="{5C3B30AA-E072-4E79-9952-E4BAF3583414}" srcOrd="0" destOrd="0" presId="urn:microsoft.com/office/officeart/2005/8/layout/lProcess3"/>
    <dgm:cxn modelId="{B89E6C2B-2EC9-4C29-A95E-69BA72CC5221}" type="presOf" srcId="{40EF2141-B057-41A7-9315-B551D928E091}" destId="{F1B4F004-AE78-4E1B-B9BE-CAA7ECECF96B}" srcOrd="0" destOrd="0" presId="urn:microsoft.com/office/officeart/2005/8/layout/lProcess3"/>
    <dgm:cxn modelId="{E4202CB5-5A22-48D4-9678-103BE4FE088D}" srcId="{E4C6DDF3-26E1-4C83-8180-30BEAD7AA75A}" destId="{866884DC-5409-437A-910E-C00488050870}" srcOrd="1" destOrd="0" parTransId="{7B6DFB86-1940-4E5D-8551-54AA4870B48F}" sibTransId="{8D8014E7-57E1-432C-A778-3CA537B4C7E3}"/>
    <dgm:cxn modelId="{B976B8B7-2896-4BEE-8031-83002DE01104}" srcId="{DBCCB1FC-93A8-4996-A718-23CA68D4BA62}" destId="{40EF2141-B057-41A7-9315-B551D928E091}" srcOrd="0" destOrd="0" parTransId="{67891A93-AD6C-4A39-B0FF-11B597C1CBB9}" sibTransId="{AF03DF23-C459-44F8-A9AB-6ADA0889D3EC}"/>
    <dgm:cxn modelId="{1F4FA6DC-A2C9-4804-A142-173DC17AF9A2}" type="presOf" srcId="{F630AAD2-09BA-4CDA-A8F0-D5BABAB815DD}" destId="{8214EC7D-14BE-4738-B9ED-CCA0D9738BE4}" srcOrd="0" destOrd="0" presId="urn:microsoft.com/office/officeart/2005/8/layout/lProcess3"/>
    <dgm:cxn modelId="{F5153330-1286-481B-B1BF-FB185A41031C}" srcId="{DBCCB1FC-93A8-4996-A718-23CA68D4BA62}" destId="{E4C6DDF3-26E1-4C83-8180-30BEAD7AA75A}" srcOrd="2" destOrd="0" parTransId="{4535C45C-E20B-4530-B012-4DC876678D01}" sibTransId="{C7B8DEA0-686F-4EC8-B006-4F928DEF7A38}"/>
    <dgm:cxn modelId="{59AF8833-2803-44C4-B1E4-1986217E2B5B}" srcId="{323D6ADB-6EB3-46A4-9FCB-0E5EE2BDBC04}" destId="{845034E4-406C-4409-89B8-891C8FF3A804}" srcOrd="3" destOrd="0" parTransId="{B33ECD63-BB91-414A-9B8F-A25A48765B46}" sibTransId="{6C00EBC1-BD96-491B-BA03-4D40AB62EB50}"/>
    <dgm:cxn modelId="{9CBFEB8B-E6C4-47CF-ADCF-DB8CB9A587E3}" srcId="{323D6ADB-6EB3-46A4-9FCB-0E5EE2BDBC04}" destId="{3090B260-87DF-468C-8B7B-7DAB4B597B57}" srcOrd="0" destOrd="0" parTransId="{7FBB9B54-9857-4528-B16B-A86DB94D6C53}" sibTransId="{9F66747B-FF00-4BB4-9E7D-07C4507A96E8}"/>
    <dgm:cxn modelId="{00E84761-CB09-449E-B7AA-B2DCB0081B60}" srcId="{DBCCB1FC-93A8-4996-A718-23CA68D4BA62}" destId="{323D6ADB-6EB3-46A4-9FCB-0E5EE2BDBC04}" srcOrd="1" destOrd="0" parTransId="{37FA760C-6A34-40AD-B860-726681305B23}" sibTransId="{E711A475-CD22-4874-9E4E-36641534569B}"/>
    <dgm:cxn modelId="{123B0CBC-C46B-4C6F-98CE-7091F8816E39}" type="presOf" srcId="{3090B260-87DF-468C-8B7B-7DAB4B597B57}" destId="{E447C91E-34CF-437C-9F59-43E5C26B9BB7}" srcOrd="0" destOrd="0" presId="urn:microsoft.com/office/officeart/2005/8/layout/lProcess3"/>
    <dgm:cxn modelId="{D274C892-A855-49F8-B095-3EA29BA80973}" type="presOf" srcId="{DBCCB1FC-93A8-4996-A718-23CA68D4BA62}" destId="{7426C9D6-3CA6-46EF-B57B-359F2755FE22}" srcOrd="0" destOrd="0" presId="urn:microsoft.com/office/officeart/2005/8/layout/lProcess3"/>
    <dgm:cxn modelId="{88660DD7-F3F7-425E-B2FF-4BBA27EDA8F8}" srcId="{323D6ADB-6EB3-46A4-9FCB-0E5EE2BDBC04}" destId="{D8D3EB46-FA5B-4B74-B5F3-56B14485FDF3}" srcOrd="7" destOrd="0" parTransId="{8CAB232E-CDEC-4A1D-B6C1-4650489E0740}" sibTransId="{37EA04AC-E909-4347-9814-F41635A15019}"/>
    <dgm:cxn modelId="{7575E7D2-FBAE-408F-867A-AFDAAA89A26B}" srcId="{E4C6DDF3-26E1-4C83-8180-30BEAD7AA75A}" destId="{26DA4FFA-4C24-493F-AEDC-095CAD6A6C54}" srcOrd="2" destOrd="0" parTransId="{5B1F7FE7-4642-442B-B3F7-72709D364A7A}" sibTransId="{9EB10FBF-5972-441A-81FE-19939C99FE95}"/>
    <dgm:cxn modelId="{BB6B30C9-35C2-4F57-B00E-2354C48795BC}" type="presOf" srcId="{845034E4-406C-4409-89B8-891C8FF3A804}" destId="{D042FBC0-C96B-4D38-B4B5-F8DF988307D1}" srcOrd="0" destOrd="0" presId="urn:microsoft.com/office/officeart/2005/8/layout/lProcess3"/>
    <dgm:cxn modelId="{BEFFA7D8-FA86-45DE-A7CF-948E51AEC084}" srcId="{323D6ADB-6EB3-46A4-9FCB-0E5EE2BDBC04}" destId="{F630AAD2-09BA-4CDA-A8F0-D5BABAB815DD}" srcOrd="2" destOrd="0" parTransId="{14F6A21A-B9C8-4751-93FA-E502FCE1F4CB}" sibTransId="{9C9DD27B-93B5-4956-9834-32A54478F07A}"/>
    <dgm:cxn modelId="{E05B10DC-7084-46FB-BBE4-0A78E40C51C0}" srcId="{323D6ADB-6EB3-46A4-9FCB-0E5EE2BDBC04}" destId="{9A914DF1-BDC0-4229-98BA-FDCEAAAEA486}" srcOrd="5" destOrd="0" parTransId="{8B23159E-561E-4C7F-AA1D-233793ED0478}" sibTransId="{1636BD13-9CAA-4DBD-BE5D-7E1088EF66A6}"/>
    <dgm:cxn modelId="{4DAE2927-D281-434B-A437-D3DCDE73AC70}" type="presOf" srcId="{D8D3EB46-FA5B-4B74-B5F3-56B14485FDF3}" destId="{9E65CD61-2F22-45B1-A3ED-762B50C6B083}" srcOrd="0" destOrd="0" presId="urn:microsoft.com/office/officeart/2005/8/layout/lProcess3"/>
    <dgm:cxn modelId="{B878EE22-531B-4244-A7CF-55D9548F70F1}" srcId="{323D6ADB-6EB3-46A4-9FCB-0E5EE2BDBC04}" destId="{50CC24AA-B6EE-4E3C-A2ED-E1BA73314D20}" srcOrd="1" destOrd="0" parTransId="{2741915B-3351-41F6-BE86-8FBFA855406B}" sibTransId="{F7E2B08E-17A3-47B8-AA4D-6E8A6C4AE863}"/>
    <dgm:cxn modelId="{9216687D-5957-4F63-A7C2-2504636C6862}" type="presOf" srcId="{323D6ADB-6EB3-46A4-9FCB-0E5EE2BDBC04}" destId="{C9C9A60B-76DB-43BA-8B81-6FA77DFB4E61}" srcOrd="0" destOrd="0" presId="urn:microsoft.com/office/officeart/2005/8/layout/lProcess3"/>
    <dgm:cxn modelId="{B0DDD44E-E9E1-4C04-A57A-52B484CF21A8}" type="presOf" srcId="{9A914DF1-BDC0-4229-98BA-FDCEAAAEA486}" destId="{70F2FD41-7089-412A-8A11-4E2A5171D562}" srcOrd="0" destOrd="0" presId="urn:microsoft.com/office/officeart/2005/8/layout/lProcess3"/>
    <dgm:cxn modelId="{A8E22238-8001-4002-A73D-CD6E95B6C276}" type="presOf" srcId="{26DA4FFA-4C24-493F-AEDC-095CAD6A6C54}" destId="{4EA617C9-B086-479F-8025-7E2525EDD313}" srcOrd="0" destOrd="0" presId="urn:microsoft.com/office/officeart/2005/8/layout/lProcess3"/>
    <dgm:cxn modelId="{6B0B311A-14CE-49B8-89CE-1DA386F5D50F}" type="presOf" srcId="{28F4EDAC-321E-4E3B-87B1-F5980D264487}" destId="{0CBB7AC3-6893-420A-B688-3A4D1D0FDDB6}" srcOrd="0" destOrd="0" presId="urn:microsoft.com/office/officeart/2005/8/layout/lProcess3"/>
    <dgm:cxn modelId="{8508C136-9805-441C-A4EB-4857ECB835E4}" srcId="{323D6ADB-6EB3-46A4-9FCB-0E5EE2BDBC04}" destId="{7DA2375B-D19D-45C2-A6A9-136A4659B0B1}" srcOrd="4" destOrd="0" parTransId="{E2681BC7-C14B-4A8E-A443-C7B6C108907A}" sibTransId="{C65A9BAC-F7DF-428C-B271-A65B0E045B09}"/>
    <dgm:cxn modelId="{4FA85D17-7C87-4488-9FFF-FD372B09DC07}" srcId="{E4C6DDF3-26E1-4C83-8180-30BEAD7AA75A}" destId="{CEE80673-7FD9-446E-A78F-CD88565B301F}" srcOrd="3" destOrd="0" parTransId="{3E914F16-28C3-4443-BA48-6818D992E5E2}" sibTransId="{2B5F3960-3EE0-4C90-9A84-AE62ADCF1C3A}"/>
    <dgm:cxn modelId="{AFF7686E-E3CB-4DE2-A5FC-1042A3EFD0D5}" type="presOf" srcId="{866884DC-5409-437A-910E-C00488050870}" destId="{B9238778-AF2D-4AA5-B474-F6D6A9754B8E}" srcOrd="0" destOrd="0" presId="urn:microsoft.com/office/officeart/2005/8/layout/lProcess3"/>
    <dgm:cxn modelId="{A666AFFA-F82D-4690-B3D1-42AA25189E4C}" type="presOf" srcId="{2A55A404-6CBA-4DA4-A333-686F0E9820C4}" destId="{B4DEBA49-CD09-4B24-81C6-A3A3352CF3B1}" srcOrd="0" destOrd="0" presId="urn:microsoft.com/office/officeart/2005/8/layout/lProcess3"/>
    <dgm:cxn modelId="{A8506874-5640-468D-B365-8D20113F3EDC}" type="presOf" srcId="{E4C6DDF3-26E1-4C83-8180-30BEAD7AA75A}" destId="{667174DD-DB39-4D23-BE9F-4D8A87C73D14}" srcOrd="0" destOrd="0" presId="urn:microsoft.com/office/officeart/2005/8/layout/lProcess3"/>
    <dgm:cxn modelId="{C55EDF47-1559-4C25-83D7-63E98B617B63}" srcId="{40EF2141-B057-41A7-9315-B551D928E091}" destId="{2A55A404-6CBA-4DA4-A333-686F0E9820C4}" srcOrd="0" destOrd="0" parTransId="{E5B1521C-B5D5-4EE7-8311-42FD6FB7933F}" sibTransId="{4620782F-768E-4CFF-BC8B-90D9498840CC}"/>
    <dgm:cxn modelId="{94DC8993-1BD4-4984-AC26-2ADD1BD70B26}" type="presOf" srcId="{7DA2375B-D19D-45C2-A6A9-136A4659B0B1}" destId="{A1C3BFE0-1E9C-4D3A-91D3-515F0712D40E}" srcOrd="0" destOrd="0" presId="urn:microsoft.com/office/officeart/2005/8/layout/lProcess3"/>
    <dgm:cxn modelId="{F1AAD204-D09C-4B18-8F00-627D49102167}" type="presParOf" srcId="{7426C9D6-3CA6-46EF-B57B-359F2755FE22}" destId="{E7D149AF-A039-419E-BF3D-10D1FE34A06B}" srcOrd="0" destOrd="0" presId="urn:microsoft.com/office/officeart/2005/8/layout/lProcess3"/>
    <dgm:cxn modelId="{7E392D13-DCD9-493B-892E-670783FB307A}" type="presParOf" srcId="{E7D149AF-A039-419E-BF3D-10D1FE34A06B}" destId="{F1B4F004-AE78-4E1B-B9BE-CAA7ECECF96B}" srcOrd="0" destOrd="0" presId="urn:microsoft.com/office/officeart/2005/8/layout/lProcess3"/>
    <dgm:cxn modelId="{3C2E11E1-2D2F-473E-8A76-45B67B90ECE2}" type="presParOf" srcId="{E7D149AF-A039-419E-BF3D-10D1FE34A06B}" destId="{BBBE8306-C70C-4326-8813-9BD7786BB4CA}" srcOrd="1" destOrd="0" presId="urn:microsoft.com/office/officeart/2005/8/layout/lProcess3"/>
    <dgm:cxn modelId="{4EBE56CB-A3B2-4579-B78D-407C606F6525}" type="presParOf" srcId="{E7D149AF-A039-419E-BF3D-10D1FE34A06B}" destId="{B4DEBA49-CD09-4B24-81C6-A3A3352CF3B1}" srcOrd="2" destOrd="0" presId="urn:microsoft.com/office/officeart/2005/8/layout/lProcess3"/>
    <dgm:cxn modelId="{E681BEE5-98D9-4226-849A-DDB7B775886B}" type="presParOf" srcId="{7426C9D6-3CA6-46EF-B57B-359F2755FE22}" destId="{D26AF9B3-B5ED-46A8-949A-B105C72B284F}" srcOrd="1" destOrd="0" presId="urn:microsoft.com/office/officeart/2005/8/layout/lProcess3"/>
    <dgm:cxn modelId="{1A379DBE-3457-4596-B2D8-88B06BED086E}" type="presParOf" srcId="{7426C9D6-3CA6-46EF-B57B-359F2755FE22}" destId="{25B5E6D9-D01C-42E5-B49C-8B0A1F7D6F2B}" srcOrd="2" destOrd="0" presId="urn:microsoft.com/office/officeart/2005/8/layout/lProcess3"/>
    <dgm:cxn modelId="{14450427-C43C-48BC-B4E1-5CAD9E6AA974}" type="presParOf" srcId="{25B5E6D9-D01C-42E5-B49C-8B0A1F7D6F2B}" destId="{C9C9A60B-76DB-43BA-8B81-6FA77DFB4E61}" srcOrd="0" destOrd="0" presId="urn:microsoft.com/office/officeart/2005/8/layout/lProcess3"/>
    <dgm:cxn modelId="{A8530C54-D77C-48F2-B39B-3B958C12DA90}" type="presParOf" srcId="{25B5E6D9-D01C-42E5-B49C-8B0A1F7D6F2B}" destId="{298EA69C-9412-4373-BFCE-094F617AA67E}" srcOrd="1" destOrd="0" presId="urn:microsoft.com/office/officeart/2005/8/layout/lProcess3"/>
    <dgm:cxn modelId="{B274425B-788A-4300-AADC-0DC107801A42}" type="presParOf" srcId="{25B5E6D9-D01C-42E5-B49C-8B0A1F7D6F2B}" destId="{E447C91E-34CF-437C-9F59-43E5C26B9BB7}" srcOrd="2" destOrd="0" presId="urn:microsoft.com/office/officeart/2005/8/layout/lProcess3"/>
    <dgm:cxn modelId="{70E9D2A7-DF7B-4D72-AD93-0BC4C499D655}" type="presParOf" srcId="{25B5E6D9-D01C-42E5-B49C-8B0A1F7D6F2B}" destId="{D9E9B38B-776E-471E-A427-1E75E27CD36C}" srcOrd="3" destOrd="0" presId="urn:microsoft.com/office/officeart/2005/8/layout/lProcess3"/>
    <dgm:cxn modelId="{256E6315-576E-4215-8D22-2CF19FE1C985}" type="presParOf" srcId="{25B5E6D9-D01C-42E5-B49C-8B0A1F7D6F2B}" destId="{4C93C80A-55F0-49F2-B87E-E4E1D882901A}" srcOrd="4" destOrd="0" presId="urn:microsoft.com/office/officeart/2005/8/layout/lProcess3"/>
    <dgm:cxn modelId="{8004DDEB-9901-4294-B110-56425FEBF2BA}" type="presParOf" srcId="{25B5E6D9-D01C-42E5-B49C-8B0A1F7D6F2B}" destId="{7A101D8D-A384-486C-AA38-EEC87F652E2A}" srcOrd="5" destOrd="0" presId="urn:microsoft.com/office/officeart/2005/8/layout/lProcess3"/>
    <dgm:cxn modelId="{34856B54-DC8C-4836-BD06-44A70EC1A04C}" type="presParOf" srcId="{25B5E6D9-D01C-42E5-B49C-8B0A1F7D6F2B}" destId="{8214EC7D-14BE-4738-B9ED-CCA0D9738BE4}" srcOrd="6" destOrd="0" presId="urn:microsoft.com/office/officeart/2005/8/layout/lProcess3"/>
    <dgm:cxn modelId="{3B704872-32E9-4259-B917-AB2A26B46574}" type="presParOf" srcId="{25B5E6D9-D01C-42E5-B49C-8B0A1F7D6F2B}" destId="{C01FD8D6-A8AA-4DC0-BEA7-FB399302F51A}" srcOrd="7" destOrd="0" presId="urn:microsoft.com/office/officeart/2005/8/layout/lProcess3"/>
    <dgm:cxn modelId="{B35805D9-564D-4BA2-A53A-F4B3E0CE6042}" type="presParOf" srcId="{25B5E6D9-D01C-42E5-B49C-8B0A1F7D6F2B}" destId="{D042FBC0-C96B-4D38-B4B5-F8DF988307D1}" srcOrd="8" destOrd="0" presId="urn:microsoft.com/office/officeart/2005/8/layout/lProcess3"/>
    <dgm:cxn modelId="{31BE9633-BC67-4D54-93EB-8A20E98D8901}" type="presParOf" srcId="{25B5E6D9-D01C-42E5-B49C-8B0A1F7D6F2B}" destId="{56D5B274-AE50-4FA7-B8DD-FA052547EACD}" srcOrd="9" destOrd="0" presId="urn:microsoft.com/office/officeart/2005/8/layout/lProcess3"/>
    <dgm:cxn modelId="{AC92CF74-1838-4017-A729-F1C603F2AD93}" type="presParOf" srcId="{25B5E6D9-D01C-42E5-B49C-8B0A1F7D6F2B}" destId="{A1C3BFE0-1E9C-4D3A-91D3-515F0712D40E}" srcOrd="10" destOrd="0" presId="urn:microsoft.com/office/officeart/2005/8/layout/lProcess3"/>
    <dgm:cxn modelId="{B5A4107D-56CA-4DAC-ACFE-557FF14E7027}" type="presParOf" srcId="{25B5E6D9-D01C-42E5-B49C-8B0A1F7D6F2B}" destId="{B9A0536B-113C-4A40-BD11-777158016C1B}" srcOrd="11" destOrd="0" presId="urn:microsoft.com/office/officeart/2005/8/layout/lProcess3"/>
    <dgm:cxn modelId="{E25CC64D-1D12-4990-87DF-BB0F7DBD07D4}" type="presParOf" srcId="{25B5E6D9-D01C-42E5-B49C-8B0A1F7D6F2B}" destId="{70F2FD41-7089-412A-8A11-4E2A5171D562}" srcOrd="12" destOrd="0" presId="urn:microsoft.com/office/officeart/2005/8/layout/lProcess3"/>
    <dgm:cxn modelId="{CA8EF089-6083-4DAF-88E9-D26EBA89E686}" type="presParOf" srcId="{25B5E6D9-D01C-42E5-B49C-8B0A1F7D6F2B}" destId="{3B7F523F-52A1-41EC-8ED3-8169B69F260F}" srcOrd="13" destOrd="0" presId="urn:microsoft.com/office/officeart/2005/8/layout/lProcess3"/>
    <dgm:cxn modelId="{B917DF15-6532-4E6A-B27B-D70A3517C918}" type="presParOf" srcId="{25B5E6D9-D01C-42E5-B49C-8B0A1F7D6F2B}" destId="{5C3B30AA-E072-4E79-9952-E4BAF3583414}" srcOrd="14" destOrd="0" presId="urn:microsoft.com/office/officeart/2005/8/layout/lProcess3"/>
    <dgm:cxn modelId="{98C429B2-5C13-4C5A-AC9C-7298A3F5B9A4}" type="presParOf" srcId="{25B5E6D9-D01C-42E5-B49C-8B0A1F7D6F2B}" destId="{8CB82040-D0F3-467C-B842-146FF8127291}" srcOrd="15" destOrd="0" presId="urn:microsoft.com/office/officeart/2005/8/layout/lProcess3"/>
    <dgm:cxn modelId="{00A09915-D83D-41A2-A07E-A7AB301567FE}" type="presParOf" srcId="{25B5E6D9-D01C-42E5-B49C-8B0A1F7D6F2B}" destId="{9E65CD61-2F22-45B1-A3ED-762B50C6B083}" srcOrd="16" destOrd="0" presId="urn:microsoft.com/office/officeart/2005/8/layout/lProcess3"/>
    <dgm:cxn modelId="{06FA01DA-EDA4-46DF-BA4F-2664457804AE}" type="presParOf" srcId="{7426C9D6-3CA6-46EF-B57B-359F2755FE22}" destId="{3C98EF36-F620-4F50-8024-CEB5D9552E3F}" srcOrd="3" destOrd="0" presId="urn:microsoft.com/office/officeart/2005/8/layout/lProcess3"/>
    <dgm:cxn modelId="{3FB40551-CAE0-4ABF-8D7D-0FC4B5C48ECE}" type="presParOf" srcId="{7426C9D6-3CA6-46EF-B57B-359F2755FE22}" destId="{02503585-2C89-4A87-A18C-3AC27C30F174}" srcOrd="4" destOrd="0" presId="urn:microsoft.com/office/officeart/2005/8/layout/lProcess3"/>
    <dgm:cxn modelId="{D5E47DE9-37C8-452C-A6A5-5AB59DC04470}" type="presParOf" srcId="{02503585-2C89-4A87-A18C-3AC27C30F174}" destId="{667174DD-DB39-4D23-BE9F-4D8A87C73D14}" srcOrd="0" destOrd="0" presId="urn:microsoft.com/office/officeart/2005/8/layout/lProcess3"/>
    <dgm:cxn modelId="{BF29C009-FF13-4DB6-965B-7BB393E13929}" type="presParOf" srcId="{02503585-2C89-4A87-A18C-3AC27C30F174}" destId="{C24F1F57-1B78-44BA-9861-AA92423906F0}" srcOrd="1" destOrd="0" presId="urn:microsoft.com/office/officeart/2005/8/layout/lProcess3"/>
    <dgm:cxn modelId="{ADA7BAC2-8084-45CE-9258-18E2C0057191}" type="presParOf" srcId="{02503585-2C89-4A87-A18C-3AC27C30F174}" destId="{0CBB7AC3-6893-420A-B688-3A4D1D0FDDB6}" srcOrd="2" destOrd="0" presId="urn:microsoft.com/office/officeart/2005/8/layout/lProcess3"/>
    <dgm:cxn modelId="{6D080F27-264B-4102-B72F-4FE0296BAE98}" type="presParOf" srcId="{02503585-2C89-4A87-A18C-3AC27C30F174}" destId="{6FAD4B46-73A9-4A4A-AEA3-694228509F59}" srcOrd="3" destOrd="0" presId="urn:microsoft.com/office/officeart/2005/8/layout/lProcess3"/>
    <dgm:cxn modelId="{7DCD1E9E-B4E6-4552-9C2B-F59FBCF89CAC}" type="presParOf" srcId="{02503585-2C89-4A87-A18C-3AC27C30F174}" destId="{B9238778-AF2D-4AA5-B474-F6D6A9754B8E}" srcOrd="4" destOrd="0" presId="urn:microsoft.com/office/officeart/2005/8/layout/lProcess3"/>
    <dgm:cxn modelId="{842D41C1-5BDE-442F-BDF1-A39E54DB1C09}" type="presParOf" srcId="{02503585-2C89-4A87-A18C-3AC27C30F174}" destId="{E59689F5-A3F5-40A9-BDBD-50620B3F3BAC}" srcOrd="5" destOrd="0" presId="urn:microsoft.com/office/officeart/2005/8/layout/lProcess3"/>
    <dgm:cxn modelId="{8028CCE1-CCCB-481C-B71D-B5B81C235CB1}" type="presParOf" srcId="{02503585-2C89-4A87-A18C-3AC27C30F174}" destId="{4EA617C9-B086-479F-8025-7E2525EDD313}" srcOrd="6" destOrd="0" presId="urn:microsoft.com/office/officeart/2005/8/layout/lProcess3"/>
    <dgm:cxn modelId="{33FACB3C-B11F-422E-BAEC-B20B0C35EF4A}" type="presParOf" srcId="{02503585-2C89-4A87-A18C-3AC27C30F174}" destId="{7813957C-C25C-424B-BCCE-99939F8BB8AA}" srcOrd="7" destOrd="0" presId="urn:microsoft.com/office/officeart/2005/8/layout/lProcess3"/>
    <dgm:cxn modelId="{2740E211-42E1-4857-8D24-82306B8035CC}" type="presParOf" srcId="{02503585-2C89-4A87-A18C-3AC27C30F174}" destId="{EC3CD9D6-D60B-4772-B8DA-EDFDA6F00B06}"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CCB1FC-93A8-4996-A718-23CA68D4BA6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40EF2141-B057-41A7-9315-B551D928E091}">
      <dgm:prSet phldrT="[Text]" custT="1"/>
      <dgm:spPr/>
      <dgm:t>
        <a:bodyPr/>
        <a:lstStyle/>
        <a:p>
          <a:r>
            <a:rPr lang="en-US" sz="1200" dirty="0" smtClean="0"/>
            <a:t>Header [Optional]</a:t>
          </a:r>
          <a:endParaRPr lang="en-US" sz="1200" dirty="0"/>
        </a:p>
      </dgm:t>
    </dgm:pt>
    <dgm:pt modelId="{67891A93-AD6C-4A39-B0FF-11B597C1CBB9}" type="parTrans" cxnId="{B976B8B7-2896-4BEE-8031-83002DE01104}">
      <dgm:prSet/>
      <dgm:spPr/>
      <dgm:t>
        <a:bodyPr/>
        <a:lstStyle/>
        <a:p>
          <a:endParaRPr lang="en-US"/>
        </a:p>
      </dgm:t>
    </dgm:pt>
    <dgm:pt modelId="{AF03DF23-C459-44F8-A9AB-6ADA0889D3EC}" type="sibTrans" cxnId="{B976B8B7-2896-4BEE-8031-83002DE01104}">
      <dgm:prSet/>
      <dgm:spPr/>
      <dgm:t>
        <a:bodyPr/>
        <a:lstStyle/>
        <a:p>
          <a:endParaRPr lang="en-US"/>
        </a:p>
      </dgm:t>
    </dgm:pt>
    <dgm:pt modelId="{FCB162C5-D344-4374-90FD-E66CE84B302E}">
      <dgm:prSet phldrT="[Text]"/>
      <dgm:spPr/>
      <dgm:t>
        <a:bodyPr/>
        <a:lstStyle/>
        <a:p>
          <a:r>
            <a:rPr lang="en-US" dirty="0" smtClean="0"/>
            <a:t>CP4</a:t>
          </a:r>
          <a:endParaRPr lang="en-US" dirty="0"/>
        </a:p>
      </dgm:t>
    </dgm:pt>
    <dgm:pt modelId="{2596CDE4-444F-43E8-9B67-1FE7DC30E22A}" type="parTrans" cxnId="{34E8AD8C-151E-41D7-98F5-094965709F9D}">
      <dgm:prSet/>
      <dgm:spPr/>
      <dgm:t>
        <a:bodyPr/>
        <a:lstStyle/>
        <a:p>
          <a:endParaRPr lang="en-US"/>
        </a:p>
      </dgm:t>
    </dgm:pt>
    <dgm:pt modelId="{C4AB4360-0A41-42EE-843C-C023F1A50BF0}" type="sibTrans" cxnId="{34E8AD8C-151E-41D7-98F5-094965709F9D}">
      <dgm:prSet/>
      <dgm:spPr/>
      <dgm:t>
        <a:bodyPr/>
        <a:lstStyle/>
        <a:p>
          <a:endParaRPr lang="en-US"/>
        </a:p>
      </dgm:t>
    </dgm:pt>
    <dgm:pt modelId="{E72088ED-8C1C-4F6E-A30A-320AA0940752}">
      <dgm:prSet phldrT="[Text]"/>
      <dgm:spPr/>
      <dgm:t>
        <a:bodyPr/>
        <a:lstStyle/>
        <a:p>
          <a:r>
            <a:rPr lang="en-US" dirty="0" smtClean="0"/>
            <a:t>CP5</a:t>
          </a:r>
          <a:endParaRPr lang="en-US" dirty="0"/>
        </a:p>
      </dgm:t>
    </dgm:pt>
    <dgm:pt modelId="{0416C3BA-B4EB-437A-B431-FADDDAC7C2D2}" type="parTrans" cxnId="{E98A3AFE-6A43-481A-A40D-9590812E02C2}">
      <dgm:prSet/>
      <dgm:spPr/>
      <dgm:t>
        <a:bodyPr/>
        <a:lstStyle/>
        <a:p>
          <a:endParaRPr lang="en-US"/>
        </a:p>
      </dgm:t>
    </dgm:pt>
    <dgm:pt modelId="{012EC667-147E-48E6-A616-DC41D1488B63}" type="sibTrans" cxnId="{E98A3AFE-6A43-481A-A40D-9590812E02C2}">
      <dgm:prSet/>
      <dgm:spPr/>
      <dgm:t>
        <a:bodyPr/>
        <a:lstStyle/>
        <a:p>
          <a:endParaRPr lang="en-US"/>
        </a:p>
      </dgm:t>
    </dgm:pt>
    <dgm:pt modelId="{6C267330-E296-491F-9C40-5AF7BB7D0485}">
      <dgm:prSet phldrT="[Text]"/>
      <dgm:spPr/>
      <dgm:t>
        <a:bodyPr/>
        <a:lstStyle/>
        <a:p>
          <a:r>
            <a:rPr lang="en-US" dirty="0" smtClean="0"/>
            <a:t>CP6</a:t>
          </a:r>
          <a:endParaRPr lang="en-US" dirty="0"/>
        </a:p>
      </dgm:t>
    </dgm:pt>
    <dgm:pt modelId="{9F2C8DCB-BA39-4508-97A6-63DB91270B82}" type="parTrans" cxnId="{67F75EE4-17B8-4729-B3C1-6903ED295041}">
      <dgm:prSet/>
      <dgm:spPr/>
      <dgm:t>
        <a:bodyPr/>
        <a:lstStyle/>
        <a:p>
          <a:endParaRPr lang="en-US"/>
        </a:p>
      </dgm:t>
    </dgm:pt>
    <dgm:pt modelId="{6535530F-7232-4F3F-A08F-FD86D39D19AB}" type="sibTrans" cxnId="{67F75EE4-17B8-4729-B3C1-6903ED295041}">
      <dgm:prSet/>
      <dgm:spPr/>
      <dgm:t>
        <a:bodyPr/>
        <a:lstStyle/>
        <a:p>
          <a:endParaRPr lang="en-US"/>
        </a:p>
      </dgm:t>
    </dgm:pt>
    <dgm:pt modelId="{E6A25C7F-8F09-45FC-836E-6133846F5971}">
      <dgm:prSet phldrT="[Text]"/>
      <dgm:spPr/>
      <dgm:t>
        <a:bodyPr/>
        <a:lstStyle/>
        <a:p>
          <a:r>
            <a:rPr lang="en-US" dirty="0" smtClean="0"/>
            <a:t>CP7</a:t>
          </a:r>
          <a:endParaRPr lang="en-US" dirty="0"/>
        </a:p>
      </dgm:t>
    </dgm:pt>
    <dgm:pt modelId="{BC7DD937-F4A9-44FB-A4D3-43AF694660C1}" type="parTrans" cxnId="{086DDE73-7D7C-4971-8CC5-A3777011F0BD}">
      <dgm:prSet/>
      <dgm:spPr/>
      <dgm:t>
        <a:bodyPr/>
        <a:lstStyle/>
        <a:p>
          <a:endParaRPr lang="en-US"/>
        </a:p>
      </dgm:t>
    </dgm:pt>
    <dgm:pt modelId="{95510ADA-B033-4CCC-B570-C2E55926847F}" type="sibTrans" cxnId="{086DDE73-7D7C-4971-8CC5-A3777011F0BD}">
      <dgm:prSet/>
      <dgm:spPr/>
      <dgm:t>
        <a:bodyPr/>
        <a:lstStyle/>
        <a:p>
          <a:endParaRPr lang="en-US"/>
        </a:p>
      </dgm:t>
    </dgm:pt>
    <dgm:pt modelId="{3090B260-87DF-468C-8B7B-7DAB4B597B57}">
      <dgm:prSet phldrT="[Text]"/>
      <dgm:spPr/>
      <dgm:t>
        <a:bodyPr/>
        <a:lstStyle/>
        <a:p>
          <a:r>
            <a:rPr lang="en-US" dirty="0" smtClean="0"/>
            <a:t>CP0</a:t>
          </a:r>
          <a:endParaRPr lang="en-US" dirty="0"/>
        </a:p>
      </dgm:t>
    </dgm:pt>
    <dgm:pt modelId="{7FBB9B54-9857-4528-B16B-A86DB94D6C53}" type="parTrans" cxnId="{9CBFEB8B-E6C4-47CF-ADCF-DB8CB9A587E3}">
      <dgm:prSet/>
      <dgm:spPr/>
      <dgm:t>
        <a:bodyPr/>
        <a:lstStyle/>
        <a:p>
          <a:endParaRPr lang="en-US"/>
        </a:p>
      </dgm:t>
    </dgm:pt>
    <dgm:pt modelId="{9F66747B-FF00-4BB4-9E7D-07C4507A96E8}" type="sibTrans" cxnId="{9CBFEB8B-E6C4-47CF-ADCF-DB8CB9A587E3}">
      <dgm:prSet/>
      <dgm:spPr/>
      <dgm:t>
        <a:bodyPr/>
        <a:lstStyle/>
        <a:p>
          <a:endParaRPr lang="en-US"/>
        </a:p>
      </dgm:t>
    </dgm:pt>
    <dgm:pt modelId="{28F4EDAC-321E-4E3B-87B1-F5980D264487}">
      <dgm:prSet phldrT="[Text]"/>
      <dgm:spPr/>
      <dgm:t>
        <a:bodyPr/>
        <a:lstStyle/>
        <a:p>
          <a:r>
            <a:rPr lang="en-US" dirty="0" smtClean="0"/>
            <a:t>Channel 1</a:t>
          </a:r>
          <a:endParaRPr lang="en-US" dirty="0"/>
        </a:p>
      </dgm:t>
    </dgm:pt>
    <dgm:pt modelId="{41F2B803-12E2-4D66-B5FA-D6A13AE8D5EE}" type="parTrans" cxnId="{B77D6025-9753-4E99-8458-261B34D75CB3}">
      <dgm:prSet/>
      <dgm:spPr/>
      <dgm:t>
        <a:bodyPr/>
        <a:lstStyle/>
        <a:p>
          <a:endParaRPr lang="en-US"/>
        </a:p>
      </dgm:t>
    </dgm:pt>
    <dgm:pt modelId="{74BF50A7-7702-43A3-BC30-B294FB4DD90E}" type="sibTrans" cxnId="{B77D6025-9753-4E99-8458-261B34D75CB3}">
      <dgm:prSet/>
      <dgm:spPr/>
      <dgm:t>
        <a:bodyPr/>
        <a:lstStyle/>
        <a:p>
          <a:endParaRPr lang="en-US"/>
        </a:p>
      </dgm:t>
    </dgm:pt>
    <dgm:pt modelId="{866884DC-5409-437A-910E-C00488050870}">
      <dgm:prSet phldrT="[Text]"/>
      <dgm:spPr/>
      <dgm:t>
        <a:bodyPr/>
        <a:lstStyle/>
        <a:p>
          <a:r>
            <a:rPr lang="en-US" dirty="0" smtClean="0"/>
            <a:t>Channel 2</a:t>
          </a:r>
          <a:endParaRPr lang="en-US" dirty="0"/>
        </a:p>
      </dgm:t>
    </dgm:pt>
    <dgm:pt modelId="{7B6DFB86-1940-4E5D-8551-54AA4870B48F}" type="parTrans" cxnId="{E4202CB5-5A22-48D4-9678-103BE4FE088D}">
      <dgm:prSet/>
      <dgm:spPr/>
      <dgm:t>
        <a:bodyPr/>
        <a:lstStyle/>
        <a:p>
          <a:endParaRPr lang="en-US"/>
        </a:p>
      </dgm:t>
    </dgm:pt>
    <dgm:pt modelId="{8D8014E7-57E1-432C-A778-3CA537B4C7E3}" type="sibTrans" cxnId="{E4202CB5-5A22-48D4-9678-103BE4FE088D}">
      <dgm:prSet/>
      <dgm:spPr/>
      <dgm:t>
        <a:bodyPr/>
        <a:lstStyle/>
        <a:p>
          <a:endParaRPr lang="en-US"/>
        </a:p>
      </dgm:t>
    </dgm:pt>
    <dgm:pt modelId="{26DA4FFA-4C24-493F-AEDC-095CAD6A6C54}">
      <dgm:prSet phldrT="[Text]"/>
      <dgm:spPr/>
      <dgm:t>
        <a:bodyPr/>
        <a:lstStyle/>
        <a:p>
          <a:r>
            <a:rPr lang="en-US" dirty="0" smtClean="0"/>
            <a:t>Channel 3</a:t>
          </a:r>
          <a:endParaRPr lang="en-US" dirty="0"/>
        </a:p>
      </dgm:t>
    </dgm:pt>
    <dgm:pt modelId="{5B1F7FE7-4642-442B-B3F7-72709D364A7A}" type="parTrans" cxnId="{7575E7D2-FBAE-408F-867A-AFDAAA89A26B}">
      <dgm:prSet/>
      <dgm:spPr/>
      <dgm:t>
        <a:bodyPr/>
        <a:lstStyle/>
        <a:p>
          <a:endParaRPr lang="en-US"/>
        </a:p>
      </dgm:t>
    </dgm:pt>
    <dgm:pt modelId="{9EB10FBF-5972-441A-81FE-19939C99FE95}" type="sibTrans" cxnId="{7575E7D2-FBAE-408F-867A-AFDAAA89A26B}">
      <dgm:prSet/>
      <dgm:spPr/>
      <dgm:t>
        <a:bodyPr/>
        <a:lstStyle/>
        <a:p>
          <a:endParaRPr lang="en-US"/>
        </a:p>
      </dgm:t>
    </dgm:pt>
    <dgm:pt modelId="{CEE80673-7FD9-446E-A78F-CD88565B301F}">
      <dgm:prSet phldrT="[Text]"/>
      <dgm:spPr/>
      <dgm:t>
        <a:bodyPr/>
        <a:lstStyle/>
        <a:p>
          <a:r>
            <a:rPr lang="en-US" dirty="0" smtClean="0"/>
            <a:t>Channel 4</a:t>
          </a:r>
          <a:endParaRPr lang="en-US" dirty="0"/>
        </a:p>
      </dgm:t>
    </dgm:pt>
    <dgm:pt modelId="{3E914F16-28C3-4443-BA48-6818D992E5E2}" type="parTrans" cxnId="{4FA85D17-7C87-4488-9FFF-FD372B09DC07}">
      <dgm:prSet/>
      <dgm:spPr/>
      <dgm:t>
        <a:bodyPr/>
        <a:lstStyle/>
        <a:p>
          <a:endParaRPr lang="en-US"/>
        </a:p>
      </dgm:t>
    </dgm:pt>
    <dgm:pt modelId="{2B5F3960-3EE0-4C90-9A84-AE62ADCF1C3A}" type="sibTrans" cxnId="{4FA85D17-7C87-4488-9FFF-FD372B09DC07}">
      <dgm:prSet/>
      <dgm:spPr/>
      <dgm:t>
        <a:bodyPr/>
        <a:lstStyle/>
        <a:p>
          <a:endParaRPr lang="en-US"/>
        </a:p>
      </dgm:t>
    </dgm:pt>
    <dgm:pt modelId="{50CC24AA-B6EE-4E3C-A2ED-E1BA73314D20}">
      <dgm:prSet phldrT="[Text]"/>
      <dgm:spPr/>
      <dgm:t>
        <a:bodyPr/>
        <a:lstStyle/>
        <a:p>
          <a:r>
            <a:rPr lang="en-US" dirty="0" smtClean="0"/>
            <a:t>CP1</a:t>
          </a:r>
          <a:endParaRPr lang="en-US" dirty="0"/>
        </a:p>
      </dgm:t>
    </dgm:pt>
    <dgm:pt modelId="{2741915B-3351-41F6-BE86-8FBFA855406B}" type="parTrans" cxnId="{B878EE22-531B-4244-A7CF-55D9548F70F1}">
      <dgm:prSet/>
      <dgm:spPr/>
      <dgm:t>
        <a:bodyPr/>
        <a:lstStyle/>
        <a:p>
          <a:endParaRPr lang="en-US"/>
        </a:p>
      </dgm:t>
    </dgm:pt>
    <dgm:pt modelId="{F7E2B08E-17A3-47B8-AA4D-6E8A6C4AE863}" type="sibTrans" cxnId="{B878EE22-531B-4244-A7CF-55D9548F70F1}">
      <dgm:prSet/>
      <dgm:spPr/>
      <dgm:t>
        <a:bodyPr/>
        <a:lstStyle/>
        <a:p>
          <a:endParaRPr lang="en-US"/>
        </a:p>
      </dgm:t>
    </dgm:pt>
    <dgm:pt modelId="{F630AAD2-09BA-4CDA-A8F0-D5BABAB815DD}">
      <dgm:prSet phldrT="[Text]"/>
      <dgm:spPr/>
      <dgm:t>
        <a:bodyPr/>
        <a:lstStyle/>
        <a:p>
          <a:r>
            <a:rPr lang="en-US" dirty="0" smtClean="0"/>
            <a:t>CP2</a:t>
          </a:r>
          <a:endParaRPr lang="en-US" dirty="0"/>
        </a:p>
      </dgm:t>
    </dgm:pt>
    <dgm:pt modelId="{14F6A21A-B9C8-4751-93FA-E502FCE1F4CB}" type="parTrans" cxnId="{BEFFA7D8-FA86-45DE-A7CF-948E51AEC084}">
      <dgm:prSet/>
      <dgm:spPr/>
      <dgm:t>
        <a:bodyPr/>
        <a:lstStyle/>
        <a:p>
          <a:endParaRPr lang="en-US"/>
        </a:p>
      </dgm:t>
    </dgm:pt>
    <dgm:pt modelId="{9C9DD27B-93B5-4956-9834-32A54478F07A}" type="sibTrans" cxnId="{BEFFA7D8-FA86-45DE-A7CF-948E51AEC084}">
      <dgm:prSet/>
      <dgm:spPr/>
      <dgm:t>
        <a:bodyPr/>
        <a:lstStyle/>
        <a:p>
          <a:endParaRPr lang="en-US"/>
        </a:p>
      </dgm:t>
    </dgm:pt>
    <dgm:pt modelId="{845034E4-406C-4409-89B8-891C8FF3A804}">
      <dgm:prSet phldrT="[Text]"/>
      <dgm:spPr/>
      <dgm:t>
        <a:bodyPr/>
        <a:lstStyle/>
        <a:p>
          <a:r>
            <a:rPr lang="en-US" dirty="0" smtClean="0"/>
            <a:t>CP3</a:t>
          </a:r>
          <a:endParaRPr lang="en-US" dirty="0"/>
        </a:p>
      </dgm:t>
    </dgm:pt>
    <dgm:pt modelId="{B33ECD63-BB91-414A-9B8F-A25A48765B46}" type="parTrans" cxnId="{59AF8833-2803-44C4-B1E4-1986217E2B5B}">
      <dgm:prSet/>
      <dgm:spPr/>
      <dgm:t>
        <a:bodyPr/>
        <a:lstStyle/>
        <a:p>
          <a:endParaRPr lang="en-US"/>
        </a:p>
      </dgm:t>
    </dgm:pt>
    <dgm:pt modelId="{6C00EBC1-BD96-491B-BA03-4D40AB62EB50}" type="sibTrans" cxnId="{59AF8833-2803-44C4-B1E4-1986217E2B5B}">
      <dgm:prSet/>
      <dgm:spPr/>
      <dgm:t>
        <a:bodyPr/>
        <a:lstStyle/>
        <a:p>
          <a:endParaRPr lang="en-US"/>
        </a:p>
      </dgm:t>
    </dgm:pt>
    <dgm:pt modelId="{323D6ADB-6EB3-46A4-9FCB-0E5EE2BDBC04}">
      <dgm:prSet phldrT="[Text]"/>
      <dgm:spPr/>
      <dgm:t>
        <a:bodyPr/>
        <a:lstStyle/>
        <a:p>
          <a:r>
            <a:rPr lang="en-US" dirty="0" smtClean="0"/>
            <a:t>CP</a:t>
          </a:r>
          <a:endParaRPr lang="en-US" dirty="0"/>
        </a:p>
      </dgm:t>
    </dgm:pt>
    <dgm:pt modelId="{37FA760C-6A34-40AD-B860-726681305B23}" type="parTrans" cxnId="{00E84761-CB09-449E-B7AA-B2DCB0081B60}">
      <dgm:prSet/>
      <dgm:spPr/>
      <dgm:t>
        <a:bodyPr/>
        <a:lstStyle/>
        <a:p>
          <a:endParaRPr lang="en-US"/>
        </a:p>
      </dgm:t>
    </dgm:pt>
    <dgm:pt modelId="{E711A475-CD22-4874-9E4E-36641534569B}" type="sibTrans" cxnId="{00E84761-CB09-449E-B7AA-B2DCB0081B60}">
      <dgm:prSet/>
      <dgm:spPr/>
      <dgm:t>
        <a:bodyPr/>
        <a:lstStyle/>
        <a:p>
          <a:endParaRPr lang="en-US"/>
        </a:p>
      </dgm:t>
    </dgm:pt>
    <dgm:pt modelId="{FA83B827-20D8-4DB6-927A-B4CF9A249875}">
      <dgm:prSet phldrT="[Text]"/>
      <dgm:spPr/>
      <dgm:t>
        <a:bodyPr/>
        <a:lstStyle/>
        <a:p>
          <a:r>
            <a:rPr lang="en-US" dirty="0" smtClean="0"/>
            <a:t>ADC Data</a:t>
          </a:r>
          <a:endParaRPr lang="en-US" dirty="0"/>
        </a:p>
      </dgm:t>
    </dgm:pt>
    <dgm:pt modelId="{7D515B88-ABFB-4808-95E8-E709FE0EF428}" type="parTrans" cxnId="{BD747C1D-3CB0-40D3-83B0-3B9893F8A27C}">
      <dgm:prSet/>
      <dgm:spPr/>
      <dgm:t>
        <a:bodyPr/>
        <a:lstStyle/>
        <a:p>
          <a:endParaRPr lang="en-US"/>
        </a:p>
      </dgm:t>
    </dgm:pt>
    <dgm:pt modelId="{179A70C2-D52D-4D1D-903A-9DFFF53F3E4C}" type="sibTrans" cxnId="{BD747C1D-3CB0-40D3-83B0-3B9893F8A27C}">
      <dgm:prSet/>
      <dgm:spPr/>
      <dgm:t>
        <a:bodyPr/>
        <a:lstStyle/>
        <a:p>
          <a:endParaRPr lang="en-US"/>
        </a:p>
      </dgm:t>
    </dgm:pt>
    <dgm:pt modelId="{9C48CFE5-38B7-46E1-8541-C65833037D03}">
      <dgm:prSet phldrT="[Text]"/>
      <dgm:spPr/>
      <dgm:t>
        <a:bodyPr/>
        <a:lstStyle/>
        <a:p>
          <a:r>
            <a:rPr lang="en-US" dirty="0" smtClean="0"/>
            <a:t>CQ</a:t>
          </a:r>
          <a:endParaRPr lang="en-US" dirty="0"/>
        </a:p>
      </dgm:t>
    </dgm:pt>
    <dgm:pt modelId="{718D60E2-E81E-41DB-8525-C6C183819A6C}" type="parTrans" cxnId="{B3095272-F054-4DEE-A8B8-DDF472C29260}">
      <dgm:prSet/>
      <dgm:spPr/>
      <dgm:t>
        <a:bodyPr/>
        <a:lstStyle/>
        <a:p>
          <a:endParaRPr lang="en-US"/>
        </a:p>
      </dgm:t>
    </dgm:pt>
    <dgm:pt modelId="{79810B85-25FA-46B1-8766-E647925B9F7D}" type="sibTrans" cxnId="{B3095272-F054-4DEE-A8B8-DDF472C29260}">
      <dgm:prSet/>
      <dgm:spPr/>
      <dgm:t>
        <a:bodyPr/>
        <a:lstStyle/>
        <a:p>
          <a:endParaRPr lang="en-US"/>
        </a:p>
      </dgm:t>
    </dgm:pt>
    <dgm:pt modelId="{945E37F8-44FE-4D8E-8F74-C7AE6C1A739D}">
      <dgm:prSet phldrT="[Text]"/>
      <dgm:spPr/>
      <dgm:t>
        <a:bodyPr/>
        <a:lstStyle/>
        <a:p>
          <a:r>
            <a:rPr lang="en-US" dirty="0" smtClean="0"/>
            <a:t>CQ1</a:t>
          </a:r>
          <a:endParaRPr lang="en-US" dirty="0"/>
        </a:p>
      </dgm:t>
    </dgm:pt>
    <dgm:pt modelId="{82DDBE1A-A8F4-4546-A49E-BC0A2B2F4F3C}" type="parTrans" cxnId="{01A5708E-17DE-42CE-BEC0-BD1BD96BE4EF}">
      <dgm:prSet/>
      <dgm:spPr/>
      <dgm:t>
        <a:bodyPr/>
        <a:lstStyle/>
        <a:p>
          <a:endParaRPr lang="en-US"/>
        </a:p>
      </dgm:t>
    </dgm:pt>
    <dgm:pt modelId="{7CDFDA52-7994-4F50-B0D4-A48F169A1F26}" type="sibTrans" cxnId="{01A5708E-17DE-42CE-BEC0-BD1BD96BE4EF}">
      <dgm:prSet/>
      <dgm:spPr/>
      <dgm:t>
        <a:bodyPr/>
        <a:lstStyle/>
        <a:p>
          <a:endParaRPr lang="en-US"/>
        </a:p>
      </dgm:t>
    </dgm:pt>
    <dgm:pt modelId="{954DF9EB-CF68-4F92-8F0B-AA9BFDABAA8D}">
      <dgm:prSet phldrT="[Text]"/>
      <dgm:spPr/>
      <dgm:t>
        <a:bodyPr/>
        <a:lstStyle/>
        <a:p>
          <a:r>
            <a:rPr lang="en-US" dirty="0" smtClean="0"/>
            <a:t>CQ2</a:t>
          </a:r>
          <a:endParaRPr lang="en-US" dirty="0"/>
        </a:p>
      </dgm:t>
    </dgm:pt>
    <dgm:pt modelId="{44930A9C-E6CC-4C6D-B51C-1E5E81615252}" type="parTrans" cxnId="{65D579C2-C12A-4DAA-BF59-72F707FC51FF}">
      <dgm:prSet/>
      <dgm:spPr/>
      <dgm:t>
        <a:bodyPr/>
        <a:lstStyle/>
        <a:p>
          <a:endParaRPr lang="en-US"/>
        </a:p>
      </dgm:t>
    </dgm:pt>
    <dgm:pt modelId="{A82AC5EC-D3C6-4B93-9D26-F93F10F6C06B}" type="sibTrans" cxnId="{65D579C2-C12A-4DAA-BF59-72F707FC51FF}">
      <dgm:prSet/>
      <dgm:spPr/>
      <dgm:t>
        <a:bodyPr/>
        <a:lstStyle/>
        <a:p>
          <a:endParaRPr lang="en-US"/>
        </a:p>
      </dgm:t>
    </dgm:pt>
    <dgm:pt modelId="{C418C857-3E6A-4AD4-9B94-CF6093176604}">
      <dgm:prSet phldrT="[Text]"/>
      <dgm:spPr/>
      <dgm:t>
        <a:bodyPr/>
        <a:lstStyle/>
        <a:p>
          <a:r>
            <a:rPr lang="en-US" dirty="0" smtClean="0"/>
            <a:t>CQ3</a:t>
          </a:r>
          <a:endParaRPr lang="en-US" dirty="0"/>
        </a:p>
      </dgm:t>
    </dgm:pt>
    <dgm:pt modelId="{1D59EA50-735F-44FE-9B64-01B768510819}" type="parTrans" cxnId="{444F259D-DD87-44B2-97D4-952F50FA08A1}">
      <dgm:prSet/>
      <dgm:spPr/>
      <dgm:t>
        <a:bodyPr/>
        <a:lstStyle/>
        <a:p>
          <a:endParaRPr lang="en-US"/>
        </a:p>
      </dgm:t>
    </dgm:pt>
    <dgm:pt modelId="{8C572D50-0790-4689-A922-2A1503391746}" type="sibTrans" cxnId="{444F259D-DD87-44B2-97D4-952F50FA08A1}">
      <dgm:prSet/>
      <dgm:spPr/>
      <dgm:t>
        <a:bodyPr/>
        <a:lstStyle/>
        <a:p>
          <a:endParaRPr lang="en-US"/>
        </a:p>
      </dgm:t>
    </dgm:pt>
    <dgm:pt modelId="{57A8813D-3734-4B27-9CE3-282FEAF9CDC3}">
      <dgm:prSet phldrT="[Text]" custT="1"/>
      <dgm:spPr/>
      <dgm:t>
        <a:bodyPr/>
        <a:lstStyle/>
        <a:p>
          <a:r>
            <a:rPr lang="en-US" sz="1200" dirty="0" smtClean="0"/>
            <a:t>HSI</a:t>
          </a:r>
          <a:endParaRPr lang="en-US" sz="1200" dirty="0"/>
        </a:p>
      </dgm:t>
    </dgm:pt>
    <dgm:pt modelId="{A30BD911-FAF9-4AA4-9C18-4B34D0FCC756}" type="parTrans" cxnId="{B415CFEA-882C-487A-A9FD-9B6E58BA4F8D}">
      <dgm:prSet/>
      <dgm:spPr/>
      <dgm:t>
        <a:bodyPr/>
        <a:lstStyle/>
        <a:p>
          <a:endParaRPr lang="en-US"/>
        </a:p>
      </dgm:t>
    </dgm:pt>
    <dgm:pt modelId="{73ABA365-00E7-419C-8C88-AEF17E3BD889}" type="sibTrans" cxnId="{B415CFEA-882C-487A-A9FD-9B6E58BA4F8D}">
      <dgm:prSet/>
      <dgm:spPr/>
      <dgm:t>
        <a:bodyPr/>
        <a:lstStyle/>
        <a:p>
          <a:endParaRPr lang="en-US"/>
        </a:p>
      </dgm:t>
    </dgm:pt>
    <dgm:pt modelId="{7426C9D6-3CA6-46EF-B57B-359F2755FE22}" type="pres">
      <dgm:prSet presAssocID="{DBCCB1FC-93A8-4996-A718-23CA68D4BA62}" presName="Name0" presStyleCnt="0">
        <dgm:presLayoutVars>
          <dgm:chPref val="3"/>
          <dgm:dir/>
          <dgm:animLvl val="lvl"/>
          <dgm:resizeHandles/>
        </dgm:presLayoutVars>
      </dgm:prSet>
      <dgm:spPr/>
      <dgm:t>
        <a:bodyPr/>
        <a:lstStyle/>
        <a:p>
          <a:endParaRPr lang="en-US"/>
        </a:p>
      </dgm:t>
    </dgm:pt>
    <dgm:pt modelId="{E7D149AF-A039-419E-BF3D-10D1FE34A06B}" type="pres">
      <dgm:prSet presAssocID="{40EF2141-B057-41A7-9315-B551D928E091}" presName="horFlow" presStyleCnt="0"/>
      <dgm:spPr/>
    </dgm:pt>
    <dgm:pt modelId="{F1B4F004-AE78-4E1B-B9BE-CAA7ECECF96B}" type="pres">
      <dgm:prSet presAssocID="{40EF2141-B057-41A7-9315-B551D928E091}" presName="bigChev" presStyleLbl="node1" presStyleIdx="0" presStyleCnt="4"/>
      <dgm:spPr/>
      <dgm:t>
        <a:bodyPr/>
        <a:lstStyle/>
        <a:p>
          <a:endParaRPr lang="en-US"/>
        </a:p>
      </dgm:t>
    </dgm:pt>
    <dgm:pt modelId="{9452AB65-EEA4-485E-8384-88A4D51628A8}" type="pres">
      <dgm:prSet presAssocID="{A30BD911-FAF9-4AA4-9C18-4B34D0FCC756}" presName="parTrans" presStyleCnt="0"/>
      <dgm:spPr/>
    </dgm:pt>
    <dgm:pt modelId="{AF78875C-8C97-4B20-A548-BA4D80444223}" type="pres">
      <dgm:prSet presAssocID="{57A8813D-3734-4B27-9CE3-282FEAF9CDC3}" presName="node" presStyleLbl="alignAccFollowNode1" presStyleIdx="0" presStyleCnt="16">
        <dgm:presLayoutVars>
          <dgm:bulletEnabled val="1"/>
        </dgm:presLayoutVars>
      </dgm:prSet>
      <dgm:spPr/>
      <dgm:t>
        <a:bodyPr/>
        <a:lstStyle/>
        <a:p>
          <a:endParaRPr lang="en-US"/>
        </a:p>
      </dgm:t>
    </dgm:pt>
    <dgm:pt modelId="{D26AF9B3-B5ED-46A8-949A-B105C72B284F}" type="pres">
      <dgm:prSet presAssocID="{40EF2141-B057-41A7-9315-B551D928E091}" presName="vSp" presStyleCnt="0"/>
      <dgm:spPr/>
    </dgm:pt>
    <dgm:pt modelId="{25B5E6D9-D01C-42E5-B49C-8B0A1F7D6F2B}" type="pres">
      <dgm:prSet presAssocID="{323D6ADB-6EB3-46A4-9FCB-0E5EE2BDBC04}" presName="horFlow" presStyleCnt="0"/>
      <dgm:spPr/>
    </dgm:pt>
    <dgm:pt modelId="{C9C9A60B-76DB-43BA-8B81-6FA77DFB4E61}" type="pres">
      <dgm:prSet presAssocID="{323D6ADB-6EB3-46A4-9FCB-0E5EE2BDBC04}" presName="bigChev" presStyleLbl="node1" presStyleIdx="1" presStyleCnt="4"/>
      <dgm:spPr/>
      <dgm:t>
        <a:bodyPr/>
        <a:lstStyle/>
        <a:p>
          <a:endParaRPr lang="en-US"/>
        </a:p>
      </dgm:t>
    </dgm:pt>
    <dgm:pt modelId="{298EA69C-9412-4373-BFCE-094F617AA67E}" type="pres">
      <dgm:prSet presAssocID="{7FBB9B54-9857-4528-B16B-A86DB94D6C53}" presName="parTrans" presStyleCnt="0"/>
      <dgm:spPr/>
    </dgm:pt>
    <dgm:pt modelId="{E447C91E-34CF-437C-9F59-43E5C26B9BB7}" type="pres">
      <dgm:prSet presAssocID="{3090B260-87DF-468C-8B7B-7DAB4B597B57}" presName="node" presStyleLbl="alignAccFollowNode1" presStyleIdx="1" presStyleCnt="16">
        <dgm:presLayoutVars>
          <dgm:bulletEnabled val="1"/>
        </dgm:presLayoutVars>
      </dgm:prSet>
      <dgm:spPr/>
      <dgm:t>
        <a:bodyPr/>
        <a:lstStyle/>
        <a:p>
          <a:endParaRPr lang="en-US"/>
        </a:p>
      </dgm:t>
    </dgm:pt>
    <dgm:pt modelId="{D9E9B38B-776E-471E-A427-1E75E27CD36C}" type="pres">
      <dgm:prSet presAssocID="{9F66747B-FF00-4BB4-9E7D-07C4507A96E8}" presName="sibTrans" presStyleCnt="0"/>
      <dgm:spPr/>
    </dgm:pt>
    <dgm:pt modelId="{4C93C80A-55F0-49F2-B87E-E4E1D882901A}" type="pres">
      <dgm:prSet presAssocID="{50CC24AA-B6EE-4E3C-A2ED-E1BA73314D20}" presName="node" presStyleLbl="alignAccFollowNode1" presStyleIdx="2" presStyleCnt="16">
        <dgm:presLayoutVars>
          <dgm:bulletEnabled val="1"/>
        </dgm:presLayoutVars>
      </dgm:prSet>
      <dgm:spPr/>
      <dgm:t>
        <a:bodyPr/>
        <a:lstStyle/>
        <a:p>
          <a:endParaRPr lang="en-US"/>
        </a:p>
      </dgm:t>
    </dgm:pt>
    <dgm:pt modelId="{7A101D8D-A384-486C-AA38-EEC87F652E2A}" type="pres">
      <dgm:prSet presAssocID="{F7E2B08E-17A3-47B8-AA4D-6E8A6C4AE863}" presName="sibTrans" presStyleCnt="0"/>
      <dgm:spPr/>
    </dgm:pt>
    <dgm:pt modelId="{8214EC7D-14BE-4738-B9ED-CCA0D9738BE4}" type="pres">
      <dgm:prSet presAssocID="{F630AAD2-09BA-4CDA-A8F0-D5BABAB815DD}" presName="node" presStyleLbl="alignAccFollowNode1" presStyleIdx="3" presStyleCnt="16">
        <dgm:presLayoutVars>
          <dgm:bulletEnabled val="1"/>
        </dgm:presLayoutVars>
      </dgm:prSet>
      <dgm:spPr/>
      <dgm:t>
        <a:bodyPr/>
        <a:lstStyle/>
        <a:p>
          <a:endParaRPr lang="en-US"/>
        </a:p>
      </dgm:t>
    </dgm:pt>
    <dgm:pt modelId="{C01FD8D6-A8AA-4DC0-BEA7-FB399302F51A}" type="pres">
      <dgm:prSet presAssocID="{9C9DD27B-93B5-4956-9834-32A54478F07A}" presName="sibTrans" presStyleCnt="0"/>
      <dgm:spPr/>
    </dgm:pt>
    <dgm:pt modelId="{D042FBC0-C96B-4D38-B4B5-F8DF988307D1}" type="pres">
      <dgm:prSet presAssocID="{845034E4-406C-4409-89B8-891C8FF3A804}" presName="node" presStyleLbl="alignAccFollowNode1" presStyleIdx="4" presStyleCnt="16">
        <dgm:presLayoutVars>
          <dgm:bulletEnabled val="1"/>
        </dgm:presLayoutVars>
      </dgm:prSet>
      <dgm:spPr/>
      <dgm:t>
        <a:bodyPr/>
        <a:lstStyle/>
        <a:p>
          <a:endParaRPr lang="en-US"/>
        </a:p>
      </dgm:t>
    </dgm:pt>
    <dgm:pt modelId="{56D5B274-AE50-4FA7-B8DD-FA052547EACD}" type="pres">
      <dgm:prSet presAssocID="{6C00EBC1-BD96-491B-BA03-4D40AB62EB50}" presName="sibTrans" presStyleCnt="0"/>
      <dgm:spPr/>
    </dgm:pt>
    <dgm:pt modelId="{6AE814CC-AA70-4502-9EC5-EA5A5B86EF06}" type="pres">
      <dgm:prSet presAssocID="{FCB162C5-D344-4374-90FD-E66CE84B302E}" presName="node" presStyleLbl="alignAccFollowNode1" presStyleIdx="5" presStyleCnt="16">
        <dgm:presLayoutVars>
          <dgm:bulletEnabled val="1"/>
        </dgm:presLayoutVars>
      </dgm:prSet>
      <dgm:spPr/>
      <dgm:t>
        <a:bodyPr/>
        <a:lstStyle/>
        <a:p>
          <a:endParaRPr lang="en-US"/>
        </a:p>
      </dgm:t>
    </dgm:pt>
    <dgm:pt modelId="{59FBD857-F991-4762-B17B-17CF41743B93}" type="pres">
      <dgm:prSet presAssocID="{C4AB4360-0A41-42EE-843C-C023F1A50BF0}" presName="sibTrans" presStyleCnt="0"/>
      <dgm:spPr/>
    </dgm:pt>
    <dgm:pt modelId="{17DBFB40-AB5B-4954-BE54-D814481F3550}" type="pres">
      <dgm:prSet presAssocID="{E72088ED-8C1C-4F6E-A30A-320AA0940752}" presName="node" presStyleLbl="alignAccFollowNode1" presStyleIdx="6" presStyleCnt="16">
        <dgm:presLayoutVars>
          <dgm:bulletEnabled val="1"/>
        </dgm:presLayoutVars>
      </dgm:prSet>
      <dgm:spPr/>
      <dgm:t>
        <a:bodyPr/>
        <a:lstStyle/>
        <a:p>
          <a:endParaRPr lang="en-US"/>
        </a:p>
      </dgm:t>
    </dgm:pt>
    <dgm:pt modelId="{C18640E5-6021-41D0-866D-4A8A395A7255}" type="pres">
      <dgm:prSet presAssocID="{012EC667-147E-48E6-A616-DC41D1488B63}" presName="sibTrans" presStyleCnt="0"/>
      <dgm:spPr/>
    </dgm:pt>
    <dgm:pt modelId="{7476FF8A-A9B8-49B8-BB35-A4234B7E2D15}" type="pres">
      <dgm:prSet presAssocID="{6C267330-E296-491F-9C40-5AF7BB7D0485}" presName="node" presStyleLbl="alignAccFollowNode1" presStyleIdx="7" presStyleCnt="16">
        <dgm:presLayoutVars>
          <dgm:bulletEnabled val="1"/>
        </dgm:presLayoutVars>
      </dgm:prSet>
      <dgm:spPr/>
      <dgm:t>
        <a:bodyPr/>
        <a:lstStyle/>
        <a:p>
          <a:endParaRPr lang="en-US"/>
        </a:p>
      </dgm:t>
    </dgm:pt>
    <dgm:pt modelId="{4908D33A-3A97-4ACB-B11A-40B6E39ED07C}" type="pres">
      <dgm:prSet presAssocID="{6535530F-7232-4F3F-A08F-FD86D39D19AB}" presName="sibTrans" presStyleCnt="0"/>
      <dgm:spPr/>
    </dgm:pt>
    <dgm:pt modelId="{66B8766F-35CB-4A64-87AE-0D7293D7EC3F}" type="pres">
      <dgm:prSet presAssocID="{E6A25C7F-8F09-45FC-836E-6133846F5971}" presName="node" presStyleLbl="alignAccFollowNode1" presStyleIdx="8" presStyleCnt="16">
        <dgm:presLayoutVars>
          <dgm:bulletEnabled val="1"/>
        </dgm:presLayoutVars>
      </dgm:prSet>
      <dgm:spPr/>
      <dgm:t>
        <a:bodyPr/>
        <a:lstStyle/>
        <a:p>
          <a:endParaRPr lang="en-US"/>
        </a:p>
      </dgm:t>
    </dgm:pt>
    <dgm:pt modelId="{3C98EF36-F620-4F50-8024-CEB5D9552E3F}" type="pres">
      <dgm:prSet presAssocID="{323D6ADB-6EB3-46A4-9FCB-0E5EE2BDBC04}" presName="vSp" presStyleCnt="0"/>
      <dgm:spPr/>
    </dgm:pt>
    <dgm:pt modelId="{2A9750CB-717E-4518-AB05-27F6F0E56A31}" type="pres">
      <dgm:prSet presAssocID="{FA83B827-20D8-4DB6-927A-B4CF9A249875}" presName="horFlow" presStyleCnt="0"/>
      <dgm:spPr/>
    </dgm:pt>
    <dgm:pt modelId="{189465B2-9104-4535-8392-296B4BF8DD99}" type="pres">
      <dgm:prSet presAssocID="{FA83B827-20D8-4DB6-927A-B4CF9A249875}" presName="bigChev" presStyleLbl="node1" presStyleIdx="2" presStyleCnt="4"/>
      <dgm:spPr/>
      <dgm:t>
        <a:bodyPr/>
        <a:lstStyle/>
        <a:p>
          <a:endParaRPr lang="en-US"/>
        </a:p>
      </dgm:t>
    </dgm:pt>
    <dgm:pt modelId="{C24F1F57-1B78-44BA-9861-AA92423906F0}" type="pres">
      <dgm:prSet presAssocID="{41F2B803-12E2-4D66-B5FA-D6A13AE8D5EE}" presName="parTrans" presStyleCnt="0"/>
      <dgm:spPr/>
    </dgm:pt>
    <dgm:pt modelId="{0CBB7AC3-6893-420A-B688-3A4D1D0FDDB6}" type="pres">
      <dgm:prSet presAssocID="{28F4EDAC-321E-4E3B-87B1-F5980D264487}" presName="node" presStyleLbl="alignAccFollowNode1" presStyleIdx="9" presStyleCnt="16">
        <dgm:presLayoutVars>
          <dgm:bulletEnabled val="1"/>
        </dgm:presLayoutVars>
      </dgm:prSet>
      <dgm:spPr/>
      <dgm:t>
        <a:bodyPr/>
        <a:lstStyle/>
        <a:p>
          <a:endParaRPr lang="en-US"/>
        </a:p>
      </dgm:t>
    </dgm:pt>
    <dgm:pt modelId="{6FAD4B46-73A9-4A4A-AEA3-694228509F59}" type="pres">
      <dgm:prSet presAssocID="{74BF50A7-7702-43A3-BC30-B294FB4DD90E}" presName="sibTrans" presStyleCnt="0"/>
      <dgm:spPr/>
    </dgm:pt>
    <dgm:pt modelId="{B9238778-AF2D-4AA5-B474-F6D6A9754B8E}" type="pres">
      <dgm:prSet presAssocID="{866884DC-5409-437A-910E-C00488050870}" presName="node" presStyleLbl="alignAccFollowNode1" presStyleIdx="10" presStyleCnt="16">
        <dgm:presLayoutVars>
          <dgm:bulletEnabled val="1"/>
        </dgm:presLayoutVars>
      </dgm:prSet>
      <dgm:spPr/>
      <dgm:t>
        <a:bodyPr/>
        <a:lstStyle/>
        <a:p>
          <a:endParaRPr lang="en-US"/>
        </a:p>
      </dgm:t>
    </dgm:pt>
    <dgm:pt modelId="{E59689F5-A3F5-40A9-BDBD-50620B3F3BAC}" type="pres">
      <dgm:prSet presAssocID="{8D8014E7-57E1-432C-A778-3CA537B4C7E3}" presName="sibTrans" presStyleCnt="0"/>
      <dgm:spPr/>
    </dgm:pt>
    <dgm:pt modelId="{4EA617C9-B086-479F-8025-7E2525EDD313}" type="pres">
      <dgm:prSet presAssocID="{26DA4FFA-4C24-493F-AEDC-095CAD6A6C54}" presName="node" presStyleLbl="alignAccFollowNode1" presStyleIdx="11" presStyleCnt="16">
        <dgm:presLayoutVars>
          <dgm:bulletEnabled val="1"/>
        </dgm:presLayoutVars>
      </dgm:prSet>
      <dgm:spPr/>
      <dgm:t>
        <a:bodyPr/>
        <a:lstStyle/>
        <a:p>
          <a:endParaRPr lang="en-US"/>
        </a:p>
      </dgm:t>
    </dgm:pt>
    <dgm:pt modelId="{7813957C-C25C-424B-BCCE-99939F8BB8AA}" type="pres">
      <dgm:prSet presAssocID="{9EB10FBF-5972-441A-81FE-19939C99FE95}" presName="sibTrans" presStyleCnt="0"/>
      <dgm:spPr/>
    </dgm:pt>
    <dgm:pt modelId="{EC3CD9D6-D60B-4772-B8DA-EDFDA6F00B06}" type="pres">
      <dgm:prSet presAssocID="{CEE80673-7FD9-446E-A78F-CD88565B301F}" presName="node" presStyleLbl="alignAccFollowNode1" presStyleIdx="12" presStyleCnt="16">
        <dgm:presLayoutVars>
          <dgm:bulletEnabled val="1"/>
        </dgm:presLayoutVars>
      </dgm:prSet>
      <dgm:spPr/>
      <dgm:t>
        <a:bodyPr/>
        <a:lstStyle/>
        <a:p>
          <a:endParaRPr lang="en-US"/>
        </a:p>
      </dgm:t>
    </dgm:pt>
    <dgm:pt modelId="{AACDF459-DAE0-41AC-850F-3EAFD7F00701}" type="pres">
      <dgm:prSet presAssocID="{FA83B827-20D8-4DB6-927A-B4CF9A249875}" presName="vSp" presStyleCnt="0"/>
      <dgm:spPr/>
    </dgm:pt>
    <dgm:pt modelId="{229B69E0-CC52-43D1-BFB6-1E1BAA915D83}" type="pres">
      <dgm:prSet presAssocID="{9C48CFE5-38B7-46E1-8541-C65833037D03}" presName="horFlow" presStyleCnt="0"/>
      <dgm:spPr/>
    </dgm:pt>
    <dgm:pt modelId="{8D70C511-C198-4ED2-954F-0751521E9B44}" type="pres">
      <dgm:prSet presAssocID="{9C48CFE5-38B7-46E1-8541-C65833037D03}" presName="bigChev" presStyleLbl="node1" presStyleIdx="3" presStyleCnt="4"/>
      <dgm:spPr/>
      <dgm:t>
        <a:bodyPr/>
        <a:lstStyle/>
        <a:p>
          <a:endParaRPr lang="en-US"/>
        </a:p>
      </dgm:t>
    </dgm:pt>
    <dgm:pt modelId="{96A3E61B-618E-4FD8-AEE4-33A718628BB2}" type="pres">
      <dgm:prSet presAssocID="{82DDBE1A-A8F4-4546-A49E-BC0A2B2F4F3C}" presName="parTrans" presStyleCnt="0"/>
      <dgm:spPr/>
    </dgm:pt>
    <dgm:pt modelId="{593D2B6B-A893-492D-9EC6-30419C0A795C}" type="pres">
      <dgm:prSet presAssocID="{945E37F8-44FE-4D8E-8F74-C7AE6C1A739D}" presName="node" presStyleLbl="alignAccFollowNode1" presStyleIdx="13" presStyleCnt="16">
        <dgm:presLayoutVars>
          <dgm:bulletEnabled val="1"/>
        </dgm:presLayoutVars>
      </dgm:prSet>
      <dgm:spPr/>
      <dgm:t>
        <a:bodyPr/>
        <a:lstStyle/>
        <a:p>
          <a:endParaRPr lang="en-US"/>
        </a:p>
      </dgm:t>
    </dgm:pt>
    <dgm:pt modelId="{9DF5CDA9-2FF3-47D1-B933-FB4B8898BAB9}" type="pres">
      <dgm:prSet presAssocID="{7CDFDA52-7994-4F50-B0D4-A48F169A1F26}" presName="sibTrans" presStyleCnt="0"/>
      <dgm:spPr/>
    </dgm:pt>
    <dgm:pt modelId="{874E476B-59F3-4CAC-89A9-6D2B64419161}" type="pres">
      <dgm:prSet presAssocID="{954DF9EB-CF68-4F92-8F0B-AA9BFDABAA8D}" presName="node" presStyleLbl="alignAccFollowNode1" presStyleIdx="14" presStyleCnt="16">
        <dgm:presLayoutVars>
          <dgm:bulletEnabled val="1"/>
        </dgm:presLayoutVars>
      </dgm:prSet>
      <dgm:spPr/>
      <dgm:t>
        <a:bodyPr/>
        <a:lstStyle/>
        <a:p>
          <a:endParaRPr lang="en-US"/>
        </a:p>
      </dgm:t>
    </dgm:pt>
    <dgm:pt modelId="{A769A170-C5AB-4A84-8091-4B9C60337B40}" type="pres">
      <dgm:prSet presAssocID="{A82AC5EC-D3C6-4B93-9D26-F93F10F6C06B}" presName="sibTrans" presStyleCnt="0"/>
      <dgm:spPr/>
    </dgm:pt>
    <dgm:pt modelId="{D96AC30D-C893-4F73-AE41-C8426E42B775}" type="pres">
      <dgm:prSet presAssocID="{C418C857-3E6A-4AD4-9B94-CF6093176604}" presName="node" presStyleLbl="alignAccFollowNode1" presStyleIdx="15" presStyleCnt="16">
        <dgm:presLayoutVars>
          <dgm:bulletEnabled val="1"/>
        </dgm:presLayoutVars>
      </dgm:prSet>
      <dgm:spPr/>
      <dgm:t>
        <a:bodyPr/>
        <a:lstStyle/>
        <a:p>
          <a:endParaRPr lang="en-US"/>
        </a:p>
      </dgm:t>
    </dgm:pt>
  </dgm:ptLst>
  <dgm:cxnLst>
    <dgm:cxn modelId="{E98A3AFE-6A43-481A-A40D-9590812E02C2}" srcId="{323D6ADB-6EB3-46A4-9FCB-0E5EE2BDBC04}" destId="{E72088ED-8C1C-4F6E-A30A-320AA0940752}" srcOrd="5" destOrd="0" parTransId="{0416C3BA-B4EB-437A-B431-FADDDAC7C2D2}" sibTransId="{012EC667-147E-48E6-A616-DC41D1488B63}"/>
    <dgm:cxn modelId="{B77D6025-9753-4E99-8458-261B34D75CB3}" srcId="{FA83B827-20D8-4DB6-927A-B4CF9A249875}" destId="{28F4EDAC-321E-4E3B-87B1-F5980D264487}" srcOrd="0" destOrd="0" parTransId="{41F2B803-12E2-4D66-B5FA-D6A13AE8D5EE}" sibTransId="{74BF50A7-7702-43A3-BC30-B294FB4DD90E}"/>
    <dgm:cxn modelId="{BD747C1D-3CB0-40D3-83B0-3B9893F8A27C}" srcId="{DBCCB1FC-93A8-4996-A718-23CA68D4BA62}" destId="{FA83B827-20D8-4DB6-927A-B4CF9A249875}" srcOrd="2" destOrd="0" parTransId="{7D515B88-ABFB-4808-95E8-E709FE0EF428}" sibTransId="{179A70C2-D52D-4D1D-903A-9DFFF53F3E4C}"/>
    <dgm:cxn modelId="{F593DCA3-959F-48DA-AB70-6FD4AD5BEDB6}" type="presOf" srcId="{40EF2141-B057-41A7-9315-B551D928E091}" destId="{F1B4F004-AE78-4E1B-B9BE-CAA7ECECF96B}" srcOrd="0" destOrd="0" presId="urn:microsoft.com/office/officeart/2005/8/layout/lProcess3"/>
    <dgm:cxn modelId="{D2DDC716-0AF3-4B8D-B526-1657097990ED}" type="presOf" srcId="{866884DC-5409-437A-910E-C00488050870}" destId="{B9238778-AF2D-4AA5-B474-F6D6A9754B8E}" srcOrd="0" destOrd="0" presId="urn:microsoft.com/office/officeart/2005/8/layout/lProcess3"/>
    <dgm:cxn modelId="{5FEF2317-DDBB-4898-AAAB-F40C56EC6419}" type="presOf" srcId="{DBCCB1FC-93A8-4996-A718-23CA68D4BA62}" destId="{7426C9D6-3CA6-46EF-B57B-359F2755FE22}" srcOrd="0" destOrd="0" presId="urn:microsoft.com/office/officeart/2005/8/layout/lProcess3"/>
    <dgm:cxn modelId="{B3095272-F054-4DEE-A8B8-DDF472C29260}" srcId="{DBCCB1FC-93A8-4996-A718-23CA68D4BA62}" destId="{9C48CFE5-38B7-46E1-8541-C65833037D03}" srcOrd="3" destOrd="0" parTransId="{718D60E2-E81E-41DB-8525-C6C183819A6C}" sibTransId="{79810B85-25FA-46B1-8766-E647925B9F7D}"/>
    <dgm:cxn modelId="{E4202CB5-5A22-48D4-9678-103BE4FE088D}" srcId="{FA83B827-20D8-4DB6-927A-B4CF9A249875}" destId="{866884DC-5409-437A-910E-C00488050870}" srcOrd="1" destOrd="0" parTransId="{7B6DFB86-1940-4E5D-8551-54AA4870B48F}" sibTransId="{8D8014E7-57E1-432C-A778-3CA537B4C7E3}"/>
    <dgm:cxn modelId="{F92A47AE-05C5-4D4F-9920-78600FC64C3E}" type="presOf" srcId="{945E37F8-44FE-4D8E-8F74-C7AE6C1A739D}" destId="{593D2B6B-A893-492D-9EC6-30419C0A795C}" srcOrd="0" destOrd="0" presId="urn:microsoft.com/office/officeart/2005/8/layout/lProcess3"/>
    <dgm:cxn modelId="{BDE54FF6-8FE3-4CAA-8BFF-ED3A3FC7C8A3}" type="presOf" srcId="{C418C857-3E6A-4AD4-9B94-CF6093176604}" destId="{D96AC30D-C893-4F73-AE41-C8426E42B775}" srcOrd="0" destOrd="0" presId="urn:microsoft.com/office/officeart/2005/8/layout/lProcess3"/>
    <dgm:cxn modelId="{EA740AC1-C367-41AB-B3BE-6BFACDD384A0}" type="presOf" srcId="{9C48CFE5-38B7-46E1-8541-C65833037D03}" destId="{8D70C511-C198-4ED2-954F-0751521E9B44}" srcOrd="0" destOrd="0" presId="urn:microsoft.com/office/officeart/2005/8/layout/lProcess3"/>
    <dgm:cxn modelId="{34E8AD8C-151E-41D7-98F5-094965709F9D}" srcId="{323D6ADB-6EB3-46A4-9FCB-0E5EE2BDBC04}" destId="{FCB162C5-D344-4374-90FD-E66CE84B302E}" srcOrd="4" destOrd="0" parTransId="{2596CDE4-444F-43E8-9B67-1FE7DC30E22A}" sibTransId="{C4AB4360-0A41-42EE-843C-C023F1A50BF0}"/>
    <dgm:cxn modelId="{444F259D-DD87-44B2-97D4-952F50FA08A1}" srcId="{9C48CFE5-38B7-46E1-8541-C65833037D03}" destId="{C418C857-3E6A-4AD4-9B94-CF6093176604}" srcOrd="2" destOrd="0" parTransId="{1D59EA50-735F-44FE-9B64-01B768510819}" sibTransId="{8C572D50-0790-4689-A922-2A1503391746}"/>
    <dgm:cxn modelId="{B976B8B7-2896-4BEE-8031-83002DE01104}" srcId="{DBCCB1FC-93A8-4996-A718-23CA68D4BA62}" destId="{40EF2141-B057-41A7-9315-B551D928E091}" srcOrd="0" destOrd="0" parTransId="{67891A93-AD6C-4A39-B0FF-11B597C1CBB9}" sibTransId="{AF03DF23-C459-44F8-A9AB-6ADA0889D3EC}"/>
    <dgm:cxn modelId="{65D579C2-C12A-4DAA-BF59-72F707FC51FF}" srcId="{9C48CFE5-38B7-46E1-8541-C65833037D03}" destId="{954DF9EB-CF68-4F92-8F0B-AA9BFDABAA8D}" srcOrd="1" destOrd="0" parTransId="{44930A9C-E6CC-4C6D-B51C-1E5E81615252}" sibTransId="{A82AC5EC-D3C6-4B93-9D26-F93F10F6C06B}"/>
    <dgm:cxn modelId="{67F75EE4-17B8-4729-B3C1-6903ED295041}" srcId="{323D6ADB-6EB3-46A4-9FCB-0E5EE2BDBC04}" destId="{6C267330-E296-491F-9C40-5AF7BB7D0485}" srcOrd="6" destOrd="0" parTransId="{9F2C8DCB-BA39-4508-97A6-63DB91270B82}" sibTransId="{6535530F-7232-4F3F-A08F-FD86D39D19AB}"/>
    <dgm:cxn modelId="{086DDE73-7D7C-4971-8CC5-A3777011F0BD}" srcId="{323D6ADB-6EB3-46A4-9FCB-0E5EE2BDBC04}" destId="{E6A25C7F-8F09-45FC-836E-6133846F5971}" srcOrd="7" destOrd="0" parTransId="{BC7DD937-F4A9-44FB-A4D3-43AF694660C1}" sibTransId="{95510ADA-B033-4CCC-B570-C2E55926847F}"/>
    <dgm:cxn modelId="{59AF8833-2803-44C4-B1E4-1986217E2B5B}" srcId="{323D6ADB-6EB3-46A4-9FCB-0E5EE2BDBC04}" destId="{845034E4-406C-4409-89B8-891C8FF3A804}" srcOrd="3" destOrd="0" parTransId="{B33ECD63-BB91-414A-9B8F-A25A48765B46}" sibTransId="{6C00EBC1-BD96-491B-BA03-4D40AB62EB50}"/>
    <dgm:cxn modelId="{7EFE0CA6-B3C1-4A20-A311-91D269321BB1}" type="presOf" srcId="{6C267330-E296-491F-9C40-5AF7BB7D0485}" destId="{7476FF8A-A9B8-49B8-BB35-A4234B7E2D15}" srcOrd="0" destOrd="0" presId="urn:microsoft.com/office/officeart/2005/8/layout/lProcess3"/>
    <dgm:cxn modelId="{9CBFEB8B-E6C4-47CF-ADCF-DB8CB9A587E3}" srcId="{323D6ADB-6EB3-46A4-9FCB-0E5EE2BDBC04}" destId="{3090B260-87DF-468C-8B7B-7DAB4B597B57}" srcOrd="0" destOrd="0" parTransId="{7FBB9B54-9857-4528-B16B-A86DB94D6C53}" sibTransId="{9F66747B-FF00-4BB4-9E7D-07C4507A96E8}"/>
    <dgm:cxn modelId="{00E84761-CB09-449E-B7AA-B2DCB0081B60}" srcId="{DBCCB1FC-93A8-4996-A718-23CA68D4BA62}" destId="{323D6ADB-6EB3-46A4-9FCB-0E5EE2BDBC04}" srcOrd="1" destOrd="0" parTransId="{37FA760C-6A34-40AD-B860-726681305B23}" sibTransId="{E711A475-CD22-4874-9E4E-36641534569B}"/>
    <dgm:cxn modelId="{D0BD74B0-7394-452C-BB4D-51F75A5A2FF0}" type="presOf" srcId="{FA83B827-20D8-4DB6-927A-B4CF9A249875}" destId="{189465B2-9104-4535-8392-296B4BF8DD99}" srcOrd="0" destOrd="0" presId="urn:microsoft.com/office/officeart/2005/8/layout/lProcess3"/>
    <dgm:cxn modelId="{2FF97F95-6415-4C94-AC56-8503DC263AB3}" type="presOf" srcId="{F630AAD2-09BA-4CDA-A8F0-D5BABAB815DD}" destId="{8214EC7D-14BE-4738-B9ED-CCA0D9738BE4}" srcOrd="0" destOrd="0" presId="urn:microsoft.com/office/officeart/2005/8/layout/lProcess3"/>
    <dgm:cxn modelId="{7575E7D2-FBAE-408F-867A-AFDAAA89A26B}" srcId="{FA83B827-20D8-4DB6-927A-B4CF9A249875}" destId="{26DA4FFA-4C24-493F-AEDC-095CAD6A6C54}" srcOrd="2" destOrd="0" parTransId="{5B1F7FE7-4642-442B-B3F7-72709D364A7A}" sibTransId="{9EB10FBF-5972-441A-81FE-19939C99FE95}"/>
    <dgm:cxn modelId="{BEFFA7D8-FA86-45DE-A7CF-948E51AEC084}" srcId="{323D6ADB-6EB3-46A4-9FCB-0E5EE2BDBC04}" destId="{F630AAD2-09BA-4CDA-A8F0-D5BABAB815DD}" srcOrd="2" destOrd="0" parTransId="{14F6A21A-B9C8-4751-93FA-E502FCE1F4CB}" sibTransId="{9C9DD27B-93B5-4956-9834-32A54478F07A}"/>
    <dgm:cxn modelId="{B415CFEA-882C-487A-A9FD-9B6E58BA4F8D}" srcId="{40EF2141-B057-41A7-9315-B551D928E091}" destId="{57A8813D-3734-4B27-9CE3-282FEAF9CDC3}" srcOrd="0" destOrd="0" parTransId="{A30BD911-FAF9-4AA4-9C18-4B34D0FCC756}" sibTransId="{73ABA365-00E7-419C-8C88-AEF17E3BD889}"/>
    <dgm:cxn modelId="{0662F743-055A-4061-BD86-8CCF0F59E2C6}" type="presOf" srcId="{FCB162C5-D344-4374-90FD-E66CE84B302E}" destId="{6AE814CC-AA70-4502-9EC5-EA5A5B86EF06}" srcOrd="0" destOrd="0" presId="urn:microsoft.com/office/officeart/2005/8/layout/lProcess3"/>
    <dgm:cxn modelId="{B878EE22-531B-4244-A7CF-55D9548F70F1}" srcId="{323D6ADB-6EB3-46A4-9FCB-0E5EE2BDBC04}" destId="{50CC24AA-B6EE-4E3C-A2ED-E1BA73314D20}" srcOrd="1" destOrd="0" parTransId="{2741915B-3351-41F6-BE86-8FBFA855406B}" sibTransId="{F7E2B08E-17A3-47B8-AA4D-6E8A6C4AE863}"/>
    <dgm:cxn modelId="{11C0088A-7154-4D4D-852F-4588DEF567EB}" type="presOf" srcId="{E72088ED-8C1C-4F6E-A30A-320AA0940752}" destId="{17DBFB40-AB5B-4954-BE54-D814481F3550}" srcOrd="0" destOrd="0" presId="urn:microsoft.com/office/officeart/2005/8/layout/lProcess3"/>
    <dgm:cxn modelId="{4FDF8F53-E460-4BE0-88C2-7B2BC9595241}" type="presOf" srcId="{E6A25C7F-8F09-45FC-836E-6133846F5971}" destId="{66B8766F-35CB-4A64-87AE-0D7293D7EC3F}" srcOrd="0" destOrd="0" presId="urn:microsoft.com/office/officeart/2005/8/layout/lProcess3"/>
    <dgm:cxn modelId="{C8A028E1-3875-40E6-86B9-8A44AF32F47E}" type="presOf" srcId="{323D6ADB-6EB3-46A4-9FCB-0E5EE2BDBC04}" destId="{C9C9A60B-76DB-43BA-8B81-6FA77DFB4E61}" srcOrd="0" destOrd="0" presId="urn:microsoft.com/office/officeart/2005/8/layout/lProcess3"/>
    <dgm:cxn modelId="{2CC852FB-CE48-450B-B6F8-816766928C94}" type="presOf" srcId="{26DA4FFA-4C24-493F-AEDC-095CAD6A6C54}" destId="{4EA617C9-B086-479F-8025-7E2525EDD313}" srcOrd="0" destOrd="0" presId="urn:microsoft.com/office/officeart/2005/8/layout/lProcess3"/>
    <dgm:cxn modelId="{4FA85D17-7C87-4488-9FFF-FD372B09DC07}" srcId="{FA83B827-20D8-4DB6-927A-B4CF9A249875}" destId="{CEE80673-7FD9-446E-A78F-CD88565B301F}" srcOrd="3" destOrd="0" parTransId="{3E914F16-28C3-4443-BA48-6818D992E5E2}" sibTransId="{2B5F3960-3EE0-4C90-9A84-AE62ADCF1C3A}"/>
    <dgm:cxn modelId="{0A51E4C9-FCC4-4B88-9241-BFD358B393A3}" type="presOf" srcId="{CEE80673-7FD9-446E-A78F-CD88565B301F}" destId="{EC3CD9D6-D60B-4772-B8DA-EDFDA6F00B06}" srcOrd="0" destOrd="0" presId="urn:microsoft.com/office/officeart/2005/8/layout/lProcess3"/>
    <dgm:cxn modelId="{474D4F85-20E1-4646-B80A-0549BF7AA30C}" type="presOf" srcId="{50CC24AA-B6EE-4E3C-A2ED-E1BA73314D20}" destId="{4C93C80A-55F0-49F2-B87E-E4E1D882901A}" srcOrd="0" destOrd="0" presId="urn:microsoft.com/office/officeart/2005/8/layout/lProcess3"/>
    <dgm:cxn modelId="{AF089323-1FFB-41C3-8449-3FC7FAE9C6E5}" type="presOf" srcId="{845034E4-406C-4409-89B8-891C8FF3A804}" destId="{D042FBC0-C96B-4D38-B4B5-F8DF988307D1}" srcOrd="0" destOrd="0" presId="urn:microsoft.com/office/officeart/2005/8/layout/lProcess3"/>
    <dgm:cxn modelId="{01A5708E-17DE-42CE-BEC0-BD1BD96BE4EF}" srcId="{9C48CFE5-38B7-46E1-8541-C65833037D03}" destId="{945E37F8-44FE-4D8E-8F74-C7AE6C1A739D}" srcOrd="0" destOrd="0" parTransId="{82DDBE1A-A8F4-4546-A49E-BC0A2B2F4F3C}" sibTransId="{7CDFDA52-7994-4F50-B0D4-A48F169A1F26}"/>
    <dgm:cxn modelId="{E907B9DC-440D-45AC-97BF-2EF650626F9D}" type="presOf" srcId="{57A8813D-3734-4B27-9CE3-282FEAF9CDC3}" destId="{AF78875C-8C97-4B20-A548-BA4D80444223}" srcOrd="0" destOrd="0" presId="urn:microsoft.com/office/officeart/2005/8/layout/lProcess3"/>
    <dgm:cxn modelId="{AD0DD3AE-51D5-46D4-91C5-D34AFC95C034}" type="presOf" srcId="{28F4EDAC-321E-4E3B-87B1-F5980D264487}" destId="{0CBB7AC3-6893-420A-B688-3A4D1D0FDDB6}" srcOrd="0" destOrd="0" presId="urn:microsoft.com/office/officeart/2005/8/layout/lProcess3"/>
    <dgm:cxn modelId="{67ADCFEE-A87C-4856-925B-29AFA9F687C2}" type="presOf" srcId="{3090B260-87DF-468C-8B7B-7DAB4B597B57}" destId="{E447C91E-34CF-437C-9F59-43E5C26B9BB7}" srcOrd="0" destOrd="0" presId="urn:microsoft.com/office/officeart/2005/8/layout/lProcess3"/>
    <dgm:cxn modelId="{2CC63EF9-9AE3-4681-942F-126840B02FBE}" type="presOf" srcId="{954DF9EB-CF68-4F92-8F0B-AA9BFDABAA8D}" destId="{874E476B-59F3-4CAC-89A9-6D2B64419161}" srcOrd="0" destOrd="0" presId="urn:microsoft.com/office/officeart/2005/8/layout/lProcess3"/>
    <dgm:cxn modelId="{5BE328A1-5FD7-4FD2-8D66-D1C19E867D42}" type="presParOf" srcId="{7426C9D6-3CA6-46EF-B57B-359F2755FE22}" destId="{E7D149AF-A039-419E-BF3D-10D1FE34A06B}" srcOrd="0" destOrd="0" presId="urn:microsoft.com/office/officeart/2005/8/layout/lProcess3"/>
    <dgm:cxn modelId="{E33AE678-F949-4697-92DF-E3516C4A309A}" type="presParOf" srcId="{E7D149AF-A039-419E-BF3D-10D1FE34A06B}" destId="{F1B4F004-AE78-4E1B-B9BE-CAA7ECECF96B}" srcOrd="0" destOrd="0" presId="urn:microsoft.com/office/officeart/2005/8/layout/lProcess3"/>
    <dgm:cxn modelId="{8EE1A458-6076-4F63-B5A1-652A9F426AD9}" type="presParOf" srcId="{E7D149AF-A039-419E-BF3D-10D1FE34A06B}" destId="{9452AB65-EEA4-485E-8384-88A4D51628A8}" srcOrd="1" destOrd="0" presId="urn:microsoft.com/office/officeart/2005/8/layout/lProcess3"/>
    <dgm:cxn modelId="{53145A73-2F35-4CE7-BC5A-86B50D4E3660}" type="presParOf" srcId="{E7D149AF-A039-419E-BF3D-10D1FE34A06B}" destId="{AF78875C-8C97-4B20-A548-BA4D80444223}" srcOrd="2" destOrd="0" presId="urn:microsoft.com/office/officeart/2005/8/layout/lProcess3"/>
    <dgm:cxn modelId="{CDED4DCC-915F-42C7-90C6-19EBEB01B939}" type="presParOf" srcId="{7426C9D6-3CA6-46EF-B57B-359F2755FE22}" destId="{D26AF9B3-B5ED-46A8-949A-B105C72B284F}" srcOrd="1" destOrd="0" presId="urn:microsoft.com/office/officeart/2005/8/layout/lProcess3"/>
    <dgm:cxn modelId="{F8421B6A-BDF5-4C1F-8129-23831A5C19BF}" type="presParOf" srcId="{7426C9D6-3CA6-46EF-B57B-359F2755FE22}" destId="{25B5E6D9-D01C-42E5-B49C-8B0A1F7D6F2B}" srcOrd="2" destOrd="0" presId="urn:microsoft.com/office/officeart/2005/8/layout/lProcess3"/>
    <dgm:cxn modelId="{BDEA7866-7887-460E-BF80-D67A65C546B0}" type="presParOf" srcId="{25B5E6D9-D01C-42E5-B49C-8B0A1F7D6F2B}" destId="{C9C9A60B-76DB-43BA-8B81-6FA77DFB4E61}" srcOrd="0" destOrd="0" presId="urn:microsoft.com/office/officeart/2005/8/layout/lProcess3"/>
    <dgm:cxn modelId="{40EF545C-9308-4F11-9564-304F9C2D7455}" type="presParOf" srcId="{25B5E6D9-D01C-42E5-B49C-8B0A1F7D6F2B}" destId="{298EA69C-9412-4373-BFCE-094F617AA67E}" srcOrd="1" destOrd="0" presId="urn:microsoft.com/office/officeart/2005/8/layout/lProcess3"/>
    <dgm:cxn modelId="{3C1F0C73-55DB-49CA-8EA4-0D410AE9D19C}" type="presParOf" srcId="{25B5E6D9-D01C-42E5-B49C-8B0A1F7D6F2B}" destId="{E447C91E-34CF-437C-9F59-43E5C26B9BB7}" srcOrd="2" destOrd="0" presId="urn:microsoft.com/office/officeart/2005/8/layout/lProcess3"/>
    <dgm:cxn modelId="{E423058E-F120-4450-BE3D-FDE0A69F2B93}" type="presParOf" srcId="{25B5E6D9-D01C-42E5-B49C-8B0A1F7D6F2B}" destId="{D9E9B38B-776E-471E-A427-1E75E27CD36C}" srcOrd="3" destOrd="0" presId="urn:microsoft.com/office/officeart/2005/8/layout/lProcess3"/>
    <dgm:cxn modelId="{B2268A68-6911-490B-B6D3-3AE0D47F1359}" type="presParOf" srcId="{25B5E6D9-D01C-42E5-B49C-8B0A1F7D6F2B}" destId="{4C93C80A-55F0-49F2-B87E-E4E1D882901A}" srcOrd="4" destOrd="0" presId="urn:microsoft.com/office/officeart/2005/8/layout/lProcess3"/>
    <dgm:cxn modelId="{9B189F06-926E-4A0B-87B8-4F076D2371EB}" type="presParOf" srcId="{25B5E6D9-D01C-42E5-B49C-8B0A1F7D6F2B}" destId="{7A101D8D-A384-486C-AA38-EEC87F652E2A}" srcOrd="5" destOrd="0" presId="urn:microsoft.com/office/officeart/2005/8/layout/lProcess3"/>
    <dgm:cxn modelId="{22307533-2E8B-4196-990B-5F2EE91B60F0}" type="presParOf" srcId="{25B5E6D9-D01C-42E5-B49C-8B0A1F7D6F2B}" destId="{8214EC7D-14BE-4738-B9ED-CCA0D9738BE4}" srcOrd="6" destOrd="0" presId="urn:microsoft.com/office/officeart/2005/8/layout/lProcess3"/>
    <dgm:cxn modelId="{D913035B-5B01-48E1-A472-65E4A33EDC7E}" type="presParOf" srcId="{25B5E6D9-D01C-42E5-B49C-8B0A1F7D6F2B}" destId="{C01FD8D6-A8AA-4DC0-BEA7-FB399302F51A}" srcOrd="7" destOrd="0" presId="urn:microsoft.com/office/officeart/2005/8/layout/lProcess3"/>
    <dgm:cxn modelId="{C30FBA2D-3362-4312-8F58-DE29EA477003}" type="presParOf" srcId="{25B5E6D9-D01C-42E5-B49C-8B0A1F7D6F2B}" destId="{D042FBC0-C96B-4D38-B4B5-F8DF988307D1}" srcOrd="8" destOrd="0" presId="urn:microsoft.com/office/officeart/2005/8/layout/lProcess3"/>
    <dgm:cxn modelId="{3CD43022-6DB8-4F17-9F36-78C3A12C2521}" type="presParOf" srcId="{25B5E6D9-D01C-42E5-B49C-8B0A1F7D6F2B}" destId="{56D5B274-AE50-4FA7-B8DD-FA052547EACD}" srcOrd="9" destOrd="0" presId="urn:microsoft.com/office/officeart/2005/8/layout/lProcess3"/>
    <dgm:cxn modelId="{7BD5D08F-D755-4A35-8FE5-7677FA24473F}" type="presParOf" srcId="{25B5E6D9-D01C-42E5-B49C-8B0A1F7D6F2B}" destId="{6AE814CC-AA70-4502-9EC5-EA5A5B86EF06}" srcOrd="10" destOrd="0" presId="urn:microsoft.com/office/officeart/2005/8/layout/lProcess3"/>
    <dgm:cxn modelId="{B30C5CF3-B2A7-4DA1-A97A-99D325AF1418}" type="presParOf" srcId="{25B5E6D9-D01C-42E5-B49C-8B0A1F7D6F2B}" destId="{59FBD857-F991-4762-B17B-17CF41743B93}" srcOrd="11" destOrd="0" presId="urn:microsoft.com/office/officeart/2005/8/layout/lProcess3"/>
    <dgm:cxn modelId="{E115B155-6A5F-4650-B191-DEE94E8C6771}" type="presParOf" srcId="{25B5E6D9-D01C-42E5-B49C-8B0A1F7D6F2B}" destId="{17DBFB40-AB5B-4954-BE54-D814481F3550}" srcOrd="12" destOrd="0" presId="urn:microsoft.com/office/officeart/2005/8/layout/lProcess3"/>
    <dgm:cxn modelId="{8904984B-E054-4104-99BF-7DB56F16B689}" type="presParOf" srcId="{25B5E6D9-D01C-42E5-B49C-8B0A1F7D6F2B}" destId="{C18640E5-6021-41D0-866D-4A8A395A7255}" srcOrd="13" destOrd="0" presId="urn:microsoft.com/office/officeart/2005/8/layout/lProcess3"/>
    <dgm:cxn modelId="{3F616911-EF0F-4D89-9396-2B4A4C38BB86}" type="presParOf" srcId="{25B5E6D9-D01C-42E5-B49C-8B0A1F7D6F2B}" destId="{7476FF8A-A9B8-49B8-BB35-A4234B7E2D15}" srcOrd="14" destOrd="0" presId="urn:microsoft.com/office/officeart/2005/8/layout/lProcess3"/>
    <dgm:cxn modelId="{9F550556-AC7A-4A5F-9884-B09C2057C2C9}" type="presParOf" srcId="{25B5E6D9-D01C-42E5-B49C-8B0A1F7D6F2B}" destId="{4908D33A-3A97-4ACB-B11A-40B6E39ED07C}" srcOrd="15" destOrd="0" presId="urn:microsoft.com/office/officeart/2005/8/layout/lProcess3"/>
    <dgm:cxn modelId="{A090544B-57A4-4D86-958B-EA1CBF1EAEE4}" type="presParOf" srcId="{25B5E6D9-D01C-42E5-B49C-8B0A1F7D6F2B}" destId="{66B8766F-35CB-4A64-87AE-0D7293D7EC3F}" srcOrd="16" destOrd="0" presId="urn:microsoft.com/office/officeart/2005/8/layout/lProcess3"/>
    <dgm:cxn modelId="{630E4D2D-6E1A-421E-96DD-B838ED7B570F}" type="presParOf" srcId="{7426C9D6-3CA6-46EF-B57B-359F2755FE22}" destId="{3C98EF36-F620-4F50-8024-CEB5D9552E3F}" srcOrd="3" destOrd="0" presId="urn:microsoft.com/office/officeart/2005/8/layout/lProcess3"/>
    <dgm:cxn modelId="{97A522E5-FE45-4A5D-9B61-51C76E210F21}" type="presParOf" srcId="{7426C9D6-3CA6-46EF-B57B-359F2755FE22}" destId="{2A9750CB-717E-4518-AB05-27F6F0E56A31}" srcOrd="4" destOrd="0" presId="urn:microsoft.com/office/officeart/2005/8/layout/lProcess3"/>
    <dgm:cxn modelId="{247811FE-AD7C-43D6-8775-88FA39766190}" type="presParOf" srcId="{2A9750CB-717E-4518-AB05-27F6F0E56A31}" destId="{189465B2-9104-4535-8392-296B4BF8DD99}" srcOrd="0" destOrd="0" presId="urn:microsoft.com/office/officeart/2005/8/layout/lProcess3"/>
    <dgm:cxn modelId="{35C584D2-4730-4A1F-8D10-9DE089F09209}" type="presParOf" srcId="{2A9750CB-717E-4518-AB05-27F6F0E56A31}" destId="{C24F1F57-1B78-44BA-9861-AA92423906F0}" srcOrd="1" destOrd="0" presId="urn:microsoft.com/office/officeart/2005/8/layout/lProcess3"/>
    <dgm:cxn modelId="{1F6CE1BA-752C-4417-A8FE-6A7E3C4ECA5E}" type="presParOf" srcId="{2A9750CB-717E-4518-AB05-27F6F0E56A31}" destId="{0CBB7AC3-6893-420A-B688-3A4D1D0FDDB6}" srcOrd="2" destOrd="0" presId="urn:microsoft.com/office/officeart/2005/8/layout/lProcess3"/>
    <dgm:cxn modelId="{15BA3669-A343-4401-83A9-A91D24532B44}" type="presParOf" srcId="{2A9750CB-717E-4518-AB05-27F6F0E56A31}" destId="{6FAD4B46-73A9-4A4A-AEA3-694228509F59}" srcOrd="3" destOrd="0" presId="urn:microsoft.com/office/officeart/2005/8/layout/lProcess3"/>
    <dgm:cxn modelId="{84C39EFA-134B-4FB3-ADE9-90605F8B5115}" type="presParOf" srcId="{2A9750CB-717E-4518-AB05-27F6F0E56A31}" destId="{B9238778-AF2D-4AA5-B474-F6D6A9754B8E}" srcOrd="4" destOrd="0" presId="urn:microsoft.com/office/officeart/2005/8/layout/lProcess3"/>
    <dgm:cxn modelId="{2BB20814-01BF-43BA-B10A-2CA63E2344B1}" type="presParOf" srcId="{2A9750CB-717E-4518-AB05-27F6F0E56A31}" destId="{E59689F5-A3F5-40A9-BDBD-50620B3F3BAC}" srcOrd="5" destOrd="0" presId="urn:microsoft.com/office/officeart/2005/8/layout/lProcess3"/>
    <dgm:cxn modelId="{E78CACD4-B754-42ED-A82E-6AB1C2BD31D1}" type="presParOf" srcId="{2A9750CB-717E-4518-AB05-27F6F0E56A31}" destId="{4EA617C9-B086-479F-8025-7E2525EDD313}" srcOrd="6" destOrd="0" presId="urn:microsoft.com/office/officeart/2005/8/layout/lProcess3"/>
    <dgm:cxn modelId="{1FA55F49-5843-498B-BDCE-5CD7D5FB019F}" type="presParOf" srcId="{2A9750CB-717E-4518-AB05-27F6F0E56A31}" destId="{7813957C-C25C-424B-BCCE-99939F8BB8AA}" srcOrd="7" destOrd="0" presId="urn:microsoft.com/office/officeart/2005/8/layout/lProcess3"/>
    <dgm:cxn modelId="{A5AED51F-8FA8-47E8-9CE6-264573E85643}" type="presParOf" srcId="{2A9750CB-717E-4518-AB05-27F6F0E56A31}" destId="{EC3CD9D6-D60B-4772-B8DA-EDFDA6F00B06}" srcOrd="8" destOrd="0" presId="urn:microsoft.com/office/officeart/2005/8/layout/lProcess3"/>
    <dgm:cxn modelId="{94B569E9-89E7-4686-9C22-381EC95FA275}" type="presParOf" srcId="{7426C9D6-3CA6-46EF-B57B-359F2755FE22}" destId="{AACDF459-DAE0-41AC-850F-3EAFD7F00701}" srcOrd="5" destOrd="0" presId="urn:microsoft.com/office/officeart/2005/8/layout/lProcess3"/>
    <dgm:cxn modelId="{B4337B7A-DA4E-44AB-88B5-08D7947FC356}" type="presParOf" srcId="{7426C9D6-3CA6-46EF-B57B-359F2755FE22}" destId="{229B69E0-CC52-43D1-BFB6-1E1BAA915D83}" srcOrd="6" destOrd="0" presId="urn:microsoft.com/office/officeart/2005/8/layout/lProcess3"/>
    <dgm:cxn modelId="{5ED1C390-4AE7-480B-A0E3-442BAD39A912}" type="presParOf" srcId="{229B69E0-CC52-43D1-BFB6-1E1BAA915D83}" destId="{8D70C511-C198-4ED2-954F-0751521E9B44}" srcOrd="0" destOrd="0" presId="urn:microsoft.com/office/officeart/2005/8/layout/lProcess3"/>
    <dgm:cxn modelId="{D65C37D5-4805-4C01-8F06-F758840955EE}" type="presParOf" srcId="{229B69E0-CC52-43D1-BFB6-1E1BAA915D83}" destId="{96A3E61B-618E-4FD8-AEE4-33A718628BB2}" srcOrd="1" destOrd="0" presId="urn:microsoft.com/office/officeart/2005/8/layout/lProcess3"/>
    <dgm:cxn modelId="{394E1EAC-106C-4463-BCF9-83FA8BFB4E32}" type="presParOf" srcId="{229B69E0-CC52-43D1-BFB6-1E1BAA915D83}" destId="{593D2B6B-A893-492D-9EC6-30419C0A795C}" srcOrd="2" destOrd="0" presId="urn:microsoft.com/office/officeart/2005/8/layout/lProcess3"/>
    <dgm:cxn modelId="{3B02E623-969E-4B51-8D47-8DB154C1AF6E}" type="presParOf" srcId="{229B69E0-CC52-43D1-BFB6-1E1BAA915D83}" destId="{9DF5CDA9-2FF3-47D1-B933-FB4B8898BAB9}" srcOrd="3" destOrd="0" presId="urn:microsoft.com/office/officeart/2005/8/layout/lProcess3"/>
    <dgm:cxn modelId="{973FDE36-99E7-440F-B2A7-C77F4C3D831B}" type="presParOf" srcId="{229B69E0-CC52-43D1-BFB6-1E1BAA915D83}" destId="{874E476B-59F3-4CAC-89A9-6D2B64419161}" srcOrd="4" destOrd="0" presId="urn:microsoft.com/office/officeart/2005/8/layout/lProcess3"/>
    <dgm:cxn modelId="{39714070-ACB8-4376-B7EA-AA13C4577FCE}" type="presParOf" srcId="{229B69E0-CC52-43D1-BFB6-1E1BAA915D83}" destId="{A769A170-C5AB-4A84-8091-4B9C60337B40}" srcOrd="5" destOrd="0" presId="urn:microsoft.com/office/officeart/2005/8/layout/lProcess3"/>
    <dgm:cxn modelId="{531C5180-8064-4072-BBE8-D8E400E1ADA0}" type="presParOf" srcId="{229B69E0-CC52-43D1-BFB6-1E1BAA915D83}" destId="{D96AC30D-C893-4F73-AE41-C8426E42B775}"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6C861F-0D87-4694-8BCA-2E94F9069E8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AB0331A7-D655-46FA-8C27-74647A226285}">
      <dgm:prSet phldrT="[Text]" custT="1"/>
      <dgm:spPr/>
      <dgm:t>
        <a:bodyPr/>
        <a:lstStyle/>
        <a:p>
          <a:r>
            <a:rPr lang="en-US" sz="1200" dirty="0" smtClean="0"/>
            <a:t>ADC Data</a:t>
          </a:r>
          <a:endParaRPr lang="en-US" sz="1200" dirty="0"/>
        </a:p>
      </dgm:t>
    </dgm:pt>
    <dgm:pt modelId="{FAF22247-5155-461D-8722-F814BE44D3F4}" type="sibTrans" cxnId="{9C5E681B-EFB6-4A40-B761-E8ACF7011E29}">
      <dgm:prSet/>
      <dgm:spPr/>
      <dgm:t>
        <a:bodyPr/>
        <a:lstStyle/>
        <a:p>
          <a:endParaRPr lang="en-US"/>
        </a:p>
      </dgm:t>
    </dgm:pt>
    <dgm:pt modelId="{21FAF6D2-6E89-42DE-870E-2CF2A6C25D0D}" type="parTrans" cxnId="{9C5E681B-EFB6-4A40-B761-E8ACF7011E29}">
      <dgm:prSet/>
      <dgm:spPr/>
      <dgm:t>
        <a:bodyPr/>
        <a:lstStyle/>
        <a:p>
          <a:endParaRPr lang="en-US"/>
        </a:p>
      </dgm:t>
    </dgm:pt>
    <dgm:pt modelId="{5B0C496E-D31F-4E32-9C53-FE13CFA061C7}">
      <dgm:prSet phldrT="[Text]" custT="1"/>
      <dgm:spPr/>
      <dgm:t>
        <a:bodyPr/>
        <a:lstStyle/>
        <a:p>
          <a:r>
            <a:rPr lang="en-US" sz="1200" dirty="0" smtClean="0"/>
            <a:t>Header [Optional]</a:t>
          </a:r>
          <a:endParaRPr lang="en-US" sz="1200" dirty="0"/>
        </a:p>
      </dgm:t>
    </dgm:pt>
    <dgm:pt modelId="{9EFFAD0C-C30F-4B5E-B014-D8AC77404F6F}" type="sibTrans" cxnId="{BF684BE8-B34F-4802-88BD-DCEA514D37D3}">
      <dgm:prSet/>
      <dgm:spPr/>
      <dgm:t>
        <a:bodyPr/>
        <a:lstStyle/>
        <a:p>
          <a:endParaRPr lang="en-US"/>
        </a:p>
      </dgm:t>
    </dgm:pt>
    <dgm:pt modelId="{00008626-80E6-4852-BD92-0948F0383B54}" type="parTrans" cxnId="{BF684BE8-B34F-4802-88BD-DCEA514D37D3}">
      <dgm:prSet/>
      <dgm:spPr/>
      <dgm:t>
        <a:bodyPr/>
        <a:lstStyle/>
        <a:p>
          <a:endParaRPr lang="en-US"/>
        </a:p>
      </dgm:t>
    </dgm:pt>
    <dgm:pt modelId="{B55FD3C7-54AE-4FD5-9F0B-4710008768D6}">
      <dgm:prSet phldrT="[Text]" custT="1"/>
      <dgm:spPr/>
      <dgm:t>
        <a:bodyPr/>
        <a:lstStyle/>
        <a:p>
          <a:r>
            <a:rPr lang="en-US" sz="1200" dirty="0" smtClean="0"/>
            <a:t>Channel 1 to 4</a:t>
          </a:r>
          <a:endParaRPr lang="en-US" sz="1200" dirty="0"/>
        </a:p>
      </dgm:t>
    </dgm:pt>
    <dgm:pt modelId="{95851D5B-B361-4421-AC79-59918ECD3C5C}" type="parTrans" cxnId="{47DC6DFC-61C7-4E41-94C8-19270D6720EA}">
      <dgm:prSet/>
      <dgm:spPr/>
      <dgm:t>
        <a:bodyPr/>
        <a:lstStyle/>
        <a:p>
          <a:endParaRPr lang="en-US"/>
        </a:p>
      </dgm:t>
    </dgm:pt>
    <dgm:pt modelId="{60CB7106-0542-451B-814D-5BD8B639E6B5}" type="sibTrans" cxnId="{47DC6DFC-61C7-4E41-94C8-19270D6720EA}">
      <dgm:prSet/>
      <dgm:spPr/>
      <dgm:t>
        <a:bodyPr/>
        <a:lstStyle/>
        <a:p>
          <a:endParaRPr lang="en-US"/>
        </a:p>
      </dgm:t>
    </dgm:pt>
    <dgm:pt modelId="{944CED81-0F49-4389-8BF7-E9BA49875FF7}">
      <dgm:prSet phldrT="[Text]" custT="1"/>
      <dgm:spPr/>
      <dgm:t>
        <a:bodyPr/>
        <a:lstStyle/>
        <a:p>
          <a:r>
            <a:rPr lang="en-US" sz="1200" dirty="0" smtClean="0"/>
            <a:t>HSI</a:t>
          </a:r>
          <a:endParaRPr lang="en-US" sz="1200" dirty="0"/>
        </a:p>
      </dgm:t>
    </dgm:pt>
    <dgm:pt modelId="{55462AA2-9DB2-4A19-AFDD-900FBF173E04}" type="parTrans" cxnId="{0B83FC77-6330-431F-A75E-B34542CD0E9A}">
      <dgm:prSet/>
      <dgm:spPr/>
      <dgm:t>
        <a:bodyPr/>
        <a:lstStyle/>
        <a:p>
          <a:endParaRPr lang="en-US"/>
        </a:p>
      </dgm:t>
    </dgm:pt>
    <dgm:pt modelId="{ED2027FA-A466-4BEA-8806-D6EEB8885620}" type="sibTrans" cxnId="{0B83FC77-6330-431F-A75E-B34542CD0E9A}">
      <dgm:prSet/>
      <dgm:spPr/>
      <dgm:t>
        <a:bodyPr/>
        <a:lstStyle/>
        <a:p>
          <a:endParaRPr lang="en-US"/>
        </a:p>
      </dgm:t>
    </dgm:pt>
    <dgm:pt modelId="{806578CF-B509-4425-8713-3A9334B3B545}" type="pres">
      <dgm:prSet presAssocID="{786C861F-0D87-4694-8BCA-2E94F9069E8B}" presName="Name0" presStyleCnt="0">
        <dgm:presLayoutVars>
          <dgm:chPref val="3"/>
          <dgm:dir/>
          <dgm:animLvl val="lvl"/>
          <dgm:resizeHandles/>
        </dgm:presLayoutVars>
      </dgm:prSet>
      <dgm:spPr/>
      <dgm:t>
        <a:bodyPr/>
        <a:lstStyle/>
        <a:p>
          <a:endParaRPr lang="en-US"/>
        </a:p>
      </dgm:t>
    </dgm:pt>
    <dgm:pt modelId="{33C80823-260A-476D-B8D8-D7F4CF9079A5}" type="pres">
      <dgm:prSet presAssocID="{5B0C496E-D31F-4E32-9C53-FE13CFA061C7}" presName="horFlow" presStyleCnt="0"/>
      <dgm:spPr/>
    </dgm:pt>
    <dgm:pt modelId="{03C0B44B-E00B-43FA-8395-C80C58DC9600}" type="pres">
      <dgm:prSet presAssocID="{5B0C496E-D31F-4E32-9C53-FE13CFA061C7}" presName="bigChev" presStyleLbl="node1" presStyleIdx="0" presStyleCnt="2"/>
      <dgm:spPr/>
      <dgm:t>
        <a:bodyPr/>
        <a:lstStyle/>
        <a:p>
          <a:endParaRPr lang="en-US"/>
        </a:p>
      </dgm:t>
    </dgm:pt>
    <dgm:pt modelId="{C6086301-FCE6-408C-A8D2-9014116AB249}" type="pres">
      <dgm:prSet presAssocID="{55462AA2-9DB2-4A19-AFDD-900FBF173E04}" presName="parTrans" presStyleCnt="0"/>
      <dgm:spPr/>
    </dgm:pt>
    <dgm:pt modelId="{9EE880EC-BB82-441C-8787-334A0EA7571D}" type="pres">
      <dgm:prSet presAssocID="{944CED81-0F49-4389-8BF7-E9BA49875FF7}" presName="node" presStyleLbl="alignAccFollowNode1" presStyleIdx="0" presStyleCnt="2">
        <dgm:presLayoutVars>
          <dgm:bulletEnabled val="1"/>
        </dgm:presLayoutVars>
      </dgm:prSet>
      <dgm:spPr/>
      <dgm:t>
        <a:bodyPr/>
        <a:lstStyle/>
        <a:p>
          <a:endParaRPr lang="en-US"/>
        </a:p>
      </dgm:t>
    </dgm:pt>
    <dgm:pt modelId="{8051AF60-712E-4A42-B3E0-6296D7C0D0B9}" type="pres">
      <dgm:prSet presAssocID="{5B0C496E-D31F-4E32-9C53-FE13CFA061C7}" presName="vSp" presStyleCnt="0"/>
      <dgm:spPr/>
    </dgm:pt>
    <dgm:pt modelId="{AB10970A-F365-48E0-9530-620F95FF86A6}" type="pres">
      <dgm:prSet presAssocID="{AB0331A7-D655-46FA-8C27-74647A226285}" presName="horFlow" presStyleCnt="0"/>
      <dgm:spPr/>
    </dgm:pt>
    <dgm:pt modelId="{EB855521-C33E-4B21-9938-025335DBEA71}" type="pres">
      <dgm:prSet presAssocID="{AB0331A7-D655-46FA-8C27-74647A226285}" presName="bigChev" presStyleLbl="node1" presStyleIdx="1" presStyleCnt="2"/>
      <dgm:spPr/>
      <dgm:t>
        <a:bodyPr/>
        <a:lstStyle/>
        <a:p>
          <a:endParaRPr lang="en-US"/>
        </a:p>
      </dgm:t>
    </dgm:pt>
    <dgm:pt modelId="{925701F3-9A6D-4095-9F6F-6B5F6F0EF3FB}" type="pres">
      <dgm:prSet presAssocID="{95851D5B-B361-4421-AC79-59918ECD3C5C}" presName="parTrans" presStyleCnt="0"/>
      <dgm:spPr/>
    </dgm:pt>
    <dgm:pt modelId="{7EF34E1B-2DC3-442D-BA26-0F3D72952294}" type="pres">
      <dgm:prSet presAssocID="{B55FD3C7-54AE-4FD5-9F0B-4710008768D6}" presName="node" presStyleLbl="alignAccFollowNode1" presStyleIdx="1" presStyleCnt="2">
        <dgm:presLayoutVars>
          <dgm:bulletEnabled val="1"/>
        </dgm:presLayoutVars>
      </dgm:prSet>
      <dgm:spPr/>
      <dgm:t>
        <a:bodyPr/>
        <a:lstStyle/>
        <a:p>
          <a:endParaRPr lang="en-US"/>
        </a:p>
      </dgm:t>
    </dgm:pt>
  </dgm:ptLst>
  <dgm:cxnLst>
    <dgm:cxn modelId="{DE9F2994-BD3D-4E1C-B43E-976BC173500E}" type="presOf" srcId="{944CED81-0F49-4389-8BF7-E9BA49875FF7}" destId="{9EE880EC-BB82-441C-8787-334A0EA7571D}" srcOrd="0" destOrd="0" presId="urn:microsoft.com/office/officeart/2005/8/layout/lProcess3"/>
    <dgm:cxn modelId="{BF684BE8-B34F-4802-88BD-DCEA514D37D3}" srcId="{786C861F-0D87-4694-8BCA-2E94F9069E8B}" destId="{5B0C496E-D31F-4E32-9C53-FE13CFA061C7}" srcOrd="0" destOrd="0" parTransId="{00008626-80E6-4852-BD92-0948F0383B54}" sibTransId="{9EFFAD0C-C30F-4B5E-B014-D8AC77404F6F}"/>
    <dgm:cxn modelId="{47DC6DFC-61C7-4E41-94C8-19270D6720EA}" srcId="{AB0331A7-D655-46FA-8C27-74647A226285}" destId="{B55FD3C7-54AE-4FD5-9F0B-4710008768D6}" srcOrd="0" destOrd="0" parTransId="{95851D5B-B361-4421-AC79-59918ECD3C5C}" sibTransId="{60CB7106-0542-451B-814D-5BD8B639E6B5}"/>
    <dgm:cxn modelId="{0B83FC77-6330-431F-A75E-B34542CD0E9A}" srcId="{5B0C496E-D31F-4E32-9C53-FE13CFA061C7}" destId="{944CED81-0F49-4389-8BF7-E9BA49875FF7}" srcOrd="0" destOrd="0" parTransId="{55462AA2-9DB2-4A19-AFDD-900FBF173E04}" sibTransId="{ED2027FA-A466-4BEA-8806-D6EEB8885620}"/>
    <dgm:cxn modelId="{C3CB482E-5491-40CF-961C-B5B9E93975DC}" type="presOf" srcId="{5B0C496E-D31F-4E32-9C53-FE13CFA061C7}" destId="{03C0B44B-E00B-43FA-8395-C80C58DC9600}" srcOrd="0" destOrd="0" presId="urn:microsoft.com/office/officeart/2005/8/layout/lProcess3"/>
    <dgm:cxn modelId="{9C5E681B-EFB6-4A40-B761-E8ACF7011E29}" srcId="{786C861F-0D87-4694-8BCA-2E94F9069E8B}" destId="{AB0331A7-D655-46FA-8C27-74647A226285}" srcOrd="1" destOrd="0" parTransId="{21FAF6D2-6E89-42DE-870E-2CF2A6C25D0D}" sibTransId="{FAF22247-5155-461D-8722-F814BE44D3F4}"/>
    <dgm:cxn modelId="{ACEE5897-2A3B-491E-8D12-6F01AA91105B}" type="presOf" srcId="{B55FD3C7-54AE-4FD5-9F0B-4710008768D6}" destId="{7EF34E1B-2DC3-442D-BA26-0F3D72952294}" srcOrd="0" destOrd="0" presId="urn:microsoft.com/office/officeart/2005/8/layout/lProcess3"/>
    <dgm:cxn modelId="{D2AE3405-900D-4873-A39A-A03C05E674E1}" type="presOf" srcId="{786C861F-0D87-4694-8BCA-2E94F9069E8B}" destId="{806578CF-B509-4425-8713-3A9334B3B545}" srcOrd="0" destOrd="0" presId="urn:microsoft.com/office/officeart/2005/8/layout/lProcess3"/>
    <dgm:cxn modelId="{BD2C9F68-9B67-495B-A2EF-2FC814C2C325}" type="presOf" srcId="{AB0331A7-D655-46FA-8C27-74647A226285}" destId="{EB855521-C33E-4B21-9938-025335DBEA71}" srcOrd="0" destOrd="0" presId="urn:microsoft.com/office/officeart/2005/8/layout/lProcess3"/>
    <dgm:cxn modelId="{8A1F0CE4-9871-4F39-B2F1-543051F39DE3}" type="presParOf" srcId="{806578CF-B509-4425-8713-3A9334B3B545}" destId="{33C80823-260A-476D-B8D8-D7F4CF9079A5}" srcOrd="0" destOrd="0" presId="urn:microsoft.com/office/officeart/2005/8/layout/lProcess3"/>
    <dgm:cxn modelId="{FACEAF69-CEAE-4C34-AEF3-DC4EC2F12202}" type="presParOf" srcId="{33C80823-260A-476D-B8D8-D7F4CF9079A5}" destId="{03C0B44B-E00B-43FA-8395-C80C58DC9600}" srcOrd="0" destOrd="0" presId="urn:microsoft.com/office/officeart/2005/8/layout/lProcess3"/>
    <dgm:cxn modelId="{25CB5735-E36B-48F5-B671-5AB0BEDA8461}" type="presParOf" srcId="{33C80823-260A-476D-B8D8-D7F4CF9079A5}" destId="{C6086301-FCE6-408C-A8D2-9014116AB249}" srcOrd="1" destOrd="0" presId="urn:microsoft.com/office/officeart/2005/8/layout/lProcess3"/>
    <dgm:cxn modelId="{BE17C147-7B65-41A8-8E5C-B4B0286509C4}" type="presParOf" srcId="{33C80823-260A-476D-B8D8-D7F4CF9079A5}" destId="{9EE880EC-BB82-441C-8787-334A0EA7571D}" srcOrd="2" destOrd="0" presId="urn:microsoft.com/office/officeart/2005/8/layout/lProcess3"/>
    <dgm:cxn modelId="{E5552006-7D15-4AA0-9F62-C2B6251E7714}" type="presParOf" srcId="{806578CF-B509-4425-8713-3A9334B3B545}" destId="{8051AF60-712E-4A42-B3E0-6296D7C0D0B9}" srcOrd="1" destOrd="0" presId="urn:microsoft.com/office/officeart/2005/8/layout/lProcess3"/>
    <dgm:cxn modelId="{856365E4-7BBD-4197-B09F-64513C5C49DC}" type="presParOf" srcId="{806578CF-B509-4425-8713-3A9334B3B545}" destId="{AB10970A-F365-48E0-9530-620F95FF86A6}" srcOrd="2" destOrd="0" presId="urn:microsoft.com/office/officeart/2005/8/layout/lProcess3"/>
    <dgm:cxn modelId="{1FD736C4-F91B-4814-8AFC-F39A9FACF086}" type="presParOf" srcId="{AB10970A-F365-48E0-9530-620F95FF86A6}" destId="{EB855521-C33E-4B21-9938-025335DBEA71}" srcOrd="0" destOrd="0" presId="urn:microsoft.com/office/officeart/2005/8/layout/lProcess3"/>
    <dgm:cxn modelId="{D9E67099-5F83-4B0F-9E17-B1A7ED7E4635}" type="presParOf" srcId="{AB10970A-F365-48E0-9530-620F95FF86A6}" destId="{925701F3-9A6D-4095-9F6F-6B5F6F0EF3FB}" srcOrd="1" destOrd="0" presId="urn:microsoft.com/office/officeart/2005/8/layout/lProcess3"/>
    <dgm:cxn modelId="{F49250C2-04EB-4277-8BF0-24C46BF9DC9F}" type="presParOf" srcId="{AB10970A-F365-48E0-9530-620F95FF86A6}" destId="{7EF34E1B-2DC3-442D-BA26-0F3D72952294}"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6C861F-0D87-4694-8BCA-2E94F9069E8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AB0331A7-D655-46FA-8C27-74647A226285}">
      <dgm:prSet phldrT="[Text]" custT="1"/>
      <dgm:spPr/>
      <dgm:t>
        <a:bodyPr/>
        <a:lstStyle/>
        <a:p>
          <a:r>
            <a:rPr lang="en-US" sz="1200" dirty="0" smtClean="0"/>
            <a:t>ADC Data</a:t>
          </a:r>
          <a:endParaRPr lang="en-US" sz="1200" dirty="0"/>
        </a:p>
      </dgm:t>
    </dgm:pt>
    <dgm:pt modelId="{FAF22247-5155-461D-8722-F814BE44D3F4}" type="sibTrans" cxnId="{9C5E681B-EFB6-4A40-B761-E8ACF7011E29}">
      <dgm:prSet/>
      <dgm:spPr/>
      <dgm:t>
        <a:bodyPr/>
        <a:lstStyle/>
        <a:p>
          <a:endParaRPr lang="en-US"/>
        </a:p>
      </dgm:t>
    </dgm:pt>
    <dgm:pt modelId="{21FAF6D2-6E89-42DE-870E-2CF2A6C25D0D}" type="parTrans" cxnId="{9C5E681B-EFB6-4A40-B761-E8ACF7011E29}">
      <dgm:prSet/>
      <dgm:spPr/>
      <dgm:t>
        <a:bodyPr/>
        <a:lstStyle/>
        <a:p>
          <a:endParaRPr lang="en-US"/>
        </a:p>
      </dgm:t>
    </dgm:pt>
    <dgm:pt modelId="{5B0C496E-D31F-4E32-9C53-FE13CFA061C7}">
      <dgm:prSet phldrT="[Text]" custT="1"/>
      <dgm:spPr/>
      <dgm:t>
        <a:bodyPr/>
        <a:lstStyle/>
        <a:p>
          <a:r>
            <a:rPr lang="en-US" sz="1200" dirty="0" smtClean="0"/>
            <a:t>Header [Optional]</a:t>
          </a:r>
          <a:endParaRPr lang="en-US" sz="1200" dirty="0"/>
        </a:p>
      </dgm:t>
    </dgm:pt>
    <dgm:pt modelId="{9EFFAD0C-C30F-4B5E-B014-D8AC77404F6F}" type="sibTrans" cxnId="{BF684BE8-B34F-4802-88BD-DCEA514D37D3}">
      <dgm:prSet/>
      <dgm:spPr/>
      <dgm:t>
        <a:bodyPr/>
        <a:lstStyle/>
        <a:p>
          <a:endParaRPr lang="en-US"/>
        </a:p>
      </dgm:t>
    </dgm:pt>
    <dgm:pt modelId="{00008626-80E6-4852-BD92-0948F0383B54}" type="parTrans" cxnId="{BF684BE8-B34F-4802-88BD-DCEA514D37D3}">
      <dgm:prSet/>
      <dgm:spPr/>
      <dgm:t>
        <a:bodyPr/>
        <a:lstStyle/>
        <a:p>
          <a:endParaRPr lang="en-US"/>
        </a:p>
      </dgm:t>
    </dgm:pt>
    <dgm:pt modelId="{B55FD3C7-54AE-4FD5-9F0B-4710008768D6}">
      <dgm:prSet phldrT="[Text]" custT="1"/>
      <dgm:spPr/>
      <dgm:t>
        <a:bodyPr/>
        <a:lstStyle/>
        <a:p>
          <a:r>
            <a:rPr lang="en-US" sz="1200" dirty="0" smtClean="0"/>
            <a:t>Channel 1 to 4</a:t>
          </a:r>
          <a:endParaRPr lang="en-US" sz="1200" dirty="0"/>
        </a:p>
      </dgm:t>
    </dgm:pt>
    <dgm:pt modelId="{95851D5B-B361-4421-AC79-59918ECD3C5C}" type="parTrans" cxnId="{47DC6DFC-61C7-4E41-94C8-19270D6720EA}">
      <dgm:prSet/>
      <dgm:spPr/>
      <dgm:t>
        <a:bodyPr/>
        <a:lstStyle/>
        <a:p>
          <a:endParaRPr lang="en-US"/>
        </a:p>
      </dgm:t>
    </dgm:pt>
    <dgm:pt modelId="{60CB7106-0542-451B-814D-5BD8B639E6B5}" type="sibTrans" cxnId="{47DC6DFC-61C7-4E41-94C8-19270D6720EA}">
      <dgm:prSet/>
      <dgm:spPr/>
      <dgm:t>
        <a:bodyPr/>
        <a:lstStyle/>
        <a:p>
          <a:endParaRPr lang="en-US"/>
        </a:p>
      </dgm:t>
    </dgm:pt>
    <dgm:pt modelId="{43DAA16F-177D-48CB-B4F5-74A14D6C1A41}">
      <dgm:prSet phldrT="[Text]" custT="1"/>
      <dgm:spPr/>
      <dgm:t>
        <a:bodyPr/>
        <a:lstStyle/>
        <a:p>
          <a:r>
            <a:rPr lang="en-US" sz="1200" dirty="0" smtClean="0"/>
            <a:t>CP</a:t>
          </a:r>
          <a:endParaRPr lang="en-US" sz="1200" dirty="0"/>
        </a:p>
      </dgm:t>
    </dgm:pt>
    <dgm:pt modelId="{F5BDE34A-8E83-4F7B-B8E1-5000FA54BD4A}" type="parTrans" cxnId="{2A5F62F8-671D-4EF3-B5BD-161BBB79AAD1}">
      <dgm:prSet/>
      <dgm:spPr/>
      <dgm:t>
        <a:bodyPr/>
        <a:lstStyle/>
        <a:p>
          <a:endParaRPr lang="en-US"/>
        </a:p>
      </dgm:t>
    </dgm:pt>
    <dgm:pt modelId="{65AAA463-26A4-4FC2-B9AC-5F2501CE1926}" type="sibTrans" cxnId="{2A5F62F8-671D-4EF3-B5BD-161BBB79AAD1}">
      <dgm:prSet/>
      <dgm:spPr/>
      <dgm:t>
        <a:bodyPr/>
        <a:lstStyle/>
        <a:p>
          <a:endParaRPr lang="en-US"/>
        </a:p>
      </dgm:t>
    </dgm:pt>
    <dgm:pt modelId="{BA476108-C2BE-4D88-B8FD-1090C72A4FB1}">
      <dgm:prSet phldrT="[Text]" custT="1"/>
      <dgm:spPr/>
      <dgm:t>
        <a:bodyPr/>
        <a:lstStyle/>
        <a:p>
          <a:r>
            <a:rPr lang="en-US" sz="1200" dirty="0" smtClean="0"/>
            <a:t>Channel 1 to 4</a:t>
          </a:r>
          <a:endParaRPr lang="en-US" sz="1200" dirty="0"/>
        </a:p>
      </dgm:t>
    </dgm:pt>
    <dgm:pt modelId="{F37928AB-EF0C-4325-8333-1EBA96E0C5B0}" type="parTrans" cxnId="{C70C2011-3710-4F46-9851-4CC3DB9F8452}">
      <dgm:prSet/>
      <dgm:spPr/>
      <dgm:t>
        <a:bodyPr/>
        <a:lstStyle/>
        <a:p>
          <a:endParaRPr lang="en-US"/>
        </a:p>
      </dgm:t>
    </dgm:pt>
    <dgm:pt modelId="{6084E374-BBD2-4DCC-A6C5-631777FD7E48}" type="sibTrans" cxnId="{C70C2011-3710-4F46-9851-4CC3DB9F8452}">
      <dgm:prSet/>
      <dgm:spPr/>
      <dgm:t>
        <a:bodyPr/>
        <a:lstStyle/>
        <a:p>
          <a:endParaRPr lang="en-US"/>
        </a:p>
      </dgm:t>
    </dgm:pt>
    <dgm:pt modelId="{6B88B904-256D-4E60-B23B-7BE305CBBD8B}">
      <dgm:prSet phldrT="[Text]" custT="1"/>
      <dgm:spPr/>
      <dgm:t>
        <a:bodyPr/>
        <a:lstStyle/>
        <a:p>
          <a:r>
            <a:rPr lang="en-US" sz="1200" dirty="0" smtClean="0"/>
            <a:t>HSI</a:t>
          </a:r>
          <a:endParaRPr lang="en-US" sz="1200" dirty="0"/>
        </a:p>
      </dgm:t>
    </dgm:pt>
    <dgm:pt modelId="{A65E07C9-ADE8-43D1-AD85-69B0FC8AB7AC}" type="parTrans" cxnId="{E25538BB-E9CD-46D3-94F6-723D8D1232B0}">
      <dgm:prSet/>
      <dgm:spPr/>
      <dgm:t>
        <a:bodyPr/>
        <a:lstStyle/>
        <a:p>
          <a:endParaRPr lang="en-US"/>
        </a:p>
      </dgm:t>
    </dgm:pt>
    <dgm:pt modelId="{6A23ACAE-700A-43F4-B749-D45AEE0DAE41}" type="sibTrans" cxnId="{E25538BB-E9CD-46D3-94F6-723D8D1232B0}">
      <dgm:prSet/>
      <dgm:spPr/>
      <dgm:t>
        <a:bodyPr/>
        <a:lstStyle/>
        <a:p>
          <a:endParaRPr lang="en-US"/>
        </a:p>
      </dgm:t>
    </dgm:pt>
    <dgm:pt modelId="{806578CF-B509-4425-8713-3A9334B3B545}" type="pres">
      <dgm:prSet presAssocID="{786C861F-0D87-4694-8BCA-2E94F9069E8B}" presName="Name0" presStyleCnt="0">
        <dgm:presLayoutVars>
          <dgm:chPref val="3"/>
          <dgm:dir/>
          <dgm:animLvl val="lvl"/>
          <dgm:resizeHandles/>
        </dgm:presLayoutVars>
      </dgm:prSet>
      <dgm:spPr/>
      <dgm:t>
        <a:bodyPr/>
        <a:lstStyle/>
        <a:p>
          <a:endParaRPr lang="en-US"/>
        </a:p>
      </dgm:t>
    </dgm:pt>
    <dgm:pt modelId="{33C80823-260A-476D-B8D8-D7F4CF9079A5}" type="pres">
      <dgm:prSet presAssocID="{5B0C496E-D31F-4E32-9C53-FE13CFA061C7}" presName="horFlow" presStyleCnt="0"/>
      <dgm:spPr/>
    </dgm:pt>
    <dgm:pt modelId="{03C0B44B-E00B-43FA-8395-C80C58DC9600}" type="pres">
      <dgm:prSet presAssocID="{5B0C496E-D31F-4E32-9C53-FE13CFA061C7}" presName="bigChev" presStyleLbl="node1" presStyleIdx="0" presStyleCnt="3"/>
      <dgm:spPr/>
      <dgm:t>
        <a:bodyPr/>
        <a:lstStyle/>
        <a:p>
          <a:endParaRPr lang="en-US"/>
        </a:p>
      </dgm:t>
    </dgm:pt>
    <dgm:pt modelId="{25BABD5B-AF89-4ABF-ADB5-215C80C0E68B}" type="pres">
      <dgm:prSet presAssocID="{A65E07C9-ADE8-43D1-AD85-69B0FC8AB7AC}" presName="parTrans" presStyleCnt="0"/>
      <dgm:spPr/>
    </dgm:pt>
    <dgm:pt modelId="{BEF8A7D5-7561-4B8B-81C8-2A931BEC7DA0}" type="pres">
      <dgm:prSet presAssocID="{6B88B904-256D-4E60-B23B-7BE305CBBD8B}" presName="node" presStyleLbl="alignAccFollowNode1" presStyleIdx="0" presStyleCnt="3">
        <dgm:presLayoutVars>
          <dgm:bulletEnabled val="1"/>
        </dgm:presLayoutVars>
      </dgm:prSet>
      <dgm:spPr/>
      <dgm:t>
        <a:bodyPr/>
        <a:lstStyle/>
        <a:p>
          <a:endParaRPr lang="en-US"/>
        </a:p>
      </dgm:t>
    </dgm:pt>
    <dgm:pt modelId="{8051AF60-712E-4A42-B3E0-6296D7C0D0B9}" type="pres">
      <dgm:prSet presAssocID="{5B0C496E-D31F-4E32-9C53-FE13CFA061C7}" presName="vSp" presStyleCnt="0"/>
      <dgm:spPr/>
    </dgm:pt>
    <dgm:pt modelId="{443C1336-B781-488C-9CEA-FEA98BB17EE5}" type="pres">
      <dgm:prSet presAssocID="{43DAA16F-177D-48CB-B4F5-74A14D6C1A41}" presName="horFlow" presStyleCnt="0"/>
      <dgm:spPr/>
    </dgm:pt>
    <dgm:pt modelId="{F05FE700-A73C-4853-8348-BCD4BBD7FF78}" type="pres">
      <dgm:prSet presAssocID="{43DAA16F-177D-48CB-B4F5-74A14D6C1A41}" presName="bigChev" presStyleLbl="node1" presStyleIdx="1" presStyleCnt="3"/>
      <dgm:spPr/>
      <dgm:t>
        <a:bodyPr/>
        <a:lstStyle/>
        <a:p>
          <a:endParaRPr lang="en-US"/>
        </a:p>
      </dgm:t>
    </dgm:pt>
    <dgm:pt modelId="{DB293133-740F-4062-B8AA-61878DAA66C9}" type="pres">
      <dgm:prSet presAssocID="{F37928AB-EF0C-4325-8333-1EBA96E0C5B0}" presName="parTrans" presStyleCnt="0"/>
      <dgm:spPr/>
    </dgm:pt>
    <dgm:pt modelId="{A27109BE-0227-4AE2-982B-2A4668965D01}" type="pres">
      <dgm:prSet presAssocID="{BA476108-C2BE-4D88-B8FD-1090C72A4FB1}" presName="node" presStyleLbl="alignAccFollowNode1" presStyleIdx="1" presStyleCnt="3">
        <dgm:presLayoutVars>
          <dgm:bulletEnabled val="1"/>
        </dgm:presLayoutVars>
      </dgm:prSet>
      <dgm:spPr/>
      <dgm:t>
        <a:bodyPr/>
        <a:lstStyle/>
        <a:p>
          <a:endParaRPr lang="en-US"/>
        </a:p>
      </dgm:t>
    </dgm:pt>
    <dgm:pt modelId="{5BA8A64E-9057-4AEC-84AD-C19611C0D90F}" type="pres">
      <dgm:prSet presAssocID="{43DAA16F-177D-48CB-B4F5-74A14D6C1A41}" presName="vSp" presStyleCnt="0"/>
      <dgm:spPr/>
    </dgm:pt>
    <dgm:pt modelId="{AB10970A-F365-48E0-9530-620F95FF86A6}" type="pres">
      <dgm:prSet presAssocID="{AB0331A7-D655-46FA-8C27-74647A226285}" presName="horFlow" presStyleCnt="0"/>
      <dgm:spPr/>
    </dgm:pt>
    <dgm:pt modelId="{EB855521-C33E-4B21-9938-025335DBEA71}" type="pres">
      <dgm:prSet presAssocID="{AB0331A7-D655-46FA-8C27-74647A226285}" presName="bigChev" presStyleLbl="node1" presStyleIdx="2" presStyleCnt="3"/>
      <dgm:spPr/>
      <dgm:t>
        <a:bodyPr/>
        <a:lstStyle/>
        <a:p>
          <a:endParaRPr lang="en-US"/>
        </a:p>
      </dgm:t>
    </dgm:pt>
    <dgm:pt modelId="{925701F3-9A6D-4095-9F6F-6B5F6F0EF3FB}" type="pres">
      <dgm:prSet presAssocID="{95851D5B-B361-4421-AC79-59918ECD3C5C}" presName="parTrans" presStyleCnt="0"/>
      <dgm:spPr/>
    </dgm:pt>
    <dgm:pt modelId="{7EF34E1B-2DC3-442D-BA26-0F3D72952294}" type="pres">
      <dgm:prSet presAssocID="{B55FD3C7-54AE-4FD5-9F0B-4710008768D6}" presName="node" presStyleLbl="alignAccFollowNode1" presStyleIdx="2" presStyleCnt="3">
        <dgm:presLayoutVars>
          <dgm:bulletEnabled val="1"/>
        </dgm:presLayoutVars>
      </dgm:prSet>
      <dgm:spPr/>
      <dgm:t>
        <a:bodyPr/>
        <a:lstStyle/>
        <a:p>
          <a:endParaRPr lang="en-US"/>
        </a:p>
      </dgm:t>
    </dgm:pt>
  </dgm:ptLst>
  <dgm:cxnLst>
    <dgm:cxn modelId="{C70C2011-3710-4F46-9851-4CC3DB9F8452}" srcId="{43DAA16F-177D-48CB-B4F5-74A14D6C1A41}" destId="{BA476108-C2BE-4D88-B8FD-1090C72A4FB1}" srcOrd="0" destOrd="0" parTransId="{F37928AB-EF0C-4325-8333-1EBA96E0C5B0}" sibTransId="{6084E374-BBD2-4DCC-A6C5-631777FD7E48}"/>
    <dgm:cxn modelId="{BF684BE8-B34F-4802-88BD-DCEA514D37D3}" srcId="{786C861F-0D87-4694-8BCA-2E94F9069E8B}" destId="{5B0C496E-D31F-4E32-9C53-FE13CFA061C7}" srcOrd="0" destOrd="0" parTransId="{00008626-80E6-4852-BD92-0948F0383B54}" sibTransId="{9EFFAD0C-C30F-4B5E-B014-D8AC77404F6F}"/>
    <dgm:cxn modelId="{47DC6DFC-61C7-4E41-94C8-19270D6720EA}" srcId="{AB0331A7-D655-46FA-8C27-74647A226285}" destId="{B55FD3C7-54AE-4FD5-9F0B-4710008768D6}" srcOrd="0" destOrd="0" parTransId="{95851D5B-B361-4421-AC79-59918ECD3C5C}" sibTransId="{60CB7106-0542-451B-814D-5BD8B639E6B5}"/>
    <dgm:cxn modelId="{2A5F62F8-671D-4EF3-B5BD-161BBB79AAD1}" srcId="{786C861F-0D87-4694-8BCA-2E94F9069E8B}" destId="{43DAA16F-177D-48CB-B4F5-74A14D6C1A41}" srcOrd="1" destOrd="0" parTransId="{F5BDE34A-8E83-4F7B-B8E1-5000FA54BD4A}" sibTransId="{65AAA463-26A4-4FC2-B9AC-5F2501CE1926}"/>
    <dgm:cxn modelId="{49156E89-CABD-4150-88E3-3AB681DB4954}" type="presOf" srcId="{786C861F-0D87-4694-8BCA-2E94F9069E8B}" destId="{806578CF-B509-4425-8713-3A9334B3B545}" srcOrd="0" destOrd="0" presId="urn:microsoft.com/office/officeart/2005/8/layout/lProcess3"/>
    <dgm:cxn modelId="{F81D3361-592D-493B-AB85-BA0050E8F5EC}" type="presOf" srcId="{43DAA16F-177D-48CB-B4F5-74A14D6C1A41}" destId="{F05FE700-A73C-4853-8348-BCD4BBD7FF78}" srcOrd="0" destOrd="0" presId="urn:microsoft.com/office/officeart/2005/8/layout/lProcess3"/>
    <dgm:cxn modelId="{A21441CD-B507-404A-9531-4198237AFF1F}" type="presOf" srcId="{BA476108-C2BE-4D88-B8FD-1090C72A4FB1}" destId="{A27109BE-0227-4AE2-982B-2A4668965D01}" srcOrd="0" destOrd="0" presId="urn:microsoft.com/office/officeart/2005/8/layout/lProcess3"/>
    <dgm:cxn modelId="{9C5E681B-EFB6-4A40-B761-E8ACF7011E29}" srcId="{786C861F-0D87-4694-8BCA-2E94F9069E8B}" destId="{AB0331A7-D655-46FA-8C27-74647A226285}" srcOrd="2" destOrd="0" parTransId="{21FAF6D2-6E89-42DE-870E-2CF2A6C25D0D}" sibTransId="{FAF22247-5155-461D-8722-F814BE44D3F4}"/>
    <dgm:cxn modelId="{E25538BB-E9CD-46D3-94F6-723D8D1232B0}" srcId="{5B0C496E-D31F-4E32-9C53-FE13CFA061C7}" destId="{6B88B904-256D-4E60-B23B-7BE305CBBD8B}" srcOrd="0" destOrd="0" parTransId="{A65E07C9-ADE8-43D1-AD85-69B0FC8AB7AC}" sibTransId="{6A23ACAE-700A-43F4-B749-D45AEE0DAE41}"/>
    <dgm:cxn modelId="{A95B2ECC-396C-4784-8E17-6E634CD531AF}" type="presOf" srcId="{6B88B904-256D-4E60-B23B-7BE305CBBD8B}" destId="{BEF8A7D5-7561-4B8B-81C8-2A931BEC7DA0}" srcOrd="0" destOrd="0" presId="urn:microsoft.com/office/officeart/2005/8/layout/lProcess3"/>
    <dgm:cxn modelId="{7C060819-1E30-447F-A70A-0732328BD621}" type="presOf" srcId="{5B0C496E-D31F-4E32-9C53-FE13CFA061C7}" destId="{03C0B44B-E00B-43FA-8395-C80C58DC9600}" srcOrd="0" destOrd="0" presId="urn:microsoft.com/office/officeart/2005/8/layout/lProcess3"/>
    <dgm:cxn modelId="{858A84CE-6246-45D9-BBF1-24399FFEC004}" type="presOf" srcId="{B55FD3C7-54AE-4FD5-9F0B-4710008768D6}" destId="{7EF34E1B-2DC3-442D-BA26-0F3D72952294}" srcOrd="0" destOrd="0" presId="urn:microsoft.com/office/officeart/2005/8/layout/lProcess3"/>
    <dgm:cxn modelId="{F1A753D9-51E8-4708-8789-2E4C8CF108FB}" type="presOf" srcId="{AB0331A7-D655-46FA-8C27-74647A226285}" destId="{EB855521-C33E-4B21-9938-025335DBEA71}" srcOrd="0" destOrd="0" presId="urn:microsoft.com/office/officeart/2005/8/layout/lProcess3"/>
    <dgm:cxn modelId="{22B6415C-2111-4F45-B788-8B8DB288C585}" type="presParOf" srcId="{806578CF-B509-4425-8713-3A9334B3B545}" destId="{33C80823-260A-476D-B8D8-D7F4CF9079A5}" srcOrd="0" destOrd="0" presId="urn:microsoft.com/office/officeart/2005/8/layout/lProcess3"/>
    <dgm:cxn modelId="{88396FB6-422D-4BC1-BD69-C7C4457EA7E0}" type="presParOf" srcId="{33C80823-260A-476D-B8D8-D7F4CF9079A5}" destId="{03C0B44B-E00B-43FA-8395-C80C58DC9600}" srcOrd="0" destOrd="0" presId="urn:microsoft.com/office/officeart/2005/8/layout/lProcess3"/>
    <dgm:cxn modelId="{216E5B9C-3B92-4DC7-86CB-4C1999D7C4AA}" type="presParOf" srcId="{33C80823-260A-476D-B8D8-D7F4CF9079A5}" destId="{25BABD5B-AF89-4ABF-ADB5-215C80C0E68B}" srcOrd="1" destOrd="0" presId="urn:microsoft.com/office/officeart/2005/8/layout/lProcess3"/>
    <dgm:cxn modelId="{86DE48E4-5B6D-4522-B641-258F33F7762A}" type="presParOf" srcId="{33C80823-260A-476D-B8D8-D7F4CF9079A5}" destId="{BEF8A7D5-7561-4B8B-81C8-2A931BEC7DA0}" srcOrd="2" destOrd="0" presId="urn:microsoft.com/office/officeart/2005/8/layout/lProcess3"/>
    <dgm:cxn modelId="{6D99BAE9-5C12-4D0B-AA78-3BC433ED69D9}" type="presParOf" srcId="{806578CF-B509-4425-8713-3A9334B3B545}" destId="{8051AF60-712E-4A42-B3E0-6296D7C0D0B9}" srcOrd="1" destOrd="0" presId="urn:microsoft.com/office/officeart/2005/8/layout/lProcess3"/>
    <dgm:cxn modelId="{DDA7A5F1-143E-4626-BADE-FF92F0A3DC49}" type="presParOf" srcId="{806578CF-B509-4425-8713-3A9334B3B545}" destId="{443C1336-B781-488C-9CEA-FEA98BB17EE5}" srcOrd="2" destOrd="0" presId="urn:microsoft.com/office/officeart/2005/8/layout/lProcess3"/>
    <dgm:cxn modelId="{D1DE9573-119D-4F0F-B007-1B29119D9B3E}" type="presParOf" srcId="{443C1336-B781-488C-9CEA-FEA98BB17EE5}" destId="{F05FE700-A73C-4853-8348-BCD4BBD7FF78}" srcOrd="0" destOrd="0" presId="urn:microsoft.com/office/officeart/2005/8/layout/lProcess3"/>
    <dgm:cxn modelId="{66FE5545-B5E6-4032-8630-3AD797674A0C}" type="presParOf" srcId="{443C1336-B781-488C-9CEA-FEA98BB17EE5}" destId="{DB293133-740F-4062-B8AA-61878DAA66C9}" srcOrd="1" destOrd="0" presId="urn:microsoft.com/office/officeart/2005/8/layout/lProcess3"/>
    <dgm:cxn modelId="{6D059664-8024-482D-88A0-1039217B798B}" type="presParOf" srcId="{443C1336-B781-488C-9CEA-FEA98BB17EE5}" destId="{A27109BE-0227-4AE2-982B-2A4668965D01}" srcOrd="2" destOrd="0" presId="urn:microsoft.com/office/officeart/2005/8/layout/lProcess3"/>
    <dgm:cxn modelId="{91562FD4-C0F9-4DEA-BA91-23C16CD5625A}" type="presParOf" srcId="{806578CF-B509-4425-8713-3A9334B3B545}" destId="{5BA8A64E-9057-4AEC-84AD-C19611C0D90F}" srcOrd="3" destOrd="0" presId="urn:microsoft.com/office/officeart/2005/8/layout/lProcess3"/>
    <dgm:cxn modelId="{550D32C0-BDA8-4990-842B-BB7B52DA4A81}" type="presParOf" srcId="{806578CF-B509-4425-8713-3A9334B3B545}" destId="{AB10970A-F365-48E0-9530-620F95FF86A6}" srcOrd="4" destOrd="0" presId="urn:microsoft.com/office/officeart/2005/8/layout/lProcess3"/>
    <dgm:cxn modelId="{46DB675D-F1AF-479B-AD02-8BA73B1A769E}" type="presParOf" srcId="{AB10970A-F365-48E0-9530-620F95FF86A6}" destId="{EB855521-C33E-4B21-9938-025335DBEA71}" srcOrd="0" destOrd="0" presId="urn:microsoft.com/office/officeart/2005/8/layout/lProcess3"/>
    <dgm:cxn modelId="{BE1DB862-B833-47BF-A6CF-548378A2591A}" type="presParOf" srcId="{AB10970A-F365-48E0-9530-620F95FF86A6}" destId="{925701F3-9A6D-4095-9F6F-6B5F6F0EF3FB}" srcOrd="1" destOrd="0" presId="urn:microsoft.com/office/officeart/2005/8/layout/lProcess3"/>
    <dgm:cxn modelId="{C4553339-2B4D-4605-A5CB-57C184C4420F}" type="presParOf" srcId="{AB10970A-F365-48E0-9530-620F95FF86A6}" destId="{7EF34E1B-2DC3-442D-BA26-0F3D72952294}"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86C861F-0D87-4694-8BCA-2E94F9069E8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5B0C496E-D31F-4E32-9C53-FE13CFA061C7}">
      <dgm:prSet phldrT="[Text]" custT="1"/>
      <dgm:spPr/>
      <dgm:t>
        <a:bodyPr/>
        <a:lstStyle/>
        <a:p>
          <a:r>
            <a:rPr lang="en-US" sz="1200" dirty="0" smtClean="0"/>
            <a:t>Header [Optional]</a:t>
          </a:r>
          <a:endParaRPr lang="en-US" sz="1200" dirty="0"/>
        </a:p>
      </dgm:t>
    </dgm:pt>
    <dgm:pt modelId="{9EFFAD0C-C30F-4B5E-B014-D8AC77404F6F}" type="sibTrans" cxnId="{BF684BE8-B34F-4802-88BD-DCEA514D37D3}">
      <dgm:prSet/>
      <dgm:spPr/>
      <dgm:t>
        <a:bodyPr/>
        <a:lstStyle/>
        <a:p>
          <a:endParaRPr lang="en-US"/>
        </a:p>
      </dgm:t>
    </dgm:pt>
    <dgm:pt modelId="{00008626-80E6-4852-BD92-0948F0383B54}" type="parTrans" cxnId="{BF684BE8-B34F-4802-88BD-DCEA514D37D3}">
      <dgm:prSet/>
      <dgm:spPr/>
      <dgm:t>
        <a:bodyPr/>
        <a:lstStyle/>
        <a:p>
          <a:endParaRPr lang="en-US"/>
        </a:p>
      </dgm:t>
    </dgm:pt>
    <dgm:pt modelId="{43DAA16F-177D-48CB-B4F5-74A14D6C1A41}">
      <dgm:prSet phldrT="[Text]" custT="1"/>
      <dgm:spPr/>
      <dgm:t>
        <a:bodyPr/>
        <a:lstStyle/>
        <a:p>
          <a:r>
            <a:rPr lang="en-US" sz="1200" dirty="0" smtClean="0"/>
            <a:t>CP</a:t>
          </a:r>
          <a:endParaRPr lang="en-US" sz="1200" dirty="0"/>
        </a:p>
      </dgm:t>
    </dgm:pt>
    <dgm:pt modelId="{F5BDE34A-8E83-4F7B-B8E1-5000FA54BD4A}" type="parTrans" cxnId="{2A5F62F8-671D-4EF3-B5BD-161BBB79AAD1}">
      <dgm:prSet/>
      <dgm:spPr/>
      <dgm:t>
        <a:bodyPr/>
        <a:lstStyle/>
        <a:p>
          <a:endParaRPr lang="en-US"/>
        </a:p>
      </dgm:t>
    </dgm:pt>
    <dgm:pt modelId="{65AAA463-26A4-4FC2-B9AC-5F2501CE1926}" type="sibTrans" cxnId="{2A5F62F8-671D-4EF3-B5BD-161BBB79AAD1}">
      <dgm:prSet/>
      <dgm:spPr/>
      <dgm:t>
        <a:bodyPr/>
        <a:lstStyle/>
        <a:p>
          <a:endParaRPr lang="en-US"/>
        </a:p>
      </dgm:t>
    </dgm:pt>
    <dgm:pt modelId="{BA476108-C2BE-4D88-B8FD-1090C72A4FB1}">
      <dgm:prSet phldrT="[Text]" custT="1"/>
      <dgm:spPr/>
      <dgm:t>
        <a:bodyPr/>
        <a:lstStyle/>
        <a:p>
          <a:r>
            <a:rPr lang="en-US" sz="1200" dirty="0" smtClean="0"/>
            <a:t>Channel 1 to 4</a:t>
          </a:r>
          <a:endParaRPr lang="en-US" sz="1200" dirty="0"/>
        </a:p>
      </dgm:t>
    </dgm:pt>
    <dgm:pt modelId="{F37928AB-EF0C-4325-8333-1EBA96E0C5B0}" type="parTrans" cxnId="{C70C2011-3710-4F46-9851-4CC3DB9F8452}">
      <dgm:prSet/>
      <dgm:spPr/>
      <dgm:t>
        <a:bodyPr/>
        <a:lstStyle/>
        <a:p>
          <a:endParaRPr lang="en-US"/>
        </a:p>
      </dgm:t>
    </dgm:pt>
    <dgm:pt modelId="{6084E374-BBD2-4DCC-A6C5-631777FD7E48}" type="sibTrans" cxnId="{C70C2011-3710-4F46-9851-4CC3DB9F8452}">
      <dgm:prSet/>
      <dgm:spPr/>
      <dgm:t>
        <a:bodyPr/>
        <a:lstStyle/>
        <a:p>
          <a:endParaRPr lang="en-US"/>
        </a:p>
      </dgm:t>
    </dgm:pt>
    <dgm:pt modelId="{3F9F6F44-64EE-4B35-A156-1DB3FA136D6D}">
      <dgm:prSet phldrT="[Text]" custT="1"/>
      <dgm:spPr/>
      <dgm:t>
        <a:bodyPr/>
        <a:lstStyle/>
        <a:p>
          <a:r>
            <a:rPr lang="en-US" sz="1200" dirty="0" smtClean="0"/>
            <a:t>ADC Data</a:t>
          </a:r>
          <a:endParaRPr lang="en-US" sz="1200" dirty="0"/>
        </a:p>
      </dgm:t>
    </dgm:pt>
    <dgm:pt modelId="{5C7ACB27-A0D3-435D-8B40-8DEB5B68BA6E}" type="parTrans" cxnId="{5CE5A043-22FE-4267-8074-E0005C86FD65}">
      <dgm:prSet/>
      <dgm:spPr/>
      <dgm:t>
        <a:bodyPr/>
        <a:lstStyle/>
        <a:p>
          <a:endParaRPr lang="en-US"/>
        </a:p>
      </dgm:t>
    </dgm:pt>
    <dgm:pt modelId="{9A6221E6-F4FF-44F4-9148-8B43721B6D23}" type="sibTrans" cxnId="{5CE5A043-22FE-4267-8074-E0005C86FD65}">
      <dgm:prSet/>
      <dgm:spPr/>
      <dgm:t>
        <a:bodyPr/>
        <a:lstStyle/>
        <a:p>
          <a:endParaRPr lang="en-US"/>
        </a:p>
      </dgm:t>
    </dgm:pt>
    <dgm:pt modelId="{D620717C-326B-42DA-89CF-5CB91F0B793B}">
      <dgm:prSet phldrT="[Text]" custT="1"/>
      <dgm:spPr/>
      <dgm:t>
        <a:bodyPr/>
        <a:lstStyle/>
        <a:p>
          <a:r>
            <a:rPr lang="en-US" sz="1200" dirty="0" smtClean="0"/>
            <a:t>Channel 1 to 4</a:t>
          </a:r>
          <a:endParaRPr lang="en-US" sz="1200" dirty="0"/>
        </a:p>
      </dgm:t>
    </dgm:pt>
    <dgm:pt modelId="{ECE4F879-3C12-423E-82FF-5A2D44D201E0}" type="parTrans" cxnId="{244F9E0B-A062-4F41-9F8C-0A3EC051D7D9}">
      <dgm:prSet/>
      <dgm:spPr/>
      <dgm:t>
        <a:bodyPr/>
        <a:lstStyle/>
        <a:p>
          <a:endParaRPr lang="en-US"/>
        </a:p>
      </dgm:t>
    </dgm:pt>
    <dgm:pt modelId="{83A9B193-AEEF-4601-8F42-36F998EE2C5F}" type="sibTrans" cxnId="{244F9E0B-A062-4F41-9F8C-0A3EC051D7D9}">
      <dgm:prSet/>
      <dgm:spPr/>
      <dgm:t>
        <a:bodyPr/>
        <a:lstStyle/>
        <a:p>
          <a:endParaRPr lang="en-US"/>
        </a:p>
      </dgm:t>
    </dgm:pt>
    <dgm:pt modelId="{8D3AF9C7-64A8-44AB-9DF1-428813B99F79}">
      <dgm:prSet phldrT="[Text]" custT="1"/>
      <dgm:spPr/>
      <dgm:t>
        <a:bodyPr/>
        <a:lstStyle/>
        <a:p>
          <a:r>
            <a:rPr lang="en-US" sz="1200" dirty="0" smtClean="0"/>
            <a:t>HSI</a:t>
          </a:r>
          <a:endParaRPr lang="en-US" sz="1200" dirty="0"/>
        </a:p>
      </dgm:t>
    </dgm:pt>
    <dgm:pt modelId="{D39F90D5-265C-4F1B-8A3C-1C6C163C6702}" type="parTrans" cxnId="{E92DD4FD-597B-4D64-B0B2-C4A3F1904A31}">
      <dgm:prSet/>
      <dgm:spPr/>
      <dgm:t>
        <a:bodyPr/>
        <a:lstStyle/>
        <a:p>
          <a:endParaRPr lang="en-US"/>
        </a:p>
      </dgm:t>
    </dgm:pt>
    <dgm:pt modelId="{4A979C3C-5BAE-4C1D-A293-ABE0F3EFF9CA}" type="sibTrans" cxnId="{E92DD4FD-597B-4D64-B0B2-C4A3F1904A31}">
      <dgm:prSet/>
      <dgm:spPr/>
      <dgm:t>
        <a:bodyPr/>
        <a:lstStyle/>
        <a:p>
          <a:endParaRPr lang="en-US"/>
        </a:p>
      </dgm:t>
    </dgm:pt>
    <dgm:pt modelId="{806578CF-B509-4425-8713-3A9334B3B545}" type="pres">
      <dgm:prSet presAssocID="{786C861F-0D87-4694-8BCA-2E94F9069E8B}" presName="Name0" presStyleCnt="0">
        <dgm:presLayoutVars>
          <dgm:chPref val="3"/>
          <dgm:dir/>
          <dgm:animLvl val="lvl"/>
          <dgm:resizeHandles/>
        </dgm:presLayoutVars>
      </dgm:prSet>
      <dgm:spPr/>
      <dgm:t>
        <a:bodyPr/>
        <a:lstStyle/>
        <a:p>
          <a:endParaRPr lang="en-US"/>
        </a:p>
      </dgm:t>
    </dgm:pt>
    <dgm:pt modelId="{33C80823-260A-476D-B8D8-D7F4CF9079A5}" type="pres">
      <dgm:prSet presAssocID="{5B0C496E-D31F-4E32-9C53-FE13CFA061C7}" presName="horFlow" presStyleCnt="0"/>
      <dgm:spPr/>
    </dgm:pt>
    <dgm:pt modelId="{03C0B44B-E00B-43FA-8395-C80C58DC9600}" type="pres">
      <dgm:prSet presAssocID="{5B0C496E-D31F-4E32-9C53-FE13CFA061C7}" presName="bigChev" presStyleLbl="node1" presStyleIdx="0" presStyleCnt="3"/>
      <dgm:spPr/>
      <dgm:t>
        <a:bodyPr/>
        <a:lstStyle/>
        <a:p>
          <a:endParaRPr lang="en-US"/>
        </a:p>
      </dgm:t>
    </dgm:pt>
    <dgm:pt modelId="{EE0CD4AF-4BFD-46D2-89D4-B19B3DE0A31A}" type="pres">
      <dgm:prSet presAssocID="{D39F90D5-265C-4F1B-8A3C-1C6C163C6702}" presName="parTrans" presStyleCnt="0"/>
      <dgm:spPr/>
    </dgm:pt>
    <dgm:pt modelId="{78B53AFF-D1AF-4062-8FE4-D782D252768F}" type="pres">
      <dgm:prSet presAssocID="{8D3AF9C7-64A8-44AB-9DF1-428813B99F79}" presName="node" presStyleLbl="alignAccFollowNode1" presStyleIdx="0" presStyleCnt="3">
        <dgm:presLayoutVars>
          <dgm:bulletEnabled val="1"/>
        </dgm:presLayoutVars>
      </dgm:prSet>
      <dgm:spPr/>
      <dgm:t>
        <a:bodyPr/>
        <a:lstStyle/>
        <a:p>
          <a:endParaRPr lang="en-US"/>
        </a:p>
      </dgm:t>
    </dgm:pt>
    <dgm:pt modelId="{8051AF60-712E-4A42-B3E0-6296D7C0D0B9}" type="pres">
      <dgm:prSet presAssocID="{5B0C496E-D31F-4E32-9C53-FE13CFA061C7}" presName="vSp" presStyleCnt="0"/>
      <dgm:spPr/>
    </dgm:pt>
    <dgm:pt modelId="{F3E25AC3-967A-40A5-80CF-8CDF3F8E7DA2}" type="pres">
      <dgm:prSet presAssocID="{3F9F6F44-64EE-4B35-A156-1DB3FA136D6D}" presName="horFlow" presStyleCnt="0"/>
      <dgm:spPr/>
    </dgm:pt>
    <dgm:pt modelId="{CBAF07CC-8FB8-4B74-8DEE-1B9D6EB46BAC}" type="pres">
      <dgm:prSet presAssocID="{3F9F6F44-64EE-4B35-A156-1DB3FA136D6D}" presName="bigChev" presStyleLbl="node1" presStyleIdx="1" presStyleCnt="3"/>
      <dgm:spPr/>
      <dgm:t>
        <a:bodyPr/>
        <a:lstStyle/>
        <a:p>
          <a:endParaRPr lang="en-US"/>
        </a:p>
      </dgm:t>
    </dgm:pt>
    <dgm:pt modelId="{0E516B3B-D991-482C-8C8B-74152E730A72}" type="pres">
      <dgm:prSet presAssocID="{ECE4F879-3C12-423E-82FF-5A2D44D201E0}" presName="parTrans" presStyleCnt="0"/>
      <dgm:spPr/>
    </dgm:pt>
    <dgm:pt modelId="{84510151-F75F-4352-9A44-C525EA443F94}" type="pres">
      <dgm:prSet presAssocID="{D620717C-326B-42DA-89CF-5CB91F0B793B}" presName="node" presStyleLbl="alignAccFollowNode1" presStyleIdx="1" presStyleCnt="3">
        <dgm:presLayoutVars>
          <dgm:bulletEnabled val="1"/>
        </dgm:presLayoutVars>
      </dgm:prSet>
      <dgm:spPr/>
      <dgm:t>
        <a:bodyPr/>
        <a:lstStyle/>
        <a:p>
          <a:endParaRPr lang="en-US"/>
        </a:p>
      </dgm:t>
    </dgm:pt>
    <dgm:pt modelId="{5A92005A-7580-444A-8FFF-B1163C313448}" type="pres">
      <dgm:prSet presAssocID="{3F9F6F44-64EE-4B35-A156-1DB3FA136D6D}" presName="vSp" presStyleCnt="0"/>
      <dgm:spPr/>
    </dgm:pt>
    <dgm:pt modelId="{443C1336-B781-488C-9CEA-FEA98BB17EE5}" type="pres">
      <dgm:prSet presAssocID="{43DAA16F-177D-48CB-B4F5-74A14D6C1A41}" presName="horFlow" presStyleCnt="0"/>
      <dgm:spPr/>
    </dgm:pt>
    <dgm:pt modelId="{F05FE700-A73C-4853-8348-BCD4BBD7FF78}" type="pres">
      <dgm:prSet presAssocID="{43DAA16F-177D-48CB-B4F5-74A14D6C1A41}" presName="bigChev" presStyleLbl="node1" presStyleIdx="2" presStyleCnt="3"/>
      <dgm:spPr/>
      <dgm:t>
        <a:bodyPr/>
        <a:lstStyle/>
        <a:p>
          <a:endParaRPr lang="en-US"/>
        </a:p>
      </dgm:t>
    </dgm:pt>
    <dgm:pt modelId="{DB293133-740F-4062-B8AA-61878DAA66C9}" type="pres">
      <dgm:prSet presAssocID="{F37928AB-EF0C-4325-8333-1EBA96E0C5B0}" presName="parTrans" presStyleCnt="0"/>
      <dgm:spPr/>
    </dgm:pt>
    <dgm:pt modelId="{A27109BE-0227-4AE2-982B-2A4668965D01}" type="pres">
      <dgm:prSet presAssocID="{BA476108-C2BE-4D88-B8FD-1090C72A4FB1}" presName="node" presStyleLbl="alignAccFollowNode1" presStyleIdx="2" presStyleCnt="3">
        <dgm:presLayoutVars>
          <dgm:bulletEnabled val="1"/>
        </dgm:presLayoutVars>
      </dgm:prSet>
      <dgm:spPr/>
      <dgm:t>
        <a:bodyPr/>
        <a:lstStyle/>
        <a:p>
          <a:endParaRPr lang="en-US"/>
        </a:p>
      </dgm:t>
    </dgm:pt>
  </dgm:ptLst>
  <dgm:cxnLst>
    <dgm:cxn modelId="{C70C2011-3710-4F46-9851-4CC3DB9F8452}" srcId="{43DAA16F-177D-48CB-B4F5-74A14D6C1A41}" destId="{BA476108-C2BE-4D88-B8FD-1090C72A4FB1}" srcOrd="0" destOrd="0" parTransId="{F37928AB-EF0C-4325-8333-1EBA96E0C5B0}" sibTransId="{6084E374-BBD2-4DCC-A6C5-631777FD7E48}"/>
    <dgm:cxn modelId="{F4984F47-BB65-40C6-85C8-62218A0D34BC}" type="presOf" srcId="{43DAA16F-177D-48CB-B4F5-74A14D6C1A41}" destId="{F05FE700-A73C-4853-8348-BCD4BBD7FF78}" srcOrd="0" destOrd="0" presId="urn:microsoft.com/office/officeart/2005/8/layout/lProcess3"/>
    <dgm:cxn modelId="{3026B56A-0C35-4CA7-97E0-052D77509066}" type="presOf" srcId="{5B0C496E-D31F-4E32-9C53-FE13CFA061C7}" destId="{03C0B44B-E00B-43FA-8395-C80C58DC9600}" srcOrd="0" destOrd="0" presId="urn:microsoft.com/office/officeart/2005/8/layout/lProcess3"/>
    <dgm:cxn modelId="{BF684BE8-B34F-4802-88BD-DCEA514D37D3}" srcId="{786C861F-0D87-4694-8BCA-2E94F9069E8B}" destId="{5B0C496E-D31F-4E32-9C53-FE13CFA061C7}" srcOrd="0" destOrd="0" parTransId="{00008626-80E6-4852-BD92-0948F0383B54}" sibTransId="{9EFFAD0C-C30F-4B5E-B014-D8AC77404F6F}"/>
    <dgm:cxn modelId="{2A5F62F8-671D-4EF3-B5BD-161BBB79AAD1}" srcId="{786C861F-0D87-4694-8BCA-2E94F9069E8B}" destId="{43DAA16F-177D-48CB-B4F5-74A14D6C1A41}" srcOrd="2" destOrd="0" parTransId="{F5BDE34A-8E83-4F7B-B8E1-5000FA54BD4A}" sibTransId="{65AAA463-26A4-4FC2-B9AC-5F2501CE1926}"/>
    <dgm:cxn modelId="{10D137C1-7975-46CB-81F6-A1B0B7FE5725}" type="presOf" srcId="{3F9F6F44-64EE-4B35-A156-1DB3FA136D6D}" destId="{CBAF07CC-8FB8-4B74-8DEE-1B9D6EB46BAC}" srcOrd="0" destOrd="0" presId="urn:microsoft.com/office/officeart/2005/8/layout/lProcess3"/>
    <dgm:cxn modelId="{5CE5A043-22FE-4267-8074-E0005C86FD65}" srcId="{786C861F-0D87-4694-8BCA-2E94F9069E8B}" destId="{3F9F6F44-64EE-4B35-A156-1DB3FA136D6D}" srcOrd="1" destOrd="0" parTransId="{5C7ACB27-A0D3-435D-8B40-8DEB5B68BA6E}" sibTransId="{9A6221E6-F4FF-44F4-9148-8B43721B6D23}"/>
    <dgm:cxn modelId="{E92DD4FD-597B-4D64-B0B2-C4A3F1904A31}" srcId="{5B0C496E-D31F-4E32-9C53-FE13CFA061C7}" destId="{8D3AF9C7-64A8-44AB-9DF1-428813B99F79}" srcOrd="0" destOrd="0" parTransId="{D39F90D5-265C-4F1B-8A3C-1C6C163C6702}" sibTransId="{4A979C3C-5BAE-4C1D-A293-ABE0F3EFF9CA}"/>
    <dgm:cxn modelId="{2266CAFE-F927-4100-A833-98D774B69630}" type="presOf" srcId="{8D3AF9C7-64A8-44AB-9DF1-428813B99F79}" destId="{78B53AFF-D1AF-4062-8FE4-D782D252768F}" srcOrd="0" destOrd="0" presId="urn:microsoft.com/office/officeart/2005/8/layout/lProcess3"/>
    <dgm:cxn modelId="{E347E024-257B-4E1F-B423-5C09FE309882}" type="presOf" srcId="{786C861F-0D87-4694-8BCA-2E94F9069E8B}" destId="{806578CF-B509-4425-8713-3A9334B3B545}" srcOrd="0" destOrd="0" presId="urn:microsoft.com/office/officeart/2005/8/layout/lProcess3"/>
    <dgm:cxn modelId="{E471DDC6-4EFA-47C4-BAE6-39758812FB4C}" type="presOf" srcId="{BA476108-C2BE-4D88-B8FD-1090C72A4FB1}" destId="{A27109BE-0227-4AE2-982B-2A4668965D01}" srcOrd="0" destOrd="0" presId="urn:microsoft.com/office/officeart/2005/8/layout/lProcess3"/>
    <dgm:cxn modelId="{A8C61912-9C36-4069-97DA-8F26EF7B3275}" type="presOf" srcId="{D620717C-326B-42DA-89CF-5CB91F0B793B}" destId="{84510151-F75F-4352-9A44-C525EA443F94}" srcOrd="0" destOrd="0" presId="urn:microsoft.com/office/officeart/2005/8/layout/lProcess3"/>
    <dgm:cxn modelId="{244F9E0B-A062-4F41-9F8C-0A3EC051D7D9}" srcId="{3F9F6F44-64EE-4B35-A156-1DB3FA136D6D}" destId="{D620717C-326B-42DA-89CF-5CB91F0B793B}" srcOrd="0" destOrd="0" parTransId="{ECE4F879-3C12-423E-82FF-5A2D44D201E0}" sibTransId="{83A9B193-AEEF-4601-8F42-36F998EE2C5F}"/>
    <dgm:cxn modelId="{EA945B7E-D2F8-4A1C-8A85-7C89652A27AD}" type="presParOf" srcId="{806578CF-B509-4425-8713-3A9334B3B545}" destId="{33C80823-260A-476D-B8D8-D7F4CF9079A5}" srcOrd="0" destOrd="0" presId="urn:microsoft.com/office/officeart/2005/8/layout/lProcess3"/>
    <dgm:cxn modelId="{E661BD5C-C754-422F-9272-3FB17559B514}" type="presParOf" srcId="{33C80823-260A-476D-B8D8-D7F4CF9079A5}" destId="{03C0B44B-E00B-43FA-8395-C80C58DC9600}" srcOrd="0" destOrd="0" presId="urn:microsoft.com/office/officeart/2005/8/layout/lProcess3"/>
    <dgm:cxn modelId="{D4F951B7-9FB6-4B5F-BB62-61F19FC831A0}" type="presParOf" srcId="{33C80823-260A-476D-B8D8-D7F4CF9079A5}" destId="{EE0CD4AF-4BFD-46D2-89D4-B19B3DE0A31A}" srcOrd="1" destOrd="0" presId="urn:microsoft.com/office/officeart/2005/8/layout/lProcess3"/>
    <dgm:cxn modelId="{3F0D610F-2926-4A47-BCCB-40E8AA589877}" type="presParOf" srcId="{33C80823-260A-476D-B8D8-D7F4CF9079A5}" destId="{78B53AFF-D1AF-4062-8FE4-D782D252768F}" srcOrd="2" destOrd="0" presId="urn:microsoft.com/office/officeart/2005/8/layout/lProcess3"/>
    <dgm:cxn modelId="{752EEEC8-7048-49BB-B3A1-A056BF1EDF1C}" type="presParOf" srcId="{806578CF-B509-4425-8713-3A9334B3B545}" destId="{8051AF60-712E-4A42-B3E0-6296D7C0D0B9}" srcOrd="1" destOrd="0" presId="urn:microsoft.com/office/officeart/2005/8/layout/lProcess3"/>
    <dgm:cxn modelId="{147636A8-98A6-4AD9-AB61-7D80C1A166CF}" type="presParOf" srcId="{806578CF-B509-4425-8713-3A9334B3B545}" destId="{F3E25AC3-967A-40A5-80CF-8CDF3F8E7DA2}" srcOrd="2" destOrd="0" presId="urn:microsoft.com/office/officeart/2005/8/layout/lProcess3"/>
    <dgm:cxn modelId="{05D8B0AD-9884-481D-B665-3BCFFB9390C5}" type="presParOf" srcId="{F3E25AC3-967A-40A5-80CF-8CDF3F8E7DA2}" destId="{CBAF07CC-8FB8-4B74-8DEE-1B9D6EB46BAC}" srcOrd="0" destOrd="0" presId="urn:microsoft.com/office/officeart/2005/8/layout/lProcess3"/>
    <dgm:cxn modelId="{126AB67E-2ACC-4DD8-8FB7-4C416814A80E}" type="presParOf" srcId="{F3E25AC3-967A-40A5-80CF-8CDF3F8E7DA2}" destId="{0E516B3B-D991-482C-8C8B-74152E730A72}" srcOrd="1" destOrd="0" presId="urn:microsoft.com/office/officeart/2005/8/layout/lProcess3"/>
    <dgm:cxn modelId="{4AB26E63-947C-4E97-B774-89FF734E0A24}" type="presParOf" srcId="{F3E25AC3-967A-40A5-80CF-8CDF3F8E7DA2}" destId="{84510151-F75F-4352-9A44-C525EA443F94}" srcOrd="2" destOrd="0" presId="urn:microsoft.com/office/officeart/2005/8/layout/lProcess3"/>
    <dgm:cxn modelId="{1360C074-E502-43BE-BCC8-494AF0D17C5B}" type="presParOf" srcId="{806578CF-B509-4425-8713-3A9334B3B545}" destId="{5A92005A-7580-444A-8FFF-B1163C313448}" srcOrd="3" destOrd="0" presId="urn:microsoft.com/office/officeart/2005/8/layout/lProcess3"/>
    <dgm:cxn modelId="{D1714C72-6895-4C99-830E-1A12432FD548}" type="presParOf" srcId="{806578CF-B509-4425-8713-3A9334B3B545}" destId="{443C1336-B781-488C-9CEA-FEA98BB17EE5}" srcOrd="4" destOrd="0" presId="urn:microsoft.com/office/officeart/2005/8/layout/lProcess3"/>
    <dgm:cxn modelId="{5BE4DE23-C0BB-4D0C-BAC1-68B093C401E6}" type="presParOf" srcId="{443C1336-B781-488C-9CEA-FEA98BB17EE5}" destId="{F05FE700-A73C-4853-8348-BCD4BBD7FF78}" srcOrd="0" destOrd="0" presId="urn:microsoft.com/office/officeart/2005/8/layout/lProcess3"/>
    <dgm:cxn modelId="{AA379C31-C84F-47EA-B3CE-28EE008877C5}" type="presParOf" srcId="{443C1336-B781-488C-9CEA-FEA98BB17EE5}" destId="{DB293133-740F-4062-B8AA-61878DAA66C9}" srcOrd="1" destOrd="0" presId="urn:microsoft.com/office/officeart/2005/8/layout/lProcess3"/>
    <dgm:cxn modelId="{59C8F628-CC5D-44C0-A040-EDC1085BFA17}" type="presParOf" srcId="{443C1336-B781-488C-9CEA-FEA98BB17EE5}" destId="{A27109BE-0227-4AE2-982B-2A4668965D01}"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0B44B-E00B-43FA-8395-C80C58DC9600}">
      <dsp:nvSpPr>
        <dsp:cNvPr id="0" name=""/>
        <dsp:cNvSpPr/>
      </dsp:nvSpPr>
      <dsp:spPr>
        <a:xfrm>
          <a:off x="1344996" y="1533"/>
          <a:ext cx="1734591" cy="69383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Header [Optional]</a:t>
          </a:r>
          <a:endParaRPr lang="en-US" sz="1200" kern="1200" dirty="0"/>
        </a:p>
      </dsp:txBody>
      <dsp:txXfrm>
        <a:off x="1691914" y="1533"/>
        <a:ext cx="1040755" cy="693836"/>
      </dsp:txXfrm>
    </dsp:sp>
    <dsp:sp modelId="{0DE237FB-EA8D-46E9-84D1-9BCDE6CA0187}">
      <dsp:nvSpPr>
        <dsp:cNvPr id="0" name=""/>
        <dsp:cNvSpPr/>
      </dsp:nvSpPr>
      <dsp:spPr>
        <a:xfrm>
          <a:off x="2854091" y="60510"/>
          <a:ext cx="1439711" cy="57588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HSI</a:t>
          </a:r>
          <a:endParaRPr lang="en-US" sz="1200" kern="1200" dirty="0"/>
        </a:p>
      </dsp:txBody>
      <dsp:txXfrm>
        <a:off x="3142033" y="60510"/>
        <a:ext cx="863827" cy="575884"/>
      </dsp:txXfrm>
    </dsp:sp>
    <dsp:sp modelId="{EB855521-C33E-4B21-9938-025335DBEA71}">
      <dsp:nvSpPr>
        <dsp:cNvPr id="0" name=""/>
        <dsp:cNvSpPr/>
      </dsp:nvSpPr>
      <dsp:spPr>
        <a:xfrm>
          <a:off x="1344996" y="792507"/>
          <a:ext cx="1734591" cy="69383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1</a:t>
          </a:r>
          <a:endParaRPr lang="en-US" sz="1200" kern="1200" dirty="0"/>
        </a:p>
      </dsp:txBody>
      <dsp:txXfrm>
        <a:off x="1691914" y="792507"/>
        <a:ext cx="1040755" cy="693836"/>
      </dsp:txXfrm>
    </dsp:sp>
    <dsp:sp modelId="{BA24E96A-8754-4E4C-A1AC-E7D430678B0E}">
      <dsp:nvSpPr>
        <dsp:cNvPr id="0" name=""/>
        <dsp:cNvSpPr/>
      </dsp:nvSpPr>
      <dsp:spPr>
        <a:xfrm>
          <a:off x="2854091" y="851483"/>
          <a:ext cx="1439711" cy="57588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3142033" y="851483"/>
        <a:ext cx="863827" cy="575884"/>
      </dsp:txXfrm>
    </dsp:sp>
    <dsp:sp modelId="{8C33AF35-B0E7-4612-AB3B-7B71FFA8272C}">
      <dsp:nvSpPr>
        <dsp:cNvPr id="0" name=""/>
        <dsp:cNvSpPr/>
      </dsp:nvSpPr>
      <dsp:spPr>
        <a:xfrm>
          <a:off x="1344996" y="1583481"/>
          <a:ext cx="1734591" cy="69383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2</a:t>
          </a:r>
          <a:endParaRPr lang="en-US" sz="1200" kern="1200" dirty="0"/>
        </a:p>
      </dsp:txBody>
      <dsp:txXfrm>
        <a:off x="1691914" y="1583481"/>
        <a:ext cx="1040755" cy="693836"/>
      </dsp:txXfrm>
    </dsp:sp>
    <dsp:sp modelId="{FA7607A9-0EEB-42E4-AAF3-F8BA7BB7F450}">
      <dsp:nvSpPr>
        <dsp:cNvPr id="0" name=""/>
        <dsp:cNvSpPr/>
      </dsp:nvSpPr>
      <dsp:spPr>
        <a:xfrm>
          <a:off x="2854091" y="1642457"/>
          <a:ext cx="1439711" cy="57588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3142033" y="1642457"/>
        <a:ext cx="863827" cy="575884"/>
      </dsp:txXfrm>
    </dsp:sp>
    <dsp:sp modelId="{A011FF36-6D2C-49BC-AB50-920FE5DCD868}">
      <dsp:nvSpPr>
        <dsp:cNvPr id="0" name=""/>
        <dsp:cNvSpPr/>
      </dsp:nvSpPr>
      <dsp:spPr>
        <a:xfrm>
          <a:off x="1344996" y="2374455"/>
          <a:ext cx="1734591" cy="69383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3</a:t>
          </a:r>
          <a:endParaRPr lang="en-US" sz="1200" kern="1200" dirty="0"/>
        </a:p>
      </dsp:txBody>
      <dsp:txXfrm>
        <a:off x="1691914" y="2374455"/>
        <a:ext cx="1040755" cy="693836"/>
      </dsp:txXfrm>
    </dsp:sp>
    <dsp:sp modelId="{173277E8-04DB-42E4-8CC6-0223926FC3C9}">
      <dsp:nvSpPr>
        <dsp:cNvPr id="0" name=""/>
        <dsp:cNvSpPr/>
      </dsp:nvSpPr>
      <dsp:spPr>
        <a:xfrm>
          <a:off x="2854091" y="2433431"/>
          <a:ext cx="1439711" cy="57588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3142033" y="2433431"/>
        <a:ext cx="863827" cy="575884"/>
      </dsp:txXfrm>
    </dsp:sp>
    <dsp:sp modelId="{E278AB70-050C-460E-A291-E6E9DD85991F}">
      <dsp:nvSpPr>
        <dsp:cNvPr id="0" name=""/>
        <dsp:cNvSpPr/>
      </dsp:nvSpPr>
      <dsp:spPr>
        <a:xfrm>
          <a:off x="1344996" y="3165429"/>
          <a:ext cx="1734591" cy="69383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4</a:t>
          </a:r>
          <a:endParaRPr lang="en-US" sz="1200" kern="1200" dirty="0"/>
        </a:p>
      </dsp:txBody>
      <dsp:txXfrm>
        <a:off x="1691914" y="3165429"/>
        <a:ext cx="1040755" cy="693836"/>
      </dsp:txXfrm>
    </dsp:sp>
    <dsp:sp modelId="{2AA9E4A5-D4A1-4004-B64D-25456089FC7C}">
      <dsp:nvSpPr>
        <dsp:cNvPr id="0" name=""/>
        <dsp:cNvSpPr/>
      </dsp:nvSpPr>
      <dsp:spPr>
        <a:xfrm>
          <a:off x="2854091" y="3224405"/>
          <a:ext cx="1439711" cy="57588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3142033" y="3224405"/>
        <a:ext cx="863827" cy="575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0B44B-E00B-43FA-8395-C80C58DC9600}">
      <dsp:nvSpPr>
        <dsp:cNvPr id="0" name=""/>
        <dsp:cNvSpPr/>
      </dsp:nvSpPr>
      <dsp:spPr>
        <a:xfrm>
          <a:off x="3509" y="338606"/>
          <a:ext cx="1800671" cy="7202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Header [Optional]</a:t>
          </a:r>
          <a:endParaRPr lang="en-US" sz="1200" kern="1200" dirty="0"/>
        </a:p>
      </dsp:txBody>
      <dsp:txXfrm>
        <a:off x="363643" y="338606"/>
        <a:ext cx="1080403" cy="720268"/>
      </dsp:txXfrm>
    </dsp:sp>
    <dsp:sp modelId="{F2186110-E7B0-47CE-A5C9-5AB760394A7D}">
      <dsp:nvSpPr>
        <dsp:cNvPr id="0" name=""/>
        <dsp:cNvSpPr/>
      </dsp:nvSpPr>
      <dsp:spPr>
        <a:xfrm>
          <a:off x="1570094" y="399829"/>
          <a:ext cx="1494557" cy="5978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HSI</a:t>
          </a:r>
          <a:endParaRPr lang="en-US" sz="1200" kern="1200" dirty="0"/>
        </a:p>
      </dsp:txBody>
      <dsp:txXfrm>
        <a:off x="1869005" y="399829"/>
        <a:ext cx="896735" cy="597822"/>
      </dsp:txXfrm>
    </dsp:sp>
    <dsp:sp modelId="{F05FE700-A73C-4853-8348-BCD4BBD7FF78}">
      <dsp:nvSpPr>
        <dsp:cNvPr id="0" name=""/>
        <dsp:cNvSpPr/>
      </dsp:nvSpPr>
      <dsp:spPr>
        <a:xfrm>
          <a:off x="3509" y="1159712"/>
          <a:ext cx="1800671" cy="7202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363643" y="1159712"/>
        <a:ext cx="1080403" cy="720268"/>
      </dsp:txXfrm>
    </dsp:sp>
    <dsp:sp modelId="{A27109BE-0227-4AE2-982B-2A4668965D01}">
      <dsp:nvSpPr>
        <dsp:cNvPr id="0" name=""/>
        <dsp:cNvSpPr/>
      </dsp:nvSpPr>
      <dsp:spPr>
        <a:xfrm>
          <a:off x="1570094" y="1220935"/>
          <a:ext cx="1494557" cy="5978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1 to 4</a:t>
          </a:r>
          <a:endParaRPr lang="en-US" sz="1200" kern="1200" dirty="0"/>
        </a:p>
      </dsp:txBody>
      <dsp:txXfrm>
        <a:off x="1869005" y="1220935"/>
        <a:ext cx="896735" cy="597822"/>
      </dsp:txXfrm>
    </dsp:sp>
    <dsp:sp modelId="{EB855521-C33E-4B21-9938-025335DBEA71}">
      <dsp:nvSpPr>
        <dsp:cNvPr id="0" name=""/>
        <dsp:cNvSpPr/>
      </dsp:nvSpPr>
      <dsp:spPr>
        <a:xfrm>
          <a:off x="3509" y="1980818"/>
          <a:ext cx="1800671" cy="7202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 Data</a:t>
          </a:r>
          <a:endParaRPr lang="en-US" sz="1200" kern="1200" dirty="0"/>
        </a:p>
      </dsp:txBody>
      <dsp:txXfrm>
        <a:off x="363643" y="1980818"/>
        <a:ext cx="1080403" cy="720268"/>
      </dsp:txXfrm>
    </dsp:sp>
    <dsp:sp modelId="{7EF34E1B-2DC3-442D-BA26-0F3D72952294}">
      <dsp:nvSpPr>
        <dsp:cNvPr id="0" name=""/>
        <dsp:cNvSpPr/>
      </dsp:nvSpPr>
      <dsp:spPr>
        <a:xfrm>
          <a:off x="1570094" y="2042041"/>
          <a:ext cx="1494557" cy="5978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1 to 4</a:t>
          </a:r>
          <a:endParaRPr lang="en-US" sz="1200" kern="1200" dirty="0"/>
        </a:p>
      </dsp:txBody>
      <dsp:txXfrm>
        <a:off x="1869005" y="2042041"/>
        <a:ext cx="896735" cy="597822"/>
      </dsp:txXfrm>
    </dsp:sp>
    <dsp:sp modelId="{E67AC041-5A94-4E03-A6AA-8C0AE1CA3EDE}">
      <dsp:nvSpPr>
        <dsp:cNvPr id="0" name=""/>
        <dsp:cNvSpPr/>
      </dsp:nvSpPr>
      <dsp:spPr>
        <a:xfrm>
          <a:off x="3509" y="2801924"/>
          <a:ext cx="1800671" cy="72026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CQ</a:t>
          </a:r>
          <a:endParaRPr lang="en-US" sz="1200" kern="1200" dirty="0"/>
        </a:p>
      </dsp:txBody>
      <dsp:txXfrm>
        <a:off x="363643" y="2801924"/>
        <a:ext cx="1080403" cy="720268"/>
      </dsp:txXfrm>
    </dsp:sp>
    <dsp:sp modelId="{92BA059C-6FDC-472C-B867-7C4C67E8A427}">
      <dsp:nvSpPr>
        <dsp:cNvPr id="0" name=""/>
        <dsp:cNvSpPr/>
      </dsp:nvSpPr>
      <dsp:spPr>
        <a:xfrm>
          <a:off x="1570094" y="2863147"/>
          <a:ext cx="1494557" cy="5978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CQ1</a:t>
          </a:r>
          <a:endParaRPr lang="en-US" sz="1200" kern="1200" dirty="0"/>
        </a:p>
      </dsp:txBody>
      <dsp:txXfrm>
        <a:off x="1869005" y="2863147"/>
        <a:ext cx="896735" cy="597822"/>
      </dsp:txXfrm>
    </dsp:sp>
    <dsp:sp modelId="{AF51E9FC-4F0D-492C-83A0-67CBC5C2F2F7}">
      <dsp:nvSpPr>
        <dsp:cNvPr id="0" name=""/>
        <dsp:cNvSpPr/>
      </dsp:nvSpPr>
      <dsp:spPr>
        <a:xfrm>
          <a:off x="2855413" y="2863147"/>
          <a:ext cx="1494557" cy="5978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CQ2</a:t>
          </a:r>
          <a:endParaRPr lang="en-US" sz="1200" kern="1200" dirty="0"/>
        </a:p>
      </dsp:txBody>
      <dsp:txXfrm>
        <a:off x="3154324" y="2863147"/>
        <a:ext cx="896735" cy="597822"/>
      </dsp:txXfrm>
    </dsp:sp>
    <dsp:sp modelId="{1415598B-DD0A-4EE7-A769-F14B3E2032C7}">
      <dsp:nvSpPr>
        <dsp:cNvPr id="0" name=""/>
        <dsp:cNvSpPr/>
      </dsp:nvSpPr>
      <dsp:spPr>
        <a:xfrm>
          <a:off x="4140732" y="2863147"/>
          <a:ext cx="1494557" cy="597822"/>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CQ3</a:t>
          </a:r>
          <a:endParaRPr lang="en-US" sz="1200" kern="1200" dirty="0"/>
        </a:p>
      </dsp:txBody>
      <dsp:txXfrm>
        <a:off x="4439643" y="2863147"/>
        <a:ext cx="896735" cy="597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21F6A-F7AD-47BC-BE56-59EB12134B99}">
      <dsp:nvSpPr>
        <dsp:cNvPr id="0" name=""/>
        <dsp:cNvSpPr/>
      </dsp:nvSpPr>
      <dsp:spPr>
        <a:xfrm>
          <a:off x="2029612" y="185"/>
          <a:ext cx="1633016" cy="65320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Header [Optional]</a:t>
          </a:r>
          <a:endParaRPr lang="en-US" sz="1200" kern="1200" dirty="0"/>
        </a:p>
      </dsp:txBody>
      <dsp:txXfrm>
        <a:off x="2356215" y="185"/>
        <a:ext cx="979810" cy="653206"/>
      </dsp:txXfrm>
    </dsp:sp>
    <dsp:sp modelId="{BB23BB06-C25E-418C-984E-BCF885A42945}">
      <dsp:nvSpPr>
        <dsp:cNvPr id="0" name=""/>
        <dsp:cNvSpPr/>
      </dsp:nvSpPr>
      <dsp:spPr>
        <a:xfrm>
          <a:off x="3450336" y="55708"/>
          <a:ext cx="1355403" cy="5421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HSI</a:t>
          </a:r>
          <a:endParaRPr lang="en-US" sz="1200" kern="1200" dirty="0"/>
        </a:p>
      </dsp:txBody>
      <dsp:txXfrm>
        <a:off x="3721417" y="55708"/>
        <a:ext cx="813242" cy="542161"/>
      </dsp:txXfrm>
    </dsp:sp>
    <dsp:sp modelId="{69C5F357-8CF0-4117-A694-3F236A68D011}">
      <dsp:nvSpPr>
        <dsp:cNvPr id="0" name=""/>
        <dsp:cNvSpPr/>
      </dsp:nvSpPr>
      <dsp:spPr>
        <a:xfrm>
          <a:off x="2029612" y="744841"/>
          <a:ext cx="1633016" cy="65320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1</a:t>
          </a:r>
          <a:endParaRPr lang="en-US" sz="1200" kern="1200" dirty="0"/>
        </a:p>
      </dsp:txBody>
      <dsp:txXfrm>
        <a:off x="2356215" y="744841"/>
        <a:ext cx="979810" cy="653206"/>
      </dsp:txXfrm>
    </dsp:sp>
    <dsp:sp modelId="{BC0A4F02-47E1-42B6-9D40-7407B61282C1}">
      <dsp:nvSpPr>
        <dsp:cNvPr id="0" name=""/>
        <dsp:cNvSpPr/>
      </dsp:nvSpPr>
      <dsp:spPr>
        <a:xfrm>
          <a:off x="3450336" y="800363"/>
          <a:ext cx="1355403" cy="5421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3721417" y="800363"/>
        <a:ext cx="813242" cy="542161"/>
      </dsp:txXfrm>
    </dsp:sp>
    <dsp:sp modelId="{C193A8F3-4DCD-4514-BC5B-8E472A4B42B8}">
      <dsp:nvSpPr>
        <dsp:cNvPr id="0" name=""/>
        <dsp:cNvSpPr/>
      </dsp:nvSpPr>
      <dsp:spPr>
        <a:xfrm>
          <a:off x="4615983" y="800363"/>
          <a:ext cx="1355403" cy="5421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4887064" y="800363"/>
        <a:ext cx="813242" cy="542161"/>
      </dsp:txXfrm>
    </dsp:sp>
    <dsp:sp modelId="{C447E13F-A9C8-4AD1-85C5-28F447D3819C}">
      <dsp:nvSpPr>
        <dsp:cNvPr id="0" name=""/>
        <dsp:cNvSpPr/>
      </dsp:nvSpPr>
      <dsp:spPr>
        <a:xfrm>
          <a:off x="2029612" y="1489496"/>
          <a:ext cx="1633016" cy="65320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2</a:t>
          </a:r>
          <a:endParaRPr lang="en-US" sz="1200" kern="1200" dirty="0"/>
        </a:p>
      </dsp:txBody>
      <dsp:txXfrm>
        <a:off x="2356215" y="1489496"/>
        <a:ext cx="979810" cy="653206"/>
      </dsp:txXfrm>
    </dsp:sp>
    <dsp:sp modelId="{33A7FFE3-2F15-48C9-BEA4-8D40C907A847}">
      <dsp:nvSpPr>
        <dsp:cNvPr id="0" name=""/>
        <dsp:cNvSpPr/>
      </dsp:nvSpPr>
      <dsp:spPr>
        <a:xfrm>
          <a:off x="3450336" y="1545019"/>
          <a:ext cx="1355403" cy="5421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3721417" y="1545019"/>
        <a:ext cx="813242" cy="542161"/>
      </dsp:txXfrm>
    </dsp:sp>
    <dsp:sp modelId="{E8E0803C-2249-4770-A139-B007947798F3}">
      <dsp:nvSpPr>
        <dsp:cNvPr id="0" name=""/>
        <dsp:cNvSpPr/>
      </dsp:nvSpPr>
      <dsp:spPr>
        <a:xfrm>
          <a:off x="4615983" y="1545019"/>
          <a:ext cx="1355403" cy="5421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4887064" y="1545019"/>
        <a:ext cx="813242" cy="542161"/>
      </dsp:txXfrm>
    </dsp:sp>
    <dsp:sp modelId="{1030637C-8730-4FBC-9122-6A0E2DE24A1D}">
      <dsp:nvSpPr>
        <dsp:cNvPr id="0" name=""/>
        <dsp:cNvSpPr/>
      </dsp:nvSpPr>
      <dsp:spPr>
        <a:xfrm>
          <a:off x="2029612" y="2234152"/>
          <a:ext cx="1633016" cy="65320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3</a:t>
          </a:r>
          <a:endParaRPr lang="en-US" sz="1200" kern="1200" dirty="0"/>
        </a:p>
      </dsp:txBody>
      <dsp:txXfrm>
        <a:off x="2356215" y="2234152"/>
        <a:ext cx="979810" cy="653206"/>
      </dsp:txXfrm>
    </dsp:sp>
    <dsp:sp modelId="{0017D738-95A7-4132-948E-2A130EC8E2B2}">
      <dsp:nvSpPr>
        <dsp:cNvPr id="0" name=""/>
        <dsp:cNvSpPr/>
      </dsp:nvSpPr>
      <dsp:spPr>
        <a:xfrm>
          <a:off x="3450336" y="2289674"/>
          <a:ext cx="1355403" cy="5421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3721417" y="2289674"/>
        <a:ext cx="813242" cy="542161"/>
      </dsp:txXfrm>
    </dsp:sp>
    <dsp:sp modelId="{4620EA9E-8F4F-49A7-87C5-C42E62E72772}">
      <dsp:nvSpPr>
        <dsp:cNvPr id="0" name=""/>
        <dsp:cNvSpPr/>
      </dsp:nvSpPr>
      <dsp:spPr>
        <a:xfrm>
          <a:off x="4615983" y="2289674"/>
          <a:ext cx="1355403" cy="5421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4887064" y="2289674"/>
        <a:ext cx="813242" cy="542161"/>
      </dsp:txXfrm>
    </dsp:sp>
    <dsp:sp modelId="{636CD9A1-263A-46D3-AEB1-D1D640AB8EA0}">
      <dsp:nvSpPr>
        <dsp:cNvPr id="0" name=""/>
        <dsp:cNvSpPr/>
      </dsp:nvSpPr>
      <dsp:spPr>
        <a:xfrm>
          <a:off x="2029612" y="2978807"/>
          <a:ext cx="1633016" cy="65320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4</a:t>
          </a:r>
          <a:endParaRPr lang="en-US" sz="1200" kern="1200" dirty="0"/>
        </a:p>
      </dsp:txBody>
      <dsp:txXfrm>
        <a:off x="2356215" y="2978807"/>
        <a:ext cx="979810" cy="653206"/>
      </dsp:txXfrm>
    </dsp:sp>
    <dsp:sp modelId="{273639BE-3FC4-4E76-862D-F0E7D7439D15}">
      <dsp:nvSpPr>
        <dsp:cNvPr id="0" name=""/>
        <dsp:cNvSpPr/>
      </dsp:nvSpPr>
      <dsp:spPr>
        <a:xfrm>
          <a:off x="3450336" y="3034330"/>
          <a:ext cx="1355403" cy="5421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3721417" y="3034330"/>
        <a:ext cx="813242" cy="542161"/>
      </dsp:txXfrm>
    </dsp:sp>
    <dsp:sp modelId="{026E9282-7F61-4415-958D-FC22671159B7}">
      <dsp:nvSpPr>
        <dsp:cNvPr id="0" name=""/>
        <dsp:cNvSpPr/>
      </dsp:nvSpPr>
      <dsp:spPr>
        <a:xfrm>
          <a:off x="4615983" y="3034330"/>
          <a:ext cx="1355403" cy="5421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4887064" y="3034330"/>
        <a:ext cx="813242" cy="5421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50038-3439-429B-8735-B72C6DB3F235}">
      <dsp:nvSpPr>
        <dsp:cNvPr id="0" name=""/>
        <dsp:cNvSpPr/>
      </dsp:nvSpPr>
      <dsp:spPr>
        <a:xfrm>
          <a:off x="2093253" y="597"/>
          <a:ext cx="1769696" cy="7078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Header [Optional]</a:t>
          </a:r>
          <a:endParaRPr lang="en-US" sz="1200" kern="1200" dirty="0"/>
        </a:p>
      </dsp:txBody>
      <dsp:txXfrm>
        <a:off x="2447192" y="597"/>
        <a:ext cx="1061818" cy="707878"/>
      </dsp:txXfrm>
    </dsp:sp>
    <dsp:sp modelId="{D914A31C-1793-4D47-99D1-C4D019FDD1AC}">
      <dsp:nvSpPr>
        <dsp:cNvPr id="0" name=""/>
        <dsp:cNvSpPr/>
      </dsp:nvSpPr>
      <dsp:spPr>
        <a:xfrm>
          <a:off x="3632889" y="60767"/>
          <a:ext cx="1468848" cy="58753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HSI</a:t>
          </a:r>
          <a:endParaRPr lang="en-US" sz="1200" kern="1200" dirty="0"/>
        </a:p>
      </dsp:txBody>
      <dsp:txXfrm>
        <a:off x="3926659" y="60767"/>
        <a:ext cx="881309" cy="587539"/>
      </dsp:txXfrm>
    </dsp:sp>
    <dsp:sp modelId="{596604CD-A58D-45B5-97FF-9129B4F736F7}">
      <dsp:nvSpPr>
        <dsp:cNvPr id="0" name=""/>
        <dsp:cNvSpPr/>
      </dsp:nvSpPr>
      <dsp:spPr>
        <a:xfrm>
          <a:off x="2093253" y="807579"/>
          <a:ext cx="1769696" cy="7078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1</a:t>
          </a:r>
          <a:endParaRPr lang="en-US" sz="1200" kern="1200" dirty="0"/>
        </a:p>
      </dsp:txBody>
      <dsp:txXfrm>
        <a:off x="2447192" y="807579"/>
        <a:ext cx="1061818" cy="707878"/>
      </dsp:txXfrm>
    </dsp:sp>
    <dsp:sp modelId="{AFAC72F7-7508-4B00-B32F-8976DA364383}">
      <dsp:nvSpPr>
        <dsp:cNvPr id="0" name=""/>
        <dsp:cNvSpPr/>
      </dsp:nvSpPr>
      <dsp:spPr>
        <a:xfrm>
          <a:off x="3632889" y="867748"/>
          <a:ext cx="1468848" cy="58753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3926659" y="867748"/>
        <a:ext cx="881309" cy="587539"/>
      </dsp:txXfrm>
    </dsp:sp>
    <dsp:sp modelId="{354093A8-8336-42F0-BF62-19863342B686}">
      <dsp:nvSpPr>
        <dsp:cNvPr id="0" name=""/>
        <dsp:cNvSpPr/>
      </dsp:nvSpPr>
      <dsp:spPr>
        <a:xfrm>
          <a:off x="4896098" y="867748"/>
          <a:ext cx="1468848" cy="58753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5189868" y="867748"/>
        <a:ext cx="881309" cy="587539"/>
      </dsp:txXfrm>
    </dsp:sp>
    <dsp:sp modelId="{077DCD2C-6726-4310-9F5A-A0F7D36405FF}">
      <dsp:nvSpPr>
        <dsp:cNvPr id="0" name=""/>
        <dsp:cNvSpPr/>
      </dsp:nvSpPr>
      <dsp:spPr>
        <a:xfrm>
          <a:off x="2093253" y="1614560"/>
          <a:ext cx="1769696" cy="7078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2</a:t>
          </a:r>
          <a:endParaRPr lang="en-US" sz="1200" kern="1200" dirty="0"/>
        </a:p>
      </dsp:txBody>
      <dsp:txXfrm>
        <a:off x="2447192" y="1614560"/>
        <a:ext cx="1061818" cy="707878"/>
      </dsp:txXfrm>
    </dsp:sp>
    <dsp:sp modelId="{E2FDF483-EA19-41C2-B12B-234979D6E3FC}">
      <dsp:nvSpPr>
        <dsp:cNvPr id="0" name=""/>
        <dsp:cNvSpPr/>
      </dsp:nvSpPr>
      <dsp:spPr>
        <a:xfrm>
          <a:off x="3632889" y="1674730"/>
          <a:ext cx="1468848" cy="58753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3926659" y="1674730"/>
        <a:ext cx="881309" cy="587539"/>
      </dsp:txXfrm>
    </dsp:sp>
    <dsp:sp modelId="{E6AE909F-7A45-40B1-B3EF-25B5E6B7F466}">
      <dsp:nvSpPr>
        <dsp:cNvPr id="0" name=""/>
        <dsp:cNvSpPr/>
      </dsp:nvSpPr>
      <dsp:spPr>
        <a:xfrm>
          <a:off x="4896098" y="1674730"/>
          <a:ext cx="1468848" cy="58753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5189868" y="1674730"/>
        <a:ext cx="881309" cy="587539"/>
      </dsp:txXfrm>
    </dsp:sp>
    <dsp:sp modelId="{9B397444-13B9-4116-801C-2839DE4491AA}">
      <dsp:nvSpPr>
        <dsp:cNvPr id="0" name=""/>
        <dsp:cNvSpPr/>
      </dsp:nvSpPr>
      <dsp:spPr>
        <a:xfrm>
          <a:off x="2093253" y="2421542"/>
          <a:ext cx="1769696" cy="7078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3</a:t>
          </a:r>
          <a:endParaRPr lang="en-US" sz="1200" kern="1200" dirty="0"/>
        </a:p>
      </dsp:txBody>
      <dsp:txXfrm>
        <a:off x="2447192" y="2421542"/>
        <a:ext cx="1061818" cy="707878"/>
      </dsp:txXfrm>
    </dsp:sp>
    <dsp:sp modelId="{06D68655-2731-4E44-A486-F04EA61CDE9B}">
      <dsp:nvSpPr>
        <dsp:cNvPr id="0" name=""/>
        <dsp:cNvSpPr/>
      </dsp:nvSpPr>
      <dsp:spPr>
        <a:xfrm>
          <a:off x="3632889" y="2481712"/>
          <a:ext cx="1468848" cy="58753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3926659" y="2481712"/>
        <a:ext cx="881309" cy="587539"/>
      </dsp:txXfrm>
    </dsp:sp>
    <dsp:sp modelId="{8FA342D3-1B29-4BFC-8881-CAA3ED5A739C}">
      <dsp:nvSpPr>
        <dsp:cNvPr id="0" name=""/>
        <dsp:cNvSpPr/>
      </dsp:nvSpPr>
      <dsp:spPr>
        <a:xfrm>
          <a:off x="4896098" y="2481712"/>
          <a:ext cx="1468848" cy="58753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5189868" y="2481712"/>
        <a:ext cx="881309" cy="587539"/>
      </dsp:txXfrm>
    </dsp:sp>
    <dsp:sp modelId="{B12E6FAC-D4E0-468F-A407-AEB75D9E7036}">
      <dsp:nvSpPr>
        <dsp:cNvPr id="0" name=""/>
        <dsp:cNvSpPr/>
      </dsp:nvSpPr>
      <dsp:spPr>
        <a:xfrm>
          <a:off x="2093253" y="3228524"/>
          <a:ext cx="1769696" cy="70787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4</a:t>
          </a:r>
          <a:endParaRPr lang="en-US" sz="1200" kern="1200" dirty="0"/>
        </a:p>
      </dsp:txBody>
      <dsp:txXfrm>
        <a:off x="2447192" y="3228524"/>
        <a:ext cx="1061818" cy="707878"/>
      </dsp:txXfrm>
    </dsp:sp>
    <dsp:sp modelId="{C49F69F5-927E-4D1B-B029-0AD684D6CB91}">
      <dsp:nvSpPr>
        <dsp:cNvPr id="0" name=""/>
        <dsp:cNvSpPr/>
      </dsp:nvSpPr>
      <dsp:spPr>
        <a:xfrm>
          <a:off x="3632889" y="3288693"/>
          <a:ext cx="1468848" cy="58753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3926659" y="3288693"/>
        <a:ext cx="881309" cy="587539"/>
      </dsp:txXfrm>
    </dsp:sp>
    <dsp:sp modelId="{FE026F47-DCF3-456B-B039-EF2E7934EC5C}">
      <dsp:nvSpPr>
        <dsp:cNvPr id="0" name=""/>
        <dsp:cNvSpPr/>
      </dsp:nvSpPr>
      <dsp:spPr>
        <a:xfrm>
          <a:off x="4896098" y="3288693"/>
          <a:ext cx="1468848" cy="58753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5189868" y="3288693"/>
        <a:ext cx="881309" cy="5875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50038-3439-429B-8735-B72C6DB3F235}">
      <dsp:nvSpPr>
        <dsp:cNvPr id="0" name=""/>
        <dsp:cNvSpPr/>
      </dsp:nvSpPr>
      <dsp:spPr>
        <a:xfrm>
          <a:off x="1887906" y="461"/>
          <a:ext cx="1497117" cy="59884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Header [Optional]</a:t>
          </a:r>
          <a:endParaRPr lang="en-US" sz="1200" kern="1200" dirty="0"/>
        </a:p>
      </dsp:txBody>
      <dsp:txXfrm>
        <a:off x="2187330" y="461"/>
        <a:ext cx="898270" cy="598847"/>
      </dsp:txXfrm>
    </dsp:sp>
    <dsp:sp modelId="{3AA2E657-0F1B-43BB-ADCA-3B2E5FAA8B0F}">
      <dsp:nvSpPr>
        <dsp:cNvPr id="0" name=""/>
        <dsp:cNvSpPr/>
      </dsp:nvSpPr>
      <dsp:spPr>
        <a:xfrm>
          <a:off x="3190399" y="51363"/>
          <a:ext cx="1242607" cy="497043"/>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HSI</a:t>
          </a:r>
          <a:endParaRPr lang="en-US" sz="1200" kern="1200" dirty="0"/>
        </a:p>
      </dsp:txBody>
      <dsp:txXfrm>
        <a:off x="3438921" y="51363"/>
        <a:ext cx="745564" cy="497043"/>
      </dsp:txXfrm>
    </dsp:sp>
    <dsp:sp modelId="{B75792A2-D21A-4066-B700-9068BDF9D029}">
      <dsp:nvSpPr>
        <dsp:cNvPr id="0" name=""/>
        <dsp:cNvSpPr/>
      </dsp:nvSpPr>
      <dsp:spPr>
        <a:xfrm>
          <a:off x="1887906" y="683147"/>
          <a:ext cx="1497117" cy="59884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1</a:t>
          </a:r>
          <a:endParaRPr lang="en-US" sz="1200" kern="1200" dirty="0"/>
        </a:p>
      </dsp:txBody>
      <dsp:txXfrm>
        <a:off x="2187330" y="683147"/>
        <a:ext cx="898270" cy="598847"/>
      </dsp:txXfrm>
    </dsp:sp>
    <dsp:sp modelId="{FF48E946-3821-4D56-8FFA-A902A9AD16BF}">
      <dsp:nvSpPr>
        <dsp:cNvPr id="0" name=""/>
        <dsp:cNvSpPr/>
      </dsp:nvSpPr>
      <dsp:spPr>
        <a:xfrm>
          <a:off x="3190399" y="734049"/>
          <a:ext cx="1242607" cy="497043"/>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3438921" y="734049"/>
        <a:ext cx="745564" cy="497043"/>
      </dsp:txXfrm>
    </dsp:sp>
    <dsp:sp modelId="{CFD49816-5971-45F0-893B-DF705B1F58FD}">
      <dsp:nvSpPr>
        <dsp:cNvPr id="0" name=""/>
        <dsp:cNvSpPr/>
      </dsp:nvSpPr>
      <dsp:spPr>
        <a:xfrm>
          <a:off x="4259042" y="734049"/>
          <a:ext cx="1242607" cy="497043"/>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4507564" y="734049"/>
        <a:ext cx="745564" cy="497043"/>
      </dsp:txXfrm>
    </dsp:sp>
    <dsp:sp modelId="{1BF10499-EE27-449B-A9FC-DBF33D797715}">
      <dsp:nvSpPr>
        <dsp:cNvPr id="0" name=""/>
        <dsp:cNvSpPr/>
      </dsp:nvSpPr>
      <dsp:spPr>
        <a:xfrm>
          <a:off x="1887906" y="1365833"/>
          <a:ext cx="1497117" cy="59884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2</a:t>
          </a:r>
          <a:endParaRPr lang="en-US" sz="1200" kern="1200" dirty="0"/>
        </a:p>
      </dsp:txBody>
      <dsp:txXfrm>
        <a:off x="2187330" y="1365833"/>
        <a:ext cx="898270" cy="598847"/>
      </dsp:txXfrm>
    </dsp:sp>
    <dsp:sp modelId="{2FCD548F-063E-45FC-958A-CE9FA821858C}">
      <dsp:nvSpPr>
        <dsp:cNvPr id="0" name=""/>
        <dsp:cNvSpPr/>
      </dsp:nvSpPr>
      <dsp:spPr>
        <a:xfrm>
          <a:off x="3190399" y="1416735"/>
          <a:ext cx="1242607" cy="497043"/>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3438921" y="1416735"/>
        <a:ext cx="745564" cy="497043"/>
      </dsp:txXfrm>
    </dsp:sp>
    <dsp:sp modelId="{20A2C1FB-3127-4F56-88FF-B885E7A455A2}">
      <dsp:nvSpPr>
        <dsp:cNvPr id="0" name=""/>
        <dsp:cNvSpPr/>
      </dsp:nvSpPr>
      <dsp:spPr>
        <a:xfrm>
          <a:off x="4259042" y="1416735"/>
          <a:ext cx="1242607" cy="497043"/>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4507564" y="1416735"/>
        <a:ext cx="745564" cy="497043"/>
      </dsp:txXfrm>
    </dsp:sp>
    <dsp:sp modelId="{03BC7AC9-A03A-49A8-BD1A-BDE961EB533A}">
      <dsp:nvSpPr>
        <dsp:cNvPr id="0" name=""/>
        <dsp:cNvSpPr/>
      </dsp:nvSpPr>
      <dsp:spPr>
        <a:xfrm>
          <a:off x="1887906" y="2048519"/>
          <a:ext cx="1497117" cy="59884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3</a:t>
          </a:r>
          <a:endParaRPr lang="en-US" sz="1200" kern="1200" dirty="0"/>
        </a:p>
      </dsp:txBody>
      <dsp:txXfrm>
        <a:off x="2187330" y="2048519"/>
        <a:ext cx="898270" cy="598847"/>
      </dsp:txXfrm>
    </dsp:sp>
    <dsp:sp modelId="{A2E91959-BA43-419B-BE7B-9AEC08BA9698}">
      <dsp:nvSpPr>
        <dsp:cNvPr id="0" name=""/>
        <dsp:cNvSpPr/>
      </dsp:nvSpPr>
      <dsp:spPr>
        <a:xfrm>
          <a:off x="3190399" y="2099421"/>
          <a:ext cx="1242607" cy="497043"/>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3438921" y="2099421"/>
        <a:ext cx="745564" cy="497043"/>
      </dsp:txXfrm>
    </dsp:sp>
    <dsp:sp modelId="{654ACBE2-DC06-4EF0-A775-B4D66C0921A4}">
      <dsp:nvSpPr>
        <dsp:cNvPr id="0" name=""/>
        <dsp:cNvSpPr/>
      </dsp:nvSpPr>
      <dsp:spPr>
        <a:xfrm>
          <a:off x="4259042" y="2099421"/>
          <a:ext cx="1242607" cy="497043"/>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4507564" y="2099421"/>
        <a:ext cx="745564" cy="497043"/>
      </dsp:txXfrm>
    </dsp:sp>
    <dsp:sp modelId="{1483BD9A-B977-4D0A-852F-96C08AFD2B9E}">
      <dsp:nvSpPr>
        <dsp:cNvPr id="0" name=""/>
        <dsp:cNvSpPr/>
      </dsp:nvSpPr>
      <dsp:spPr>
        <a:xfrm>
          <a:off x="1887906" y="2731205"/>
          <a:ext cx="1497117" cy="59884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4</a:t>
          </a:r>
          <a:endParaRPr lang="en-US" sz="1200" kern="1200" dirty="0"/>
        </a:p>
      </dsp:txBody>
      <dsp:txXfrm>
        <a:off x="2187330" y="2731205"/>
        <a:ext cx="898270" cy="598847"/>
      </dsp:txXfrm>
    </dsp:sp>
    <dsp:sp modelId="{8A70791C-292A-479D-BDCA-799A24293BE2}">
      <dsp:nvSpPr>
        <dsp:cNvPr id="0" name=""/>
        <dsp:cNvSpPr/>
      </dsp:nvSpPr>
      <dsp:spPr>
        <a:xfrm>
          <a:off x="3190399" y="2782107"/>
          <a:ext cx="1242607" cy="497043"/>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3438921" y="2782107"/>
        <a:ext cx="745564" cy="497043"/>
      </dsp:txXfrm>
    </dsp:sp>
    <dsp:sp modelId="{3F157C2C-1C7E-4DE4-B7EE-EF7F2DB3E3A6}">
      <dsp:nvSpPr>
        <dsp:cNvPr id="0" name=""/>
        <dsp:cNvSpPr/>
      </dsp:nvSpPr>
      <dsp:spPr>
        <a:xfrm>
          <a:off x="4259042" y="2782107"/>
          <a:ext cx="1242607" cy="497043"/>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a:t>
          </a:r>
          <a:endParaRPr lang="en-US" sz="1200" kern="1200" dirty="0"/>
        </a:p>
      </dsp:txBody>
      <dsp:txXfrm>
        <a:off x="4507564" y="2782107"/>
        <a:ext cx="745564" cy="497043"/>
      </dsp:txXfrm>
    </dsp:sp>
    <dsp:sp modelId="{45B038FE-3A7D-4468-847E-5807C014C43C}">
      <dsp:nvSpPr>
        <dsp:cNvPr id="0" name=""/>
        <dsp:cNvSpPr/>
      </dsp:nvSpPr>
      <dsp:spPr>
        <a:xfrm>
          <a:off x="1887906" y="3413890"/>
          <a:ext cx="1497117" cy="59884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CQ</a:t>
          </a:r>
          <a:endParaRPr lang="en-US" sz="1200" kern="1200" dirty="0"/>
        </a:p>
      </dsp:txBody>
      <dsp:txXfrm>
        <a:off x="2187330" y="3413890"/>
        <a:ext cx="898270" cy="598847"/>
      </dsp:txXfrm>
    </dsp:sp>
    <dsp:sp modelId="{3CC54CA3-A7A3-4ED7-A725-E4205C4F2FB5}">
      <dsp:nvSpPr>
        <dsp:cNvPr id="0" name=""/>
        <dsp:cNvSpPr/>
      </dsp:nvSpPr>
      <dsp:spPr>
        <a:xfrm>
          <a:off x="3190399" y="3464792"/>
          <a:ext cx="1242607" cy="497043"/>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CQ1</a:t>
          </a:r>
          <a:endParaRPr lang="en-US" sz="1200" kern="1200" dirty="0"/>
        </a:p>
      </dsp:txBody>
      <dsp:txXfrm>
        <a:off x="3438921" y="3464792"/>
        <a:ext cx="745564" cy="497043"/>
      </dsp:txXfrm>
    </dsp:sp>
    <dsp:sp modelId="{78091D32-A802-4E4E-A425-E4E7E49CEC2D}">
      <dsp:nvSpPr>
        <dsp:cNvPr id="0" name=""/>
        <dsp:cNvSpPr/>
      </dsp:nvSpPr>
      <dsp:spPr>
        <a:xfrm>
          <a:off x="4259042" y="3464792"/>
          <a:ext cx="1242607" cy="497043"/>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CQ2</a:t>
          </a:r>
          <a:endParaRPr lang="en-US" sz="1200" kern="1200" dirty="0"/>
        </a:p>
      </dsp:txBody>
      <dsp:txXfrm>
        <a:off x="4507564" y="3464792"/>
        <a:ext cx="745564" cy="497043"/>
      </dsp:txXfrm>
    </dsp:sp>
    <dsp:sp modelId="{601B596F-619E-460B-B1C3-98AC572720BF}">
      <dsp:nvSpPr>
        <dsp:cNvPr id="0" name=""/>
        <dsp:cNvSpPr/>
      </dsp:nvSpPr>
      <dsp:spPr>
        <a:xfrm>
          <a:off x="5327685" y="3464792"/>
          <a:ext cx="1242607" cy="497043"/>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CQ3</a:t>
          </a:r>
          <a:endParaRPr lang="en-US" sz="1200" kern="1200" dirty="0"/>
        </a:p>
      </dsp:txBody>
      <dsp:txXfrm>
        <a:off x="5576207" y="3464792"/>
        <a:ext cx="745564" cy="4970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4F004-AE78-4E1B-B9BE-CAA7ECECF96B}">
      <dsp:nvSpPr>
        <dsp:cNvPr id="0" name=""/>
        <dsp:cNvSpPr/>
      </dsp:nvSpPr>
      <dsp:spPr>
        <a:xfrm>
          <a:off x="4601" y="659438"/>
          <a:ext cx="1284442" cy="51377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Header [Optional]</a:t>
          </a:r>
          <a:endParaRPr lang="en-US" sz="1200" kern="1200" dirty="0"/>
        </a:p>
      </dsp:txBody>
      <dsp:txXfrm>
        <a:off x="261490" y="659438"/>
        <a:ext cx="770665" cy="513777"/>
      </dsp:txXfrm>
    </dsp:sp>
    <dsp:sp modelId="{B4DEBA49-CD09-4B24-81C6-A3A3352CF3B1}">
      <dsp:nvSpPr>
        <dsp:cNvPr id="0" name=""/>
        <dsp:cNvSpPr/>
      </dsp:nvSpPr>
      <dsp:spPr>
        <a:xfrm>
          <a:off x="1122066" y="703109"/>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HSI</a:t>
          </a:r>
          <a:endParaRPr lang="en-US" sz="1200" kern="1200" dirty="0"/>
        </a:p>
      </dsp:txBody>
      <dsp:txXfrm>
        <a:off x="1335283" y="703109"/>
        <a:ext cx="639653" cy="426434"/>
      </dsp:txXfrm>
    </dsp:sp>
    <dsp:sp modelId="{C9C9A60B-76DB-43BA-8B81-6FA77DFB4E61}">
      <dsp:nvSpPr>
        <dsp:cNvPr id="0" name=""/>
        <dsp:cNvSpPr/>
      </dsp:nvSpPr>
      <dsp:spPr>
        <a:xfrm>
          <a:off x="4601" y="1245144"/>
          <a:ext cx="1284442" cy="51377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CP</a:t>
          </a:r>
          <a:endParaRPr lang="en-US" sz="1800" kern="1200" dirty="0"/>
        </a:p>
      </dsp:txBody>
      <dsp:txXfrm>
        <a:off x="261490" y="1245144"/>
        <a:ext cx="770665" cy="513777"/>
      </dsp:txXfrm>
    </dsp:sp>
    <dsp:sp modelId="{E447C91E-34CF-437C-9F59-43E5C26B9BB7}">
      <dsp:nvSpPr>
        <dsp:cNvPr id="0" name=""/>
        <dsp:cNvSpPr/>
      </dsp:nvSpPr>
      <dsp:spPr>
        <a:xfrm>
          <a:off x="1122066" y="1288815"/>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CP0</a:t>
          </a:r>
          <a:endParaRPr lang="en-US" sz="1300" kern="1200" dirty="0"/>
        </a:p>
      </dsp:txBody>
      <dsp:txXfrm>
        <a:off x="1335283" y="1288815"/>
        <a:ext cx="639653" cy="426434"/>
      </dsp:txXfrm>
    </dsp:sp>
    <dsp:sp modelId="{4C93C80A-55F0-49F2-B87E-E4E1D882901A}">
      <dsp:nvSpPr>
        <dsp:cNvPr id="0" name=""/>
        <dsp:cNvSpPr/>
      </dsp:nvSpPr>
      <dsp:spPr>
        <a:xfrm>
          <a:off x="2038901" y="1288815"/>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CP1</a:t>
          </a:r>
          <a:endParaRPr lang="en-US" sz="1300" kern="1200" dirty="0"/>
        </a:p>
      </dsp:txBody>
      <dsp:txXfrm>
        <a:off x="2252118" y="1288815"/>
        <a:ext cx="639653" cy="426434"/>
      </dsp:txXfrm>
    </dsp:sp>
    <dsp:sp modelId="{8214EC7D-14BE-4738-B9ED-CCA0D9738BE4}">
      <dsp:nvSpPr>
        <dsp:cNvPr id="0" name=""/>
        <dsp:cNvSpPr/>
      </dsp:nvSpPr>
      <dsp:spPr>
        <a:xfrm>
          <a:off x="2955736" y="1288815"/>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CP2</a:t>
          </a:r>
          <a:endParaRPr lang="en-US" sz="1300" kern="1200" dirty="0"/>
        </a:p>
      </dsp:txBody>
      <dsp:txXfrm>
        <a:off x="3168953" y="1288815"/>
        <a:ext cx="639653" cy="426434"/>
      </dsp:txXfrm>
    </dsp:sp>
    <dsp:sp modelId="{D042FBC0-C96B-4D38-B4B5-F8DF988307D1}">
      <dsp:nvSpPr>
        <dsp:cNvPr id="0" name=""/>
        <dsp:cNvSpPr/>
      </dsp:nvSpPr>
      <dsp:spPr>
        <a:xfrm>
          <a:off x="3872571" y="1288815"/>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CP3</a:t>
          </a:r>
          <a:endParaRPr lang="en-US" sz="1300" kern="1200" dirty="0"/>
        </a:p>
      </dsp:txBody>
      <dsp:txXfrm>
        <a:off x="4085788" y="1288815"/>
        <a:ext cx="639653" cy="426434"/>
      </dsp:txXfrm>
    </dsp:sp>
    <dsp:sp modelId="{A1C3BFE0-1E9C-4D3A-91D3-515F0712D40E}">
      <dsp:nvSpPr>
        <dsp:cNvPr id="0" name=""/>
        <dsp:cNvSpPr/>
      </dsp:nvSpPr>
      <dsp:spPr>
        <a:xfrm>
          <a:off x="4789406" y="1288815"/>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CP4</a:t>
          </a:r>
          <a:endParaRPr lang="en-US" sz="1300" kern="1200" dirty="0"/>
        </a:p>
      </dsp:txBody>
      <dsp:txXfrm>
        <a:off x="5002623" y="1288815"/>
        <a:ext cx="639653" cy="426434"/>
      </dsp:txXfrm>
    </dsp:sp>
    <dsp:sp modelId="{70F2FD41-7089-412A-8A11-4E2A5171D562}">
      <dsp:nvSpPr>
        <dsp:cNvPr id="0" name=""/>
        <dsp:cNvSpPr/>
      </dsp:nvSpPr>
      <dsp:spPr>
        <a:xfrm>
          <a:off x="5706241" y="1288815"/>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CP5</a:t>
          </a:r>
          <a:endParaRPr lang="en-US" sz="1300" kern="1200" dirty="0"/>
        </a:p>
      </dsp:txBody>
      <dsp:txXfrm>
        <a:off x="5919458" y="1288815"/>
        <a:ext cx="639653" cy="426434"/>
      </dsp:txXfrm>
    </dsp:sp>
    <dsp:sp modelId="{5C3B30AA-E072-4E79-9952-E4BAF3583414}">
      <dsp:nvSpPr>
        <dsp:cNvPr id="0" name=""/>
        <dsp:cNvSpPr/>
      </dsp:nvSpPr>
      <dsp:spPr>
        <a:xfrm>
          <a:off x="6623076" y="1288815"/>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CP6</a:t>
          </a:r>
          <a:endParaRPr lang="en-US" sz="1300" kern="1200" dirty="0"/>
        </a:p>
      </dsp:txBody>
      <dsp:txXfrm>
        <a:off x="6836293" y="1288815"/>
        <a:ext cx="639653" cy="426434"/>
      </dsp:txXfrm>
    </dsp:sp>
    <dsp:sp modelId="{9E65CD61-2F22-45B1-A3ED-762B50C6B083}">
      <dsp:nvSpPr>
        <dsp:cNvPr id="0" name=""/>
        <dsp:cNvSpPr/>
      </dsp:nvSpPr>
      <dsp:spPr>
        <a:xfrm>
          <a:off x="7539911" y="1288815"/>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CP7</a:t>
          </a:r>
          <a:endParaRPr lang="en-US" sz="1300" kern="1200" dirty="0"/>
        </a:p>
      </dsp:txBody>
      <dsp:txXfrm>
        <a:off x="7753128" y="1288815"/>
        <a:ext cx="639653" cy="426434"/>
      </dsp:txXfrm>
    </dsp:sp>
    <dsp:sp modelId="{667174DD-DB39-4D23-BE9F-4D8A87C73D14}">
      <dsp:nvSpPr>
        <dsp:cNvPr id="0" name=""/>
        <dsp:cNvSpPr/>
      </dsp:nvSpPr>
      <dsp:spPr>
        <a:xfrm>
          <a:off x="4601" y="1830850"/>
          <a:ext cx="1284442" cy="51377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ADC Data</a:t>
          </a:r>
          <a:endParaRPr lang="en-US" sz="1800" kern="1200" dirty="0"/>
        </a:p>
      </dsp:txBody>
      <dsp:txXfrm>
        <a:off x="261490" y="1830850"/>
        <a:ext cx="770665" cy="513777"/>
      </dsp:txXfrm>
    </dsp:sp>
    <dsp:sp modelId="{0CBB7AC3-6893-420A-B688-3A4D1D0FDDB6}">
      <dsp:nvSpPr>
        <dsp:cNvPr id="0" name=""/>
        <dsp:cNvSpPr/>
      </dsp:nvSpPr>
      <dsp:spPr>
        <a:xfrm>
          <a:off x="1122066" y="1874521"/>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Channel 1</a:t>
          </a:r>
          <a:endParaRPr lang="en-US" sz="1300" kern="1200" dirty="0"/>
        </a:p>
      </dsp:txBody>
      <dsp:txXfrm>
        <a:off x="1335283" y="1874521"/>
        <a:ext cx="639653" cy="426434"/>
      </dsp:txXfrm>
    </dsp:sp>
    <dsp:sp modelId="{B9238778-AF2D-4AA5-B474-F6D6A9754B8E}">
      <dsp:nvSpPr>
        <dsp:cNvPr id="0" name=""/>
        <dsp:cNvSpPr/>
      </dsp:nvSpPr>
      <dsp:spPr>
        <a:xfrm>
          <a:off x="2038901" y="1874521"/>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Channel 2</a:t>
          </a:r>
          <a:endParaRPr lang="en-US" sz="1300" kern="1200" dirty="0"/>
        </a:p>
      </dsp:txBody>
      <dsp:txXfrm>
        <a:off x="2252118" y="1874521"/>
        <a:ext cx="639653" cy="426434"/>
      </dsp:txXfrm>
    </dsp:sp>
    <dsp:sp modelId="{4EA617C9-B086-479F-8025-7E2525EDD313}">
      <dsp:nvSpPr>
        <dsp:cNvPr id="0" name=""/>
        <dsp:cNvSpPr/>
      </dsp:nvSpPr>
      <dsp:spPr>
        <a:xfrm>
          <a:off x="2955736" y="1874521"/>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Channel 3</a:t>
          </a:r>
          <a:endParaRPr lang="en-US" sz="1300" kern="1200" dirty="0"/>
        </a:p>
      </dsp:txBody>
      <dsp:txXfrm>
        <a:off x="3168953" y="1874521"/>
        <a:ext cx="639653" cy="426434"/>
      </dsp:txXfrm>
    </dsp:sp>
    <dsp:sp modelId="{EC3CD9D6-D60B-4772-B8DA-EDFDA6F00B06}">
      <dsp:nvSpPr>
        <dsp:cNvPr id="0" name=""/>
        <dsp:cNvSpPr/>
      </dsp:nvSpPr>
      <dsp:spPr>
        <a:xfrm>
          <a:off x="3872571" y="1874521"/>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Channel 4</a:t>
          </a:r>
          <a:endParaRPr lang="en-US" sz="1300" kern="1200" dirty="0"/>
        </a:p>
      </dsp:txBody>
      <dsp:txXfrm>
        <a:off x="4085788" y="1874521"/>
        <a:ext cx="639653" cy="4264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4F004-AE78-4E1B-B9BE-CAA7ECECF96B}">
      <dsp:nvSpPr>
        <dsp:cNvPr id="0" name=""/>
        <dsp:cNvSpPr/>
      </dsp:nvSpPr>
      <dsp:spPr>
        <a:xfrm>
          <a:off x="4601" y="921952"/>
          <a:ext cx="1284442" cy="51377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Header [Optional]</a:t>
          </a:r>
          <a:endParaRPr lang="en-US" sz="1200" kern="1200" dirty="0"/>
        </a:p>
      </dsp:txBody>
      <dsp:txXfrm>
        <a:off x="261490" y="921952"/>
        <a:ext cx="770665" cy="513777"/>
      </dsp:txXfrm>
    </dsp:sp>
    <dsp:sp modelId="{AF78875C-8C97-4B20-A548-BA4D80444223}">
      <dsp:nvSpPr>
        <dsp:cNvPr id="0" name=""/>
        <dsp:cNvSpPr/>
      </dsp:nvSpPr>
      <dsp:spPr>
        <a:xfrm>
          <a:off x="1122066" y="965623"/>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HSI</a:t>
          </a:r>
          <a:endParaRPr lang="en-US" sz="1200" kern="1200" dirty="0"/>
        </a:p>
      </dsp:txBody>
      <dsp:txXfrm>
        <a:off x="1335283" y="965623"/>
        <a:ext cx="639653" cy="426434"/>
      </dsp:txXfrm>
    </dsp:sp>
    <dsp:sp modelId="{C9C9A60B-76DB-43BA-8B81-6FA77DFB4E61}">
      <dsp:nvSpPr>
        <dsp:cNvPr id="0" name=""/>
        <dsp:cNvSpPr/>
      </dsp:nvSpPr>
      <dsp:spPr>
        <a:xfrm>
          <a:off x="4601" y="1507658"/>
          <a:ext cx="1284442" cy="51377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CP</a:t>
          </a:r>
          <a:endParaRPr lang="en-US" sz="1800" kern="1200" dirty="0"/>
        </a:p>
      </dsp:txBody>
      <dsp:txXfrm>
        <a:off x="261490" y="1507658"/>
        <a:ext cx="770665" cy="513777"/>
      </dsp:txXfrm>
    </dsp:sp>
    <dsp:sp modelId="{E447C91E-34CF-437C-9F59-43E5C26B9BB7}">
      <dsp:nvSpPr>
        <dsp:cNvPr id="0" name=""/>
        <dsp:cNvSpPr/>
      </dsp:nvSpPr>
      <dsp:spPr>
        <a:xfrm>
          <a:off x="1122066" y="1551329"/>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CP0</a:t>
          </a:r>
          <a:endParaRPr lang="en-US" sz="1300" kern="1200" dirty="0"/>
        </a:p>
      </dsp:txBody>
      <dsp:txXfrm>
        <a:off x="1335283" y="1551329"/>
        <a:ext cx="639653" cy="426434"/>
      </dsp:txXfrm>
    </dsp:sp>
    <dsp:sp modelId="{4C93C80A-55F0-49F2-B87E-E4E1D882901A}">
      <dsp:nvSpPr>
        <dsp:cNvPr id="0" name=""/>
        <dsp:cNvSpPr/>
      </dsp:nvSpPr>
      <dsp:spPr>
        <a:xfrm>
          <a:off x="2038901" y="1551329"/>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CP1</a:t>
          </a:r>
          <a:endParaRPr lang="en-US" sz="1300" kern="1200" dirty="0"/>
        </a:p>
      </dsp:txBody>
      <dsp:txXfrm>
        <a:off x="2252118" y="1551329"/>
        <a:ext cx="639653" cy="426434"/>
      </dsp:txXfrm>
    </dsp:sp>
    <dsp:sp modelId="{8214EC7D-14BE-4738-B9ED-CCA0D9738BE4}">
      <dsp:nvSpPr>
        <dsp:cNvPr id="0" name=""/>
        <dsp:cNvSpPr/>
      </dsp:nvSpPr>
      <dsp:spPr>
        <a:xfrm>
          <a:off x="2955736" y="1551329"/>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CP2</a:t>
          </a:r>
          <a:endParaRPr lang="en-US" sz="1300" kern="1200" dirty="0"/>
        </a:p>
      </dsp:txBody>
      <dsp:txXfrm>
        <a:off x="3168953" y="1551329"/>
        <a:ext cx="639653" cy="426434"/>
      </dsp:txXfrm>
    </dsp:sp>
    <dsp:sp modelId="{D042FBC0-C96B-4D38-B4B5-F8DF988307D1}">
      <dsp:nvSpPr>
        <dsp:cNvPr id="0" name=""/>
        <dsp:cNvSpPr/>
      </dsp:nvSpPr>
      <dsp:spPr>
        <a:xfrm>
          <a:off x="3872571" y="1551329"/>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CP3</a:t>
          </a:r>
          <a:endParaRPr lang="en-US" sz="1300" kern="1200" dirty="0"/>
        </a:p>
      </dsp:txBody>
      <dsp:txXfrm>
        <a:off x="4085788" y="1551329"/>
        <a:ext cx="639653" cy="426434"/>
      </dsp:txXfrm>
    </dsp:sp>
    <dsp:sp modelId="{6AE814CC-AA70-4502-9EC5-EA5A5B86EF06}">
      <dsp:nvSpPr>
        <dsp:cNvPr id="0" name=""/>
        <dsp:cNvSpPr/>
      </dsp:nvSpPr>
      <dsp:spPr>
        <a:xfrm>
          <a:off x="4789406" y="1551329"/>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CP4</a:t>
          </a:r>
          <a:endParaRPr lang="en-US" sz="1300" kern="1200" dirty="0"/>
        </a:p>
      </dsp:txBody>
      <dsp:txXfrm>
        <a:off x="5002623" y="1551329"/>
        <a:ext cx="639653" cy="426434"/>
      </dsp:txXfrm>
    </dsp:sp>
    <dsp:sp modelId="{17DBFB40-AB5B-4954-BE54-D814481F3550}">
      <dsp:nvSpPr>
        <dsp:cNvPr id="0" name=""/>
        <dsp:cNvSpPr/>
      </dsp:nvSpPr>
      <dsp:spPr>
        <a:xfrm>
          <a:off x="5706241" y="1551329"/>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CP5</a:t>
          </a:r>
          <a:endParaRPr lang="en-US" sz="1300" kern="1200" dirty="0"/>
        </a:p>
      </dsp:txBody>
      <dsp:txXfrm>
        <a:off x="5919458" y="1551329"/>
        <a:ext cx="639653" cy="426434"/>
      </dsp:txXfrm>
    </dsp:sp>
    <dsp:sp modelId="{7476FF8A-A9B8-49B8-BB35-A4234B7E2D15}">
      <dsp:nvSpPr>
        <dsp:cNvPr id="0" name=""/>
        <dsp:cNvSpPr/>
      </dsp:nvSpPr>
      <dsp:spPr>
        <a:xfrm>
          <a:off x="6623076" y="1551329"/>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CP6</a:t>
          </a:r>
          <a:endParaRPr lang="en-US" sz="1300" kern="1200" dirty="0"/>
        </a:p>
      </dsp:txBody>
      <dsp:txXfrm>
        <a:off x="6836293" y="1551329"/>
        <a:ext cx="639653" cy="426434"/>
      </dsp:txXfrm>
    </dsp:sp>
    <dsp:sp modelId="{66B8766F-35CB-4A64-87AE-0D7293D7EC3F}">
      <dsp:nvSpPr>
        <dsp:cNvPr id="0" name=""/>
        <dsp:cNvSpPr/>
      </dsp:nvSpPr>
      <dsp:spPr>
        <a:xfrm>
          <a:off x="7539911" y="1551329"/>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CP7</a:t>
          </a:r>
          <a:endParaRPr lang="en-US" sz="1300" kern="1200" dirty="0"/>
        </a:p>
      </dsp:txBody>
      <dsp:txXfrm>
        <a:off x="7753128" y="1551329"/>
        <a:ext cx="639653" cy="426434"/>
      </dsp:txXfrm>
    </dsp:sp>
    <dsp:sp modelId="{189465B2-9104-4535-8392-296B4BF8DD99}">
      <dsp:nvSpPr>
        <dsp:cNvPr id="0" name=""/>
        <dsp:cNvSpPr/>
      </dsp:nvSpPr>
      <dsp:spPr>
        <a:xfrm>
          <a:off x="4601" y="2093364"/>
          <a:ext cx="1284442" cy="51377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ADC Data</a:t>
          </a:r>
          <a:endParaRPr lang="en-US" sz="1800" kern="1200" dirty="0"/>
        </a:p>
      </dsp:txBody>
      <dsp:txXfrm>
        <a:off x="261490" y="2093364"/>
        <a:ext cx="770665" cy="513777"/>
      </dsp:txXfrm>
    </dsp:sp>
    <dsp:sp modelId="{0CBB7AC3-6893-420A-B688-3A4D1D0FDDB6}">
      <dsp:nvSpPr>
        <dsp:cNvPr id="0" name=""/>
        <dsp:cNvSpPr/>
      </dsp:nvSpPr>
      <dsp:spPr>
        <a:xfrm>
          <a:off x="1122066" y="2137035"/>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Channel 1</a:t>
          </a:r>
          <a:endParaRPr lang="en-US" sz="1300" kern="1200" dirty="0"/>
        </a:p>
      </dsp:txBody>
      <dsp:txXfrm>
        <a:off x="1335283" y="2137035"/>
        <a:ext cx="639653" cy="426434"/>
      </dsp:txXfrm>
    </dsp:sp>
    <dsp:sp modelId="{B9238778-AF2D-4AA5-B474-F6D6A9754B8E}">
      <dsp:nvSpPr>
        <dsp:cNvPr id="0" name=""/>
        <dsp:cNvSpPr/>
      </dsp:nvSpPr>
      <dsp:spPr>
        <a:xfrm>
          <a:off x="2038901" y="2137035"/>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Channel 2</a:t>
          </a:r>
          <a:endParaRPr lang="en-US" sz="1300" kern="1200" dirty="0"/>
        </a:p>
      </dsp:txBody>
      <dsp:txXfrm>
        <a:off x="2252118" y="2137035"/>
        <a:ext cx="639653" cy="426434"/>
      </dsp:txXfrm>
    </dsp:sp>
    <dsp:sp modelId="{4EA617C9-B086-479F-8025-7E2525EDD313}">
      <dsp:nvSpPr>
        <dsp:cNvPr id="0" name=""/>
        <dsp:cNvSpPr/>
      </dsp:nvSpPr>
      <dsp:spPr>
        <a:xfrm>
          <a:off x="2955736" y="2137035"/>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Channel 3</a:t>
          </a:r>
          <a:endParaRPr lang="en-US" sz="1300" kern="1200" dirty="0"/>
        </a:p>
      </dsp:txBody>
      <dsp:txXfrm>
        <a:off x="3168953" y="2137035"/>
        <a:ext cx="639653" cy="426434"/>
      </dsp:txXfrm>
    </dsp:sp>
    <dsp:sp modelId="{EC3CD9D6-D60B-4772-B8DA-EDFDA6F00B06}">
      <dsp:nvSpPr>
        <dsp:cNvPr id="0" name=""/>
        <dsp:cNvSpPr/>
      </dsp:nvSpPr>
      <dsp:spPr>
        <a:xfrm>
          <a:off x="3872571" y="2137035"/>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Channel 4</a:t>
          </a:r>
          <a:endParaRPr lang="en-US" sz="1300" kern="1200" dirty="0"/>
        </a:p>
      </dsp:txBody>
      <dsp:txXfrm>
        <a:off x="4085788" y="2137035"/>
        <a:ext cx="639653" cy="426434"/>
      </dsp:txXfrm>
    </dsp:sp>
    <dsp:sp modelId="{8D70C511-C198-4ED2-954F-0751521E9B44}">
      <dsp:nvSpPr>
        <dsp:cNvPr id="0" name=""/>
        <dsp:cNvSpPr/>
      </dsp:nvSpPr>
      <dsp:spPr>
        <a:xfrm>
          <a:off x="4601" y="2679070"/>
          <a:ext cx="1284442" cy="51377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kern="1200" dirty="0" smtClean="0"/>
            <a:t>CQ</a:t>
          </a:r>
          <a:endParaRPr lang="en-US" sz="1800" kern="1200" dirty="0"/>
        </a:p>
      </dsp:txBody>
      <dsp:txXfrm>
        <a:off x="261490" y="2679070"/>
        <a:ext cx="770665" cy="513777"/>
      </dsp:txXfrm>
    </dsp:sp>
    <dsp:sp modelId="{593D2B6B-A893-492D-9EC6-30419C0A795C}">
      <dsp:nvSpPr>
        <dsp:cNvPr id="0" name=""/>
        <dsp:cNvSpPr/>
      </dsp:nvSpPr>
      <dsp:spPr>
        <a:xfrm>
          <a:off x="1122066" y="2722741"/>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CQ1</a:t>
          </a:r>
          <a:endParaRPr lang="en-US" sz="1300" kern="1200" dirty="0"/>
        </a:p>
      </dsp:txBody>
      <dsp:txXfrm>
        <a:off x="1335283" y="2722741"/>
        <a:ext cx="639653" cy="426434"/>
      </dsp:txXfrm>
    </dsp:sp>
    <dsp:sp modelId="{874E476B-59F3-4CAC-89A9-6D2B64419161}">
      <dsp:nvSpPr>
        <dsp:cNvPr id="0" name=""/>
        <dsp:cNvSpPr/>
      </dsp:nvSpPr>
      <dsp:spPr>
        <a:xfrm>
          <a:off x="2038901" y="2722741"/>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CQ2</a:t>
          </a:r>
          <a:endParaRPr lang="en-US" sz="1300" kern="1200" dirty="0"/>
        </a:p>
      </dsp:txBody>
      <dsp:txXfrm>
        <a:off x="2252118" y="2722741"/>
        <a:ext cx="639653" cy="426434"/>
      </dsp:txXfrm>
    </dsp:sp>
    <dsp:sp modelId="{D96AC30D-C893-4F73-AE41-C8426E42B775}">
      <dsp:nvSpPr>
        <dsp:cNvPr id="0" name=""/>
        <dsp:cNvSpPr/>
      </dsp:nvSpPr>
      <dsp:spPr>
        <a:xfrm>
          <a:off x="2955736" y="2722741"/>
          <a:ext cx="1066087" cy="426434"/>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8255" rIns="0" bIns="8255" numCol="1" spcCol="1270" anchor="ctr" anchorCtr="0">
          <a:noAutofit/>
        </a:bodyPr>
        <a:lstStyle/>
        <a:p>
          <a:pPr lvl="0" algn="ctr" defTabSz="577850">
            <a:lnSpc>
              <a:spcPct val="90000"/>
            </a:lnSpc>
            <a:spcBef>
              <a:spcPct val="0"/>
            </a:spcBef>
            <a:spcAft>
              <a:spcPct val="35000"/>
            </a:spcAft>
          </a:pPr>
          <a:r>
            <a:rPr lang="en-US" sz="1300" kern="1200" dirty="0" smtClean="0"/>
            <a:t>CQ3</a:t>
          </a:r>
          <a:endParaRPr lang="en-US" sz="1300" kern="1200" dirty="0"/>
        </a:p>
      </dsp:txBody>
      <dsp:txXfrm>
        <a:off x="3168953" y="2722741"/>
        <a:ext cx="639653" cy="4264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0B44B-E00B-43FA-8395-C80C58DC9600}">
      <dsp:nvSpPr>
        <dsp:cNvPr id="0" name=""/>
        <dsp:cNvSpPr/>
      </dsp:nvSpPr>
      <dsp:spPr>
        <a:xfrm>
          <a:off x="1651" y="511581"/>
          <a:ext cx="3314997" cy="132599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Header [Optional]</a:t>
          </a:r>
          <a:endParaRPr lang="en-US" sz="1200" kern="1200" dirty="0"/>
        </a:p>
      </dsp:txBody>
      <dsp:txXfrm>
        <a:off x="664651" y="511581"/>
        <a:ext cx="1988998" cy="1325999"/>
      </dsp:txXfrm>
    </dsp:sp>
    <dsp:sp modelId="{9EE880EC-BB82-441C-8787-334A0EA7571D}">
      <dsp:nvSpPr>
        <dsp:cNvPr id="0" name=""/>
        <dsp:cNvSpPr/>
      </dsp:nvSpPr>
      <dsp:spPr>
        <a:xfrm>
          <a:off x="2885699" y="624290"/>
          <a:ext cx="2751448" cy="11005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HSI</a:t>
          </a:r>
          <a:endParaRPr lang="en-US" sz="1200" kern="1200" dirty="0"/>
        </a:p>
      </dsp:txBody>
      <dsp:txXfrm>
        <a:off x="3435989" y="624290"/>
        <a:ext cx="1650869" cy="1100579"/>
      </dsp:txXfrm>
    </dsp:sp>
    <dsp:sp modelId="{EB855521-C33E-4B21-9938-025335DBEA71}">
      <dsp:nvSpPr>
        <dsp:cNvPr id="0" name=""/>
        <dsp:cNvSpPr/>
      </dsp:nvSpPr>
      <dsp:spPr>
        <a:xfrm>
          <a:off x="1651" y="2023219"/>
          <a:ext cx="3314997" cy="132599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 Data</a:t>
          </a:r>
          <a:endParaRPr lang="en-US" sz="1200" kern="1200" dirty="0"/>
        </a:p>
      </dsp:txBody>
      <dsp:txXfrm>
        <a:off x="664651" y="2023219"/>
        <a:ext cx="1988998" cy="1325999"/>
      </dsp:txXfrm>
    </dsp:sp>
    <dsp:sp modelId="{7EF34E1B-2DC3-442D-BA26-0F3D72952294}">
      <dsp:nvSpPr>
        <dsp:cNvPr id="0" name=""/>
        <dsp:cNvSpPr/>
      </dsp:nvSpPr>
      <dsp:spPr>
        <a:xfrm>
          <a:off x="2885699" y="2135929"/>
          <a:ext cx="2751448" cy="11005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1 to 4</a:t>
          </a:r>
          <a:endParaRPr lang="en-US" sz="1200" kern="1200" dirty="0"/>
        </a:p>
      </dsp:txBody>
      <dsp:txXfrm>
        <a:off x="3435989" y="2135929"/>
        <a:ext cx="1650869" cy="110057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0B44B-E00B-43FA-8395-C80C58DC9600}">
      <dsp:nvSpPr>
        <dsp:cNvPr id="0" name=""/>
        <dsp:cNvSpPr/>
      </dsp:nvSpPr>
      <dsp:spPr>
        <a:xfrm>
          <a:off x="319935" y="1401"/>
          <a:ext cx="2940546" cy="11762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Header [Optional]</a:t>
          </a:r>
          <a:endParaRPr lang="en-US" sz="1200" kern="1200" dirty="0"/>
        </a:p>
      </dsp:txBody>
      <dsp:txXfrm>
        <a:off x="908044" y="1401"/>
        <a:ext cx="1764328" cy="1176218"/>
      </dsp:txXfrm>
    </dsp:sp>
    <dsp:sp modelId="{BEF8A7D5-7561-4B8B-81C8-2A931BEC7DA0}">
      <dsp:nvSpPr>
        <dsp:cNvPr id="0" name=""/>
        <dsp:cNvSpPr/>
      </dsp:nvSpPr>
      <dsp:spPr>
        <a:xfrm>
          <a:off x="2878210" y="101380"/>
          <a:ext cx="2440653" cy="9762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HSI</a:t>
          </a:r>
          <a:endParaRPr lang="en-US" sz="1200" kern="1200" dirty="0"/>
        </a:p>
      </dsp:txBody>
      <dsp:txXfrm>
        <a:off x="3366341" y="101380"/>
        <a:ext cx="1464392" cy="976261"/>
      </dsp:txXfrm>
    </dsp:sp>
    <dsp:sp modelId="{F05FE700-A73C-4853-8348-BCD4BBD7FF78}">
      <dsp:nvSpPr>
        <dsp:cNvPr id="0" name=""/>
        <dsp:cNvSpPr/>
      </dsp:nvSpPr>
      <dsp:spPr>
        <a:xfrm>
          <a:off x="319935" y="1342290"/>
          <a:ext cx="2940546" cy="11762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908044" y="1342290"/>
        <a:ext cx="1764328" cy="1176218"/>
      </dsp:txXfrm>
    </dsp:sp>
    <dsp:sp modelId="{A27109BE-0227-4AE2-982B-2A4668965D01}">
      <dsp:nvSpPr>
        <dsp:cNvPr id="0" name=""/>
        <dsp:cNvSpPr/>
      </dsp:nvSpPr>
      <dsp:spPr>
        <a:xfrm>
          <a:off x="2878210" y="1442269"/>
          <a:ext cx="2440653" cy="9762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1 to 4</a:t>
          </a:r>
          <a:endParaRPr lang="en-US" sz="1200" kern="1200" dirty="0"/>
        </a:p>
      </dsp:txBody>
      <dsp:txXfrm>
        <a:off x="3366341" y="1442269"/>
        <a:ext cx="1464392" cy="976261"/>
      </dsp:txXfrm>
    </dsp:sp>
    <dsp:sp modelId="{EB855521-C33E-4B21-9938-025335DBEA71}">
      <dsp:nvSpPr>
        <dsp:cNvPr id="0" name=""/>
        <dsp:cNvSpPr/>
      </dsp:nvSpPr>
      <dsp:spPr>
        <a:xfrm>
          <a:off x="319935" y="2683179"/>
          <a:ext cx="2940546" cy="11762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 Data</a:t>
          </a:r>
          <a:endParaRPr lang="en-US" sz="1200" kern="1200" dirty="0"/>
        </a:p>
      </dsp:txBody>
      <dsp:txXfrm>
        <a:off x="908044" y="2683179"/>
        <a:ext cx="1764328" cy="1176218"/>
      </dsp:txXfrm>
    </dsp:sp>
    <dsp:sp modelId="{7EF34E1B-2DC3-442D-BA26-0F3D72952294}">
      <dsp:nvSpPr>
        <dsp:cNvPr id="0" name=""/>
        <dsp:cNvSpPr/>
      </dsp:nvSpPr>
      <dsp:spPr>
        <a:xfrm>
          <a:off x="2878210" y="2783158"/>
          <a:ext cx="2440653" cy="9762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1 to 4</a:t>
          </a:r>
          <a:endParaRPr lang="en-US" sz="1200" kern="1200" dirty="0"/>
        </a:p>
      </dsp:txBody>
      <dsp:txXfrm>
        <a:off x="3366341" y="2783158"/>
        <a:ext cx="1464392" cy="9762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0B44B-E00B-43FA-8395-C80C58DC9600}">
      <dsp:nvSpPr>
        <dsp:cNvPr id="0" name=""/>
        <dsp:cNvSpPr/>
      </dsp:nvSpPr>
      <dsp:spPr>
        <a:xfrm>
          <a:off x="319935" y="1401"/>
          <a:ext cx="2940546" cy="11762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Header [Optional]</a:t>
          </a:r>
          <a:endParaRPr lang="en-US" sz="1200" kern="1200" dirty="0"/>
        </a:p>
      </dsp:txBody>
      <dsp:txXfrm>
        <a:off x="908044" y="1401"/>
        <a:ext cx="1764328" cy="1176218"/>
      </dsp:txXfrm>
    </dsp:sp>
    <dsp:sp modelId="{78B53AFF-D1AF-4062-8FE4-D782D252768F}">
      <dsp:nvSpPr>
        <dsp:cNvPr id="0" name=""/>
        <dsp:cNvSpPr/>
      </dsp:nvSpPr>
      <dsp:spPr>
        <a:xfrm>
          <a:off x="2878210" y="101380"/>
          <a:ext cx="2440653" cy="9762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HSI</a:t>
          </a:r>
          <a:endParaRPr lang="en-US" sz="1200" kern="1200" dirty="0"/>
        </a:p>
      </dsp:txBody>
      <dsp:txXfrm>
        <a:off x="3366341" y="101380"/>
        <a:ext cx="1464392" cy="976261"/>
      </dsp:txXfrm>
    </dsp:sp>
    <dsp:sp modelId="{CBAF07CC-8FB8-4B74-8DEE-1B9D6EB46BAC}">
      <dsp:nvSpPr>
        <dsp:cNvPr id="0" name=""/>
        <dsp:cNvSpPr/>
      </dsp:nvSpPr>
      <dsp:spPr>
        <a:xfrm>
          <a:off x="319935" y="1342290"/>
          <a:ext cx="2940546" cy="11762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ADC Data</a:t>
          </a:r>
          <a:endParaRPr lang="en-US" sz="1200" kern="1200" dirty="0"/>
        </a:p>
      </dsp:txBody>
      <dsp:txXfrm>
        <a:off x="908044" y="1342290"/>
        <a:ext cx="1764328" cy="1176218"/>
      </dsp:txXfrm>
    </dsp:sp>
    <dsp:sp modelId="{84510151-F75F-4352-9A44-C525EA443F94}">
      <dsp:nvSpPr>
        <dsp:cNvPr id="0" name=""/>
        <dsp:cNvSpPr/>
      </dsp:nvSpPr>
      <dsp:spPr>
        <a:xfrm>
          <a:off x="2878210" y="1442269"/>
          <a:ext cx="2440653" cy="9762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1 to 4</a:t>
          </a:r>
          <a:endParaRPr lang="en-US" sz="1200" kern="1200" dirty="0"/>
        </a:p>
      </dsp:txBody>
      <dsp:txXfrm>
        <a:off x="3366341" y="1442269"/>
        <a:ext cx="1464392" cy="976261"/>
      </dsp:txXfrm>
    </dsp:sp>
    <dsp:sp modelId="{F05FE700-A73C-4853-8348-BCD4BBD7FF78}">
      <dsp:nvSpPr>
        <dsp:cNvPr id="0" name=""/>
        <dsp:cNvSpPr/>
      </dsp:nvSpPr>
      <dsp:spPr>
        <a:xfrm>
          <a:off x="319935" y="2683179"/>
          <a:ext cx="2940546" cy="11762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CP</a:t>
          </a:r>
          <a:endParaRPr lang="en-US" sz="1200" kern="1200" dirty="0"/>
        </a:p>
      </dsp:txBody>
      <dsp:txXfrm>
        <a:off x="908044" y="2683179"/>
        <a:ext cx="1764328" cy="1176218"/>
      </dsp:txXfrm>
    </dsp:sp>
    <dsp:sp modelId="{A27109BE-0227-4AE2-982B-2A4668965D01}">
      <dsp:nvSpPr>
        <dsp:cNvPr id="0" name=""/>
        <dsp:cNvSpPr/>
      </dsp:nvSpPr>
      <dsp:spPr>
        <a:xfrm>
          <a:off x="2878210" y="2783158"/>
          <a:ext cx="2440653" cy="976261"/>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t>Channel 1 to 4</a:t>
          </a:r>
          <a:endParaRPr lang="en-US" sz="1200" kern="1200" dirty="0"/>
        </a:p>
      </dsp:txBody>
      <dsp:txXfrm>
        <a:off x="3366341" y="2783158"/>
        <a:ext cx="1464392" cy="9762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3" y="1"/>
            <a:ext cx="3043343" cy="465455"/>
          </a:xfrm>
          <a:prstGeom prst="rect">
            <a:avLst/>
          </a:prstGeom>
        </p:spPr>
        <p:txBody>
          <a:bodyPr vert="horz" lIns="93324" tIns="46662" rIns="93324" bIns="46662" rtlCol="0"/>
          <a:lstStyle>
            <a:lvl1pPr algn="r">
              <a:defRPr sz="1200"/>
            </a:lvl1pPr>
          </a:lstStyle>
          <a:p>
            <a:fld id="{913C2785-59D4-4F45-9695-8344BB448A54}" type="datetimeFigureOut">
              <a:rPr lang="en-US" smtClean="0"/>
              <a:t>2/5/2018</a:t>
            </a:fld>
            <a:endParaRPr lang="en-US"/>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0"/>
            <a:ext cx="3043343" cy="465455"/>
          </a:xfrm>
          <a:prstGeom prst="rect">
            <a:avLst/>
          </a:prstGeom>
        </p:spPr>
        <p:txBody>
          <a:bodyPr vert="horz" lIns="93324" tIns="46662" rIns="93324" bIns="46662" rtlCol="0" anchor="b"/>
          <a:lstStyle>
            <a:lvl1pPr algn="r">
              <a:defRPr sz="1200"/>
            </a:lvl1pPr>
          </a:lstStyle>
          <a:p>
            <a:fld id="{D1E2D6A2-3EE2-419F-BEC9-B70353EEEA26}" type="slidenum">
              <a:rPr lang="en-US" smtClean="0"/>
              <a:t>‹#›</a:t>
            </a:fld>
            <a:endParaRPr lang="en-US"/>
          </a:p>
        </p:txBody>
      </p:sp>
    </p:spTree>
    <p:extLst>
      <p:ext uri="{BB962C8B-B14F-4D97-AF65-F5344CB8AC3E}">
        <p14:creationId xmlns:p14="http://schemas.microsoft.com/office/powerpoint/2010/main" val="2284616617"/>
      </p:ext>
    </p:extLst>
  </p:cSld>
  <p:clrMap bg1="lt1" tx1="dk1" bg2="lt2" tx2="dk2" accent1="accent1" accent2="accent2" accent3="accent3" accent4="accent4" accent5="accent5" accent6="accent6" hlink="hlink" folHlink="folHlink"/>
  <p:notesStyle>
    <a:lvl1pPr marL="0" algn="l" defTabSz="914084" rtl="0" eaLnBrk="1" latinLnBrk="0" hangingPunct="1">
      <a:defRPr sz="1200" kern="1200">
        <a:solidFill>
          <a:schemeClr val="tx1"/>
        </a:solidFill>
        <a:latin typeface="+mn-lt"/>
        <a:ea typeface="+mn-ea"/>
        <a:cs typeface="+mn-cs"/>
      </a:defRPr>
    </a:lvl1pPr>
    <a:lvl2pPr marL="457043" algn="l" defTabSz="914084" rtl="0" eaLnBrk="1" latinLnBrk="0" hangingPunct="1">
      <a:defRPr sz="1200" kern="1200">
        <a:solidFill>
          <a:schemeClr val="tx1"/>
        </a:solidFill>
        <a:latin typeface="+mn-lt"/>
        <a:ea typeface="+mn-ea"/>
        <a:cs typeface="+mn-cs"/>
      </a:defRPr>
    </a:lvl2pPr>
    <a:lvl3pPr marL="914084" algn="l" defTabSz="914084" rtl="0" eaLnBrk="1" latinLnBrk="0" hangingPunct="1">
      <a:defRPr sz="1200" kern="1200">
        <a:solidFill>
          <a:schemeClr val="tx1"/>
        </a:solidFill>
        <a:latin typeface="+mn-lt"/>
        <a:ea typeface="+mn-ea"/>
        <a:cs typeface="+mn-cs"/>
      </a:defRPr>
    </a:lvl3pPr>
    <a:lvl4pPr marL="1371128" algn="l" defTabSz="914084" rtl="0" eaLnBrk="1" latinLnBrk="0" hangingPunct="1">
      <a:defRPr sz="1200" kern="1200">
        <a:solidFill>
          <a:schemeClr val="tx1"/>
        </a:solidFill>
        <a:latin typeface="+mn-lt"/>
        <a:ea typeface="+mn-ea"/>
        <a:cs typeface="+mn-cs"/>
      </a:defRPr>
    </a:lvl4pPr>
    <a:lvl5pPr marL="1828168" algn="l" defTabSz="914084" rtl="0" eaLnBrk="1" latinLnBrk="0" hangingPunct="1">
      <a:defRPr sz="1200" kern="1200">
        <a:solidFill>
          <a:schemeClr val="tx1"/>
        </a:solidFill>
        <a:latin typeface="+mn-lt"/>
        <a:ea typeface="+mn-ea"/>
        <a:cs typeface="+mn-cs"/>
      </a:defRPr>
    </a:lvl5pPr>
    <a:lvl6pPr marL="2285211" algn="l" defTabSz="914084" rtl="0" eaLnBrk="1" latinLnBrk="0" hangingPunct="1">
      <a:defRPr sz="1200" kern="1200">
        <a:solidFill>
          <a:schemeClr val="tx1"/>
        </a:solidFill>
        <a:latin typeface="+mn-lt"/>
        <a:ea typeface="+mn-ea"/>
        <a:cs typeface="+mn-cs"/>
      </a:defRPr>
    </a:lvl6pPr>
    <a:lvl7pPr marL="2742252" algn="l" defTabSz="914084" rtl="0" eaLnBrk="1" latinLnBrk="0" hangingPunct="1">
      <a:defRPr sz="1200" kern="1200">
        <a:solidFill>
          <a:schemeClr val="tx1"/>
        </a:solidFill>
        <a:latin typeface="+mn-lt"/>
        <a:ea typeface="+mn-ea"/>
        <a:cs typeface="+mn-cs"/>
      </a:defRPr>
    </a:lvl7pPr>
    <a:lvl8pPr marL="3199294" algn="l" defTabSz="914084" rtl="0" eaLnBrk="1" latinLnBrk="0" hangingPunct="1">
      <a:defRPr sz="1200" kern="1200">
        <a:solidFill>
          <a:schemeClr val="tx1"/>
        </a:solidFill>
        <a:latin typeface="+mn-lt"/>
        <a:ea typeface="+mn-ea"/>
        <a:cs typeface="+mn-cs"/>
      </a:defRPr>
    </a:lvl8pPr>
    <a:lvl9pPr marL="3656336" algn="l" defTabSz="9140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ED2394B-E06C-4DC9-BCC2-551C3DED9AAD}"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Max LL Entries = 1 (Header) + 1 (For ADC Data for all channels) = 2</a:t>
            </a:r>
          </a:p>
        </p:txBody>
      </p:sp>
      <p:sp>
        <p:nvSpPr>
          <p:cNvPr id="4" name="Slide Number Placeholder 3"/>
          <p:cNvSpPr>
            <a:spLocks noGrp="1"/>
          </p:cNvSpPr>
          <p:nvPr>
            <p:ph type="sldNum" sz="quarter" idx="10"/>
          </p:nvPr>
        </p:nvSpPr>
        <p:spPr/>
        <p:txBody>
          <a:bodyPr/>
          <a:lstStyle/>
          <a:p>
            <a:fld id="{D1E2D6A2-3EE2-419F-BEC9-B70353EEEA26}" type="slidenum">
              <a:rPr lang="en-US" smtClean="0"/>
              <a:t>10</a:t>
            </a:fld>
            <a:endParaRPr lang="en-US"/>
          </a:p>
        </p:txBody>
      </p:sp>
    </p:spTree>
    <p:extLst>
      <p:ext uri="{BB962C8B-B14F-4D97-AF65-F5344CB8AC3E}">
        <p14:creationId xmlns:p14="http://schemas.microsoft.com/office/powerpoint/2010/main" val="3330149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Max LL Entries = 1 (Header) + 1 (CP for all channels) + 1 (For ADC Data for all channels) = 3</a:t>
            </a:r>
          </a:p>
          <a:p>
            <a:endParaRPr lang="en-US" baseline="0" dirty="0" smtClean="0"/>
          </a:p>
        </p:txBody>
      </p:sp>
      <p:sp>
        <p:nvSpPr>
          <p:cNvPr id="4" name="Slide Number Placeholder 3"/>
          <p:cNvSpPr>
            <a:spLocks noGrp="1"/>
          </p:cNvSpPr>
          <p:nvPr>
            <p:ph type="sldNum" sz="quarter" idx="10"/>
          </p:nvPr>
        </p:nvSpPr>
        <p:spPr/>
        <p:txBody>
          <a:bodyPr/>
          <a:lstStyle/>
          <a:p>
            <a:fld id="{D1E2D6A2-3EE2-419F-BEC9-B70353EEEA26}" type="slidenum">
              <a:rPr lang="en-US" smtClean="0"/>
              <a:t>11</a:t>
            </a:fld>
            <a:endParaRPr lang="en-US"/>
          </a:p>
        </p:txBody>
      </p:sp>
    </p:spTree>
    <p:extLst>
      <p:ext uri="{BB962C8B-B14F-4D97-AF65-F5344CB8AC3E}">
        <p14:creationId xmlns:p14="http://schemas.microsoft.com/office/powerpoint/2010/main" val="3330149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Max LL Entries = 1 (Header) + 1 (For ADC Data for all channels) + 1 (CP for all channels) = 3</a:t>
            </a:r>
          </a:p>
          <a:p>
            <a:endParaRPr lang="en-US" baseline="0" dirty="0" smtClean="0"/>
          </a:p>
        </p:txBody>
      </p:sp>
      <p:sp>
        <p:nvSpPr>
          <p:cNvPr id="4" name="Slide Number Placeholder 3"/>
          <p:cNvSpPr>
            <a:spLocks noGrp="1"/>
          </p:cNvSpPr>
          <p:nvPr>
            <p:ph type="sldNum" sz="quarter" idx="10"/>
          </p:nvPr>
        </p:nvSpPr>
        <p:spPr/>
        <p:txBody>
          <a:bodyPr/>
          <a:lstStyle/>
          <a:p>
            <a:fld id="{D1E2D6A2-3EE2-419F-BEC9-B70353EEEA26}" type="slidenum">
              <a:rPr lang="en-US" smtClean="0"/>
              <a:t>12</a:t>
            </a:fld>
            <a:endParaRPr lang="en-US"/>
          </a:p>
        </p:txBody>
      </p:sp>
    </p:spTree>
    <p:extLst>
      <p:ext uri="{BB962C8B-B14F-4D97-AF65-F5344CB8AC3E}">
        <p14:creationId xmlns:p14="http://schemas.microsoft.com/office/powerpoint/2010/main" val="3330149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Max LL Entries = 1 (Header) + 1 (CP for all channels) + 1 (For ADC Data for all channels) + 1 (CQ0) + 1 (CQ1) + 1 (CQ2) = 6</a:t>
            </a:r>
          </a:p>
          <a:p>
            <a:endParaRPr lang="en-US" baseline="0" dirty="0" smtClean="0"/>
          </a:p>
        </p:txBody>
      </p:sp>
      <p:sp>
        <p:nvSpPr>
          <p:cNvPr id="4" name="Slide Number Placeholder 3"/>
          <p:cNvSpPr>
            <a:spLocks noGrp="1"/>
          </p:cNvSpPr>
          <p:nvPr>
            <p:ph type="sldNum" sz="quarter" idx="10"/>
          </p:nvPr>
        </p:nvSpPr>
        <p:spPr/>
        <p:txBody>
          <a:bodyPr/>
          <a:lstStyle/>
          <a:p>
            <a:fld id="{D1E2D6A2-3EE2-419F-BEC9-B70353EEEA26}" type="slidenum">
              <a:rPr lang="en-US" smtClean="0"/>
              <a:t>13</a:t>
            </a:fld>
            <a:endParaRPr lang="en-US"/>
          </a:p>
        </p:txBody>
      </p:sp>
    </p:spTree>
    <p:extLst>
      <p:ext uri="{BB962C8B-B14F-4D97-AF65-F5344CB8AC3E}">
        <p14:creationId xmlns:p14="http://schemas.microsoft.com/office/powerpoint/2010/main" val="333014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E2D6A2-3EE2-419F-BEC9-B70353EEEA26}" type="slidenum">
              <a:rPr lang="en-US" smtClean="0"/>
              <a:t>2</a:t>
            </a:fld>
            <a:endParaRPr lang="en-US"/>
          </a:p>
        </p:txBody>
      </p:sp>
    </p:spTree>
    <p:extLst>
      <p:ext uri="{BB962C8B-B14F-4D97-AF65-F5344CB8AC3E}">
        <p14:creationId xmlns:p14="http://schemas.microsoft.com/office/powerpoint/2010/main" val="333014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Max LL Entries = 1 (Header) + 1 (ADC Channel 1) + 1 (ADC Channel 2) + 1 (ADC Channel 3) + 1 (ADC Channel 4)= 5</a:t>
            </a:r>
          </a:p>
          <a:p>
            <a:endParaRPr lang="en-US" baseline="0" dirty="0" smtClean="0"/>
          </a:p>
        </p:txBody>
      </p:sp>
      <p:sp>
        <p:nvSpPr>
          <p:cNvPr id="4" name="Slide Number Placeholder 3"/>
          <p:cNvSpPr>
            <a:spLocks noGrp="1"/>
          </p:cNvSpPr>
          <p:nvPr>
            <p:ph type="sldNum" sz="quarter" idx="10"/>
          </p:nvPr>
        </p:nvSpPr>
        <p:spPr/>
        <p:txBody>
          <a:bodyPr/>
          <a:lstStyle/>
          <a:p>
            <a:fld id="{D1E2D6A2-3EE2-419F-BEC9-B70353EEEA26}" type="slidenum">
              <a:rPr lang="en-US" smtClean="0"/>
              <a:t>3</a:t>
            </a:fld>
            <a:endParaRPr lang="en-US"/>
          </a:p>
        </p:txBody>
      </p:sp>
    </p:spTree>
    <p:extLst>
      <p:ext uri="{BB962C8B-B14F-4D97-AF65-F5344CB8AC3E}">
        <p14:creationId xmlns:p14="http://schemas.microsoft.com/office/powerpoint/2010/main" val="333014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Max LL Entries =  1 (Header) +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(CP Channel 1) + 1 (ADC Channel 1) +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(CP Channel 2) + 1 (ADC Channel 2)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(CP Channel 3) + 1 (ADC Channel 3) +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(CP Channel 4) + 1 (ADC Channel 4) = 9</a:t>
            </a:r>
          </a:p>
        </p:txBody>
      </p:sp>
      <p:sp>
        <p:nvSpPr>
          <p:cNvPr id="4" name="Slide Number Placeholder 3"/>
          <p:cNvSpPr>
            <a:spLocks noGrp="1"/>
          </p:cNvSpPr>
          <p:nvPr>
            <p:ph type="sldNum" sz="quarter" idx="10"/>
          </p:nvPr>
        </p:nvSpPr>
        <p:spPr/>
        <p:txBody>
          <a:bodyPr/>
          <a:lstStyle/>
          <a:p>
            <a:fld id="{D1E2D6A2-3EE2-419F-BEC9-B70353EEEA26}" type="slidenum">
              <a:rPr lang="en-US" smtClean="0"/>
              <a:t>4</a:t>
            </a:fld>
            <a:endParaRPr lang="en-US"/>
          </a:p>
        </p:txBody>
      </p:sp>
    </p:spTree>
    <p:extLst>
      <p:ext uri="{BB962C8B-B14F-4D97-AF65-F5344CB8AC3E}">
        <p14:creationId xmlns:p14="http://schemas.microsoft.com/office/powerpoint/2010/main" val="333014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Max LL Entries =  1 (Header) +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(CP Channel 1) + 1 (ADC Channel 1) +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(CP Channel 2) + 1 (ADC Channel 2)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(CP Channel 3) + 1 (ADC Channel 3) +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(CP Channel 4) + 1 (ADC Channel 4) = 9</a:t>
            </a:r>
          </a:p>
          <a:p>
            <a:endParaRPr lang="en-US" baseline="0" dirty="0" smtClean="0"/>
          </a:p>
        </p:txBody>
      </p:sp>
      <p:sp>
        <p:nvSpPr>
          <p:cNvPr id="4" name="Slide Number Placeholder 3"/>
          <p:cNvSpPr>
            <a:spLocks noGrp="1"/>
          </p:cNvSpPr>
          <p:nvPr>
            <p:ph type="sldNum" sz="quarter" idx="10"/>
          </p:nvPr>
        </p:nvSpPr>
        <p:spPr/>
        <p:txBody>
          <a:bodyPr/>
          <a:lstStyle/>
          <a:p>
            <a:fld id="{D1E2D6A2-3EE2-419F-BEC9-B70353EEEA26}" type="slidenum">
              <a:rPr lang="en-US" smtClean="0"/>
              <a:t>5</a:t>
            </a:fld>
            <a:endParaRPr lang="en-US"/>
          </a:p>
        </p:txBody>
      </p:sp>
    </p:spTree>
    <p:extLst>
      <p:ext uri="{BB962C8B-B14F-4D97-AF65-F5344CB8AC3E}">
        <p14:creationId xmlns:p14="http://schemas.microsoft.com/office/powerpoint/2010/main" val="3330149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Max LL Entries =  1 (Header) +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(CP Channel 1) + 1 (ADC Channel 1) +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(CP Channel 2) + 1 (ADC Channel 2)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(CP Channel 3) + 1 (ADC Channel 3) +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(CP Channel 4) + 1 (ADC Channel 4)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1 (CQ 1) + 1 (CQ 2) + 1 (CQ 3) = 12</a:t>
            </a:r>
          </a:p>
          <a:p>
            <a:endParaRPr lang="en-US" baseline="0" dirty="0" smtClean="0"/>
          </a:p>
        </p:txBody>
      </p:sp>
      <p:sp>
        <p:nvSpPr>
          <p:cNvPr id="4" name="Slide Number Placeholder 3"/>
          <p:cNvSpPr>
            <a:spLocks noGrp="1"/>
          </p:cNvSpPr>
          <p:nvPr>
            <p:ph type="sldNum" sz="quarter" idx="10"/>
          </p:nvPr>
        </p:nvSpPr>
        <p:spPr/>
        <p:txBody>
          <a:bodyPr/>
          <a:lstStyle/>
          <a:p>
            <a:fld id="{D1E2D6A2-3EE2-419F-BEC9-B70353EEEA26}" type="slidenum">
              <a:rPr lang="en-US" smtClean="0"/>
              <a:t>6</a:t>
            </a:fld>
            <a:endParaRPr lang="en-US"/>
          </a:p>
        </p:txBody>
      </p:sp>
    </p:spTree>
    <p:extLst>
      <p:ext uri="{BB962C8B-B14F-4D97-AF65-F5344CB8AC3E}">
        <p14:creationId xmlns:p14="http://schemas.microsoft.com/office/powerpoint/2010/main" val="3330149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Instead of creating a chain per channel. We create a chain for all the CP (0 to 7) for all channels.</a:t>
            </a:r>
          </a:p>
          <a:p>
            <a:pPr marL="0" marR="0" indent="0" algn="l" defTabSz="914084"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Max LL Entries =  1 (Header) +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8 (CP) +</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4 Channels * ADC = 13 Entries</a:t>
            </a:r>
          </a:p>
          <a:p>
            <a:pPr marL="0" marR="0" indent="0" algn="l" defTabSz="914084"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 CP chain will </a:t>
            </a:r>
            <a:r>
              <a:rPr lang="en-US" i="0" u="sng" baseline="0" dirty="0" smtClean="0"/>
              <a:t>only</a:t>
            </a:r>
            <a:r>
              <a:rPr lang="en-US" baseline="0" dirty="0" smtClean="0"/>
              <a:t> use CPREG0 to CPREG3. Looking only at the CP Chain described in the figure above:-</a:t>
            </a:r>
          </a:p>
          <a:p>
            <a:endParaRPr lang="en-US" baseline="0" dirty="0" smtClean="0"/>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Size of each LL Entry in the CP Chain = 4 Channels (All the ADC Channels) * 4 bytes (Size of CP) = 16 bytes</a:t>
            </a:r>
          </a:p>
          <a:p>
            <a:endParaRPr lang="en-US" baseline="0" dirty="0" smtClean="0"/>
          </a:p>
          <a:p>
            <a:r>
              <a:rPr lang="en-US" b="1" u="sng" baseline="0" dirty="0" smtClean="0"/>
              <a:t>For example:</a:t>
            </a:r>
          </a:p>
          <a:p>
            <a:endParaRPr lang="en-US" baseline="0" dirty="0" smtClean="0"/>
          </a:p>
          <a:p>
            <a:r>
              <a:rPr lang="en-US" b="1" baseline="0" dirty="0" smtClean="0"/>
              <a:t>Multiple Chirp Mode M = 2</a:t>
            </a:r>
          </a:p>
          <a:p>
            <a:endParaRPr lang="en-US" baseline="0" dirty="0" smtClean="0"/>
          </a:p>
          <a:p>
            <a:r>
              <a:rPr lang="en-US" baseline="0" dirty="0" smtClean="0"/>
              <a:t>CP Chain = (CH0CPREG0, CH0CPREG1, CH0CPREG2, CH0CPREG3)  +    // </a:t>
            </a:r>
            <a:r>
              <a:rPr lang="en-US" u="sng" baseline="0" dirty="0" smtClean="0"/>
              <a:t>LL/EDMA Entry 2:</a:t>
            </a:r>
            <a:r>
              <a:rPr lang="en-US" baseline="0" dirty="0" smtClean="0"/>
              <a:t> Base Address = CH0CPREG0 Size = 16 bytes</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(CH1CPREG0, CH1CPREG1, CH1CPREG2, CH1CPREG3)  +    // </a:t>
            </a:r>
            <a:r>
              <a:rPr lang="en-US" u="sng" baseline="0" dirty="0" smtClean="0"/>
              <a:t>LL/EDMA Entry 3:</a:t>
            </a:r>
            <a:r>
              <a:rPr lang="en-US" baseline="0" dirty="0" smtClean="0"/>
              <a:t> Base Address = CH1CPREG0 Size = 16 bytes</a:t>
            </a:r>
          </a:p>
          <a:p>
            <a:endParaRPr lang="en-US" b="1" baseline="0" dirty="0" smtClean="0"/>
          </a:p>
          <a:p>
            <a:r>
              <a:rPr lang="en-US" b="1" baseline="0" dirty="0" smtClean="0"/>
              <a:t>Multiple Chirp Mode M = 4</a:t>
            </a:r>
          </a:p>
          <a:p>
            <a:endParaRPr lang="en-US" baseline="0" dirty="0" smtClean="0"/>
          </a:p>
          <a:p>
            <a:r>
              <a:rPr lang="en-US" baseline="0" dirty="0" smtClean="0"/>
              <a:t>CP Chain = (CH0CPREG0, CH0CPREG1, CH0CPREG2, CH0CPREG3)  +    // </a:t>
            </a:r>
            <a:r>
              <a:rPr lang="en-US" u="sng" baseline="0" dirty="0" smtClean="0"/>
              <a:t>LL/EDMA Entry 2:</a:t>
            </a:r>
            <a:r>
              <a:rPr lang="en-US" baseline="0" dirty="0" smtClean="0"/>
              <a:t> Base Address = CH0CPREG0 Size = 16 bytes</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(CH1CPREG0, CH1CPREG1, CH1CPREG2, CH1CPREG3)  +    // </a:t>
            </a:r>
            <a:r>
              <a:rPr lang="en-US" u="sng" baseline="0" dirty="0" smtClean="0"/>
              <a:t>LL/EDMA Entry 3:</a:t>
            </a:r>
            <a:r>
              <a:rPr lang="en-US" baseline="0" dirty="0" smtClean="0"/>
              <a:t> Base Address = CH1CPREG0 Size = 16 bytes</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(CH2CPREG0, CH2CPREG1, CH2CPREG2, CH2CPREG3)  +    // </a:t>
            </a:r>
            <a:r>
              <a:rPr lang="en-US" u="sng" baseline="0" dirty="0" smtClean="0"/>
              <a:t>LL/EDMA Entry 4:</a:t>
            </a:r>
            <a:r>
              <a:rPr lang="en-US" baseline="0" dirty="0" smtClean="0"/>
              <a:t> Base Address = CH2CPREG0 Size = 16 bytes</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(CH3CPREG0, CH3CPREG1, CH3CPREG2, CH3CPREG3)        // </a:t>
            </a:r>
            <a:r>
              <a:rPr lang="en-US" u="sng" baseline="0" dirty="0" smtClean="0"/>
              <a:t>LL/EDMA Entry 5:</a:t>
            </a:r>
            <a:r>
              <a:rPr lang="en-US" baseline="0" dirty="0" smtClean="0"/>
              <a:t> Base Address = CH3CPREG0 Size = 16 bytes</a:t>
            </a:r>
          </a:p>
          <a:p>
            <a:pPr marL="0" marR="0" indent="0" algn="l" defTabSz="914084" rtl="0" eaLnBrk="1" fontAlgn="auto" latinLnBrk="0" hangingPunct="1">
              <a:lnSpc>
                <a:spcPct val="100000"/>
              </a:lnSpc>
              <a:spcBef>
                <a:spcPts val="0"/>
              </a:spcBef>
              <a:spcAft>
                <a:spcPts val="0"/>
              </a:spcAft>
              <a:buClrTx/>
              <a:buSzTx/>
              <a:buFontTx/>
              <a:buNone/>
              <a:tabLst/>
              <a:defRPr/>
            </a:pPr>
            <a:endParaRPr lang="en-US" baseline="0" dirty="0" smtClean="0"/>
          </a:p>
          <a:p>
            <a:r>
              <a:rPr lang="en-US" b="1" u="none" baseline="0" dirty="0" smtClean="0"/>
              <a:t>Multiple Chirp Mode M = 8</a:t>
            </a:r>
          </a:p>
          <a:p>
            <a:endParaRPr lang="en-US" baseline="0" dirty="0" smtClean="0"/>
          </a:p>
          <a:p>
            <a:r>
              <a:rPr lang="en-US" baseline="0" dirty="0" smtClean="0"/>
              <a:t>CP Chain = (CH0CPREG0, CH0CPREG1, CH0CPREG2, CH0CPREG3)  +    // </a:t>
            </a:r>
            <a:r>
              <a:rPr lang="en-US" u="sng" baseline="0" dirty="0" smtClean="0"/>
              <a:t>LL/EDMA Entry 2:</a:t>
            </a:r>
            <a:r>
              <a:rPr lang="en-US" baseline="0" dirty="0" smtClean="0"/>
              <a:t> Base Address = CH0CPREG0 Size = 16 bytes</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(CH1CPREG0, CH1CPREG1, CH1CPREG2, CH1CPREG3)  +    // </a:t>
            </a:r>
            <a:r>
              <a:rPr lang="en-US" u="sng" baseline="0" dirty="0" smtClean="0"/>
              <a:t>LL/EDMA Entry 3:</a:t>
            </a:r>
            <a:r>
              <a:rPr lang="en-US" baseline="0" dirty="0" smtClean="0"/>
              <a:t> Base Address = CH1CPREG0 Size = 16 bytes</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(CH2CPREG0, CH2CPREG1, CH2CPREG2, CH2CPREG3)  +    // </a:t>
            </a:r>
            <a:r>
              <a:rPr lang="en-US" u="sng" baseline="0" dirty="0" smtClean="0"/>
              <a:t>LL/EDMA Entry 4:</a:t>
            </a:r>
            <a:r>
              <a:rPr lang="en-US" baseline="0" dirty="0" smtClean="0"/>
              <a:t> Base Address = CH2CPREG0 Size = 16 bytes</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(CH3CPREG0, CH3CPREG1, CH3CPREG2, CH3CPREG3)  +    // </a:t>
            </a:r>
            <a:r>
              <a:rPr lang="en-US" u="sng" baseline="0" dirty="0" smtClean="0"/>
              <a:t>LL/EDMA Entry 5:</a:t>
            </a:r>
            <a:r>
              <a:rPr lang="en-US" baseline="0" dirty="0" smtClean="0"/>
              <a:t> Base Address = CH3CPREG0 Size = 16 bytes</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(CH4CPREG0, CH4CPREG1, CH4CPREG2, CH4CPREG3)  +    // </a:t>
            </a:r>
            <a:r>
              <a:rPr lang="en-US" u="sng" baseline="0" dirty="0" smtClean="0"/>
              <a:t>LL/EDMA Entry 6:</a:t>
            </a:r>
            <a:r>
              <a:rPr lang="en-US" baseline="0" dirty="0" smtClean="0"/>
              <a:t> Base Address = CH4CPREG0 Size = 16 bytes</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(CH5CPREG0, CH5CPREG1, CH5CPREG2, CH5CPREG3)  +    // </a:t>
            </a:r>
            <a:r>
              <a:rPr lang="en-US" u="sng" baseline="0" dirty="0" smtClean="0"/>
              <a:t>LL/EDMA Entry 7:</a:t>
            </a:r>
            <a:r>
              <a:rPr lang="en-US" baseline="0" dirty="0" smtClean="0"/>
              <a:t> Base Address = CH5CPREG0 Size = 16 bytes</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(CH6CPREG0, CH6CPREG1, CH6CPREG2, CH6CPREG3)  +    // </a:t>
            </a:r>
            <a:r>
              <a:rPr lang="en-US" u="sng" baseline="0" dirty="0" smtClean="0"/>
              <a:t>LL/EDMA Entry 8:</a:t>
            </a:r>
            <a:r>
              <a:rPr lang="en-US" baseline="0" dirty="0" smtClean="0"/>
              <a:t> Base Address = CH6CPREG0 Size = 16 bytes</a:t>
            </a:r>
          </a:p>
          <a:p>
            <a:pPr marL="0" marR="0" indent="0" algn="l" defTabSz="914084" rtl="0" eaLnBrk="1" fontAlgn="auto" latinLnBrk="0" hangingPunct="1">
              <a:lnSpc>
                <a:spcPct val="100000"/>
              </a:lnSpc>
              <a:spcBef>
                <a:spcPts val="0"/>
              </a:spcBef>
              <a:spcAft>
                <a:spcPts val="0"/>
              </a:spcAft>
              <a:buClrTx/>
              <a:buSzTx/>
              <a:buFontTx/>
              <a:buNone/>
              <a:tabLst/>
              <a:defRPr/>
            </a:pPr>
            <a:r>
              <a:rPr lang="en-US" baseline="0" dirty="0" smtClean="0"/>
              <a:t>                 (CH7CPREG0, CH7CPREG1, CH7CPREG2, CH7CPREG3)        // </a:t>
            </a:r>
            <a:r>
              <a:rPr lang="en-US" u="sng" baseline="0" dirty="0" smtClean="0"/>
              <a:t>LL/EDMA Entry 9:</a:t>
            </a:r>
            <a:r>
              <a:rPr lang="en-US" baseline="0" dirty="0" smtClean="0"/>
              <a:t> Base Address = CH7CPREG0 Size = 16 bytes</a:t>
            </a:r>
          </a:p>
          <a:p>
            <a:pPr marL="0" marR="0" indent="0" algn="l" defTabSz="914084"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084"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So basically we will be sending “Multiple CP” for all ADC Channels. Even if they are not enabled. The proposed “HSI Header” would have information about the RX Channels enabled. This header information can be used to post-process the received stream and access the CP for the enabled channels only.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1E2D6A2-3EE2-419F-BEC9-B70353EEEA26}" type="slidenum">
              <a:rPr lang="en-US" smtClean="0"/>
              <a:t>7</a:t>
            </a:fld>
            <a:endParaRPr lang="en-US"/>
          </a:p>
        </p:txBody>
      </p:sp>
    </p:spTree>
    <p:extLst>
      <p:ext uri="{BB962C8B-B14F-4D97-AF65-F5344CB8AC3E}">
        <p14:creationId xmlns:p14="http://schemas.microsoft.com/office/powerpoint/2010/main" val="3330149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E2D6A2-3EE2-419F-BEC9-B70353EEEA26}" type="slidenum">
              <a:rPr lang="en-US" smtClean="0"/>
              <a:t>8</a:t>
            </a:fld>
            <a:endParaRPr lang="en-US"/>
          </a:p>
        </p:txBody>
      </p:sp>
    </p:spTree>
    <p:extLst>
      <p:ext uri="{BB962C8B-B14F-4D97-AF65-F5344CB8AC3E}">
        <p14:creationId xmlns:p14="http://schemas.microsoft.com/office/powerpoint/2010/main" val="3330149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E2D6A2-3EE2-419F-BEC9-B70353EEEA26}" type="slidenum">
              <a:rPr lang="en-US" smtClean="0"/>
              <a:t>9</a:t>
            </a:fld>
            <a:endParaRPr lang="en-US"/>
          </a:p>
        </p:txBody>
      </p:sp>
    </p:spTree>
    <p:extLst>
      <p:ext uri="{BB962C8B-B14F-4D97-AF65-F5344CB8AC3E}">
        <p14:creationId xmlns:p14="http://schemas.microsoft.com/office/powerpoint/2010/main" val="3330149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4.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36"/>
            <a:ext cx="8458200" cy="1102519"/>
          </a:xfrm>
        </p:spPr>
        <p:txBody>
          <a:bodyPr/>
          <a:lstStyle>
            <a:lvl1pPr>
              <a:defRPr sz="40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smtClean="0"/>
              <a:t>Click to edit Master subtitle style</a:t>
            </a:r>
            <a:endParaRPr lang="en-US"/>
          </a:p>
        </p:txBody>
      </p:sp>
      <p:sp>
        <p:nvSpPr>
          <p:cNvPr id="4" name="Rectangle 24"/>
          <p:cNvSpPr>
            <a:spLocks noGrp="1" noChangeArrowheads="1"/>
          </p:cNvSpPr>
          <p:nvPr>
            <p:ph type="sldNum" sz="quarter" idx="10"/>
          </p:nvPr>
        </p:nvSpPr>
        <p:spPr>
          <a:xfrm>
            <a:off x="6642100" y="4529149"/>
            <a:ext cx="2133600" cy="154781"/>
          </a:xfrm>
        </p:spPr>
        <p:txBody>
          <a:bodyPr/>
          <a:lstStyle>
            <a:lvl1pPr>
              <a:defRPr/>
            </a:lvl1pPr>
          </a:lstStyle>
          <a:p>
            <a:fld id="{B1006088-BF21-4FD5-870B-675EAADE47B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6" y="204787"/>
            <a:ext cx="3008313" cy="871538"/>
          </a:xfrm>
        </p:spPr>
        <p:txBody>
          <a:bodyPr anchor="b"/>
          <a:lstStyle>
            <a:lvl1pPr algn="l">
              <a:defRPr sz="32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04799"/>
            <a:ext cx="5111750" cy="4389835"/>
          </a:xfrm>
          <a:noFill/>
          <a:ln w="9525" algn="ctr">
            <a:noFill/>
            <a:miter lim="800000"/>
            <a:headEnd/>
            <a:tailEnd/>
          </a:ln>
        </p:spPr>
        <p:txBody>
          <a:bodyPr vert="horz" wrap="square" lIns="91408" tIns="45704" rIns="91408" bIns="45704"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16" y="1076328"/>
            <a:ext cx="3008313" cy="3518297"/>
          </a:xfrm>
        </p:spPr>
        <p:txBody>
          <a:bodyPr/>
          <a:lstStyle>
            <a:lvl1pPr marL="0" indent="0">
              <a:buNone/>
              <a:defRPr sz="2000"/>
            </a:lvl1pPr>
            <a:lvl2pPr marL="457043" indent="0">
              <a:buNone/>
              <a:defRPr sz="1200"/>
            </a:lvl2pPr>
            <a:lvl3pPr marL="914084" indent="0">
              <a:buNone/>
              <a:defRPr sz="1000"/>
            </a:lvl3pPr>
            <a:lvl4pPr marL="1371128" indent="0">
              <a:buNone/>
              <a:defRPr sz="900"/>
            </a:lvl4pPr>
            <a:lvl5pPr marL="1828168" indent="0">
              <a:buNone/>
              <a:defRPr sz="900"/>
            </a:lvl5pPr>
            <a:lvl6pPr marL="2285211" indent="0">
              <a:buNone/>
              <a:defRPr sz="900"/>
            </a:lvl6pPr>
            <a:lvl7pPr marL="2742252" indent="0">
              <a:buNone/>
              <a:defRPr sz="900"/>
            </a:lvl7pPr>
            <a:lvl8pPr marL="3199294" indent="0">
              <a:buNone/>
              <a:defRPr sz="900"/>
            </a:lvl8pPr>
            <a:lvl9pPr marL="3656336"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043" indent="0">
              <a:buNone/>
              <a:defRPr sz="2800"/>
            </a:lvl2pPr>
            <a:lvl3pPr marL="914084" indent="0">
              <a:buNone/>
              <a:defRPr sz="2400"/>
            </a:lvl3pPr>
            <a:lvl4pPr marL="1371128" indent="0">
              <a:buNone/>
              <a:defRPr sz="2000"/>
            </a:lvl4pPr>
            <a:lvl5pPr marL="1828168" indent="0">
              <a:buNone/>
              <a:defRPr sz="2000"/>
            </a:lvl5pPr>
            <a:lvl6pPr marL="2285211" indent="0">
              <a:buNone/>
              <a:defRPr sz="2000"/>
            </a:lvl6pPr>
            <a:lvl7pPr marL="2742252" indent="0">
              <a:buNone/>
              <a:defRPr sz="2000"/>
            </a:lvl7pPr>
            <a:lvl8pPr marL="3199294" indent="0">
              <a:buNone/>
              <a:defRPr sz="2000"/>
            </a:lvl8pPr>
            <a:lvl9pPr marL="3656336"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4025510"/>
            <a:ext cx="5486400" cy="603647"/>
          </a:xfrm>
        </p:spPr>
        <p:txBody>
          <a:bodyPr/>
          <a:lstStyle>
            <a:lvl1pPr marL="0" indent="0">
              <a:buNone/>
              <a:defRPr sz="1400"/>
            </a:lvl1pPr>
            <a:lvl2pPr marL="457043" indent="0">
              <a:buNone/>
              <a:defRPr sz="1200"/>
            </a:lvl2pPr>
            <a:lvl3pPr marL="914084" indent="0">
              <a:buNone/>
              <a:defRPr sz="1000"/>
            </a:lvl3pPr>
            <a:lvl4pPr marL="1371128" indent="0">
              <a:buNone/>
              <a:defRPr sz="900"/>
            </a:lvl4pPr>
            <a:lvl5pPr marL="1828168" indent="0">
              <a:buNone/>
              <a:defRPr sz="900"/>
            </a:lvl5pPr>
            <a:lvl6pPr marL="2285211" indent="0">
              <a:buNone/>
              <a:defRPr sz="900"/>
            </a:lvl6pPr>
            <a:lvl7pPr marL="2742252" indent="0">
              <a:buNone/>
              <a:defRPr sz="900"/>
            </a:lvl7pPr>
            <a:lvl8pPr marL="3199294" indent="0">
              <a:buNone/>
              <a:defRPr sz="900"/>
            </a:lvl8pPr>
            <a:lvl9pPr marL="3656336"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9" y="107164"/>
            <a:ext cx="2141537" cy="4301729"/>
          </a:xfrm>
        </p:spPr>
        <p:txBody>
          <a:bodyPr vert="eaVert"/>
          <a:lstStyle>
            <a:lvl1pPr>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31775" y="107164"/>
            <a:ext cx="6275388" cy="4301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48"/>
            <a:ext cx="8458200" cy="1102519"/>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a:t>Click to edit Master subtitle style</a:t>
            </a:r>
          </a:p>
        </p:txBody>
      </p:sp>
      <p:sp>
        <p:nvSpPr>
          <p:cNvPr id="4" name="Rectangle 24"/>
          <p:cNvSpPr>
            <a:spLocks noGrp="1" noChangeArrowheads="1"/>
          </p:cNvSpPr>
          <p:nvPr>
            <p:ph type="sldNum" sz="quarter" idx="10"/>
          </p:nvPr>
        </p:nvSpPr>
        <p:spPr>
          <a:xfrm>
            <a:off x="6642100" y="4529161"/>
            <a:ext cx="2133600" cy="154781"/>
          </a:xfrm>
          <a:prstGeom prst="rect">
            <a:avLst/>
          </a:prstGeom>
        </p:spPr>
        <p:txBody>
          <a:bodyPr/>
          <a:lstStyle>
            <a:lvl1pPr>
              <a:defRPr/>
            </a:lvl1pPr>
          </a:lstStyle>
          <a:p>
            <a:pPr defTabSz="685563" fontAlgn="base">
              <a:spcBef>
                <a:spcPct val="0"/>
              </a:spcBef>
              <a:spcAft>
                <a:spcPct val="0"/>
              </a:spcAft>
              <a:defRPr/>
            </a:pPr>
            <a:fld id="{AE7985EE-CC81-4AD9-9FD5-46D7FDA8E03F}" type="slidenum">
              <a:rPr lang="en-US" smtClean="0">
                <a:solidFill>
                  <a:srgbClr val="000000"/>
                </a:solidFill>
              </a:rPr>
              <a:pPr defTabSz="685563"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2350819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0" y="0"/>
            <a:ext cx="9144000" cy="5143500"/>
          </a:xfrm>
          <a:prstGeom prst="rect">
            <a:avLst/>
          </a:prstGeom>
          <a:noFill/>
          <a:ln w="9525">
            <a:noFill/>
            <a:miter lim="800000"/>
            <a:headEnd/>
            <a:tailEnd/>
          </a:ln>
        </p:spPr>
      </p:pic>
      <p:sp>
        <p:nvSpPr>
          <p:cNvPr id="3074" name="Rectangle 2"/>
          <p:cNvSpPr>
            <a:spLocks noGrp="1" noChangeArrowheads="1"/>
          </p:cNvSpPr>
          <p:nvPr>
            <p:ph type="ctrTitle"/>
          </p:nvPr>
        </p:nvSpPr>
        <p:spPr>
          <a:xfrm>
            <a:off x="342900" y="1771600"/>
            <a:ext cx="8458200" cy="872678"/>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644279"/>
            <a:ext cx="8458200" cy="628545"/>
          </a:xfrm>
          <a:ln/>
        </p:spPr>
        <p:txBody>
          <a:bodyPr/>
          <a:lstStyle>
            <a:lvl1pPr marL="0" indent="0">
              <a:buFontTx/>
              <a:buNone/>
              <a:defRPr sz="2000" b="1">
                <a:solidFill>
                  <a:schemeClr val="tx1">
                    <a:lumMod val="65000"/>
                    <a:lumOff val="35000"/>
                  </a:schemeClr>
                </a:solidFill>
              </a:defRPr>
            </a:lvl1pPr>
          </a:lstStyle>
          <a:p>
            <a:r>
              <a:rPr lang="en-US" dirty="0"/>
              <a:t>Click to edit Master subtitle style</a:t>
            </a:r>
          </a:p>
        </p:txBody>
      </p:sp>
      <p:grpSp>
        <p:nvGrpSpPr>
          <p:cNvPr id="8" name="Group 7"/>
          <p:cNvGrpSpPr/>
          <p:nvPr userDrawn="1"/>
        </p:nvGrpSpPr>
        <p:grpSpPr>
          <a:xfrm>
            <a:off x="-34800" y="4652282"/>
            <a:ext cx="8874108" cy="354258"/>
            <a:chOff x="-34800" y="4652282"/>
            <a:chExt cx="8874108" cy="354258"/>
          </a:xfrm>
        </p:grpSpPr>
        <p:sp>
          <p:nvSpPr>
            <p:cNvPr id="9" name="Rectangle 8"/>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defTabSz="457043"/>
              <a:endParaRPr lang="en-US">
                <a:solidFill>
                  <a:srgbClr val="FFFFFF"/>
                </a:solidFill>
                <a:latin typeface="Arial"/>
              </a:endParaRPr>
            </a:p>
          </p:txBody>
        </p:sp>
        <p:pic>
          <p:nvPicPr>
            <p:cNvPr id="10" name="Picture 9" descr="ti_logo_powerpoint_1_line.png"/>
            <p:cNvPicPr>
              <a:picLocks noChangeAspect="1"/>
            </p:cNvPicPr>
            <p:nvPr userDrawn="1"/>
          </p:nvPicPr>
          <p:blipFill>
            <a:blip r:embed="rId4" cstate="print"/>
            <a:stretch>
              <a:fillRect/>
            </a:stretch>
          </p:blipFill>
          <p:spPr>
            <a:xfrm>
              <a:off x="7143651" y="4742198"/>
              <a:ext cx="1567826" cy="193747"/>
            </a:xfrm>
            <a:prstGeom prst="rect">
              <a:avLst/>
            </a:prstGeom>
          </p:spPr>
        </p:pic>
        <p:grpSp>
          <p:nvGrpSpPr>
            <p:cNvPr id="11" name="Group 10"/>
            <p:cNvGrpSpPr/>
            <p:nvPr userDrawn="1"/>
          </p:nvGrpSpPr>
          <p:grpSpPr>
            <a:xfrm>
              <a:off x="-34800" y="4654430"/>
              <a:ext cx="8874108" cy="352110"/>
              <a:chOff x="-7620" y="6323077"/>
              <a:chExt cx="8814816" cy="466344"/>
            </a:xfrm>
          </p:grpSpPr>
          <p:cxnSp>
            <p:nvCxnSpPr>
              <p:cNvPr id="12" name="Straight Connector 11"/>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725596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0" y="0"/>
            <a:ext cx="9144000" cy="5143500"/>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48"/>
            <a:ext cx="8458200" cy="1102519"/>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330006"/>
            <a:ext cx="8458200" cy="628545"/>
          </a:xfrm>
          <a:ln/>
        </p:spPr>
        <p:txBody>
          <a:bodyPr/>
          <a:lstStyle>
            <a:lvl1pPr marL="0" indent="0">
              <a:buFontTx/>
              <a:buNone/>
              <a:defRPr sz="2000" b="1">
                <a:solidFill>
                  <a:schemeClr val="tx1">
                    <a:lumMod val="65000"/>
                    <a:lumOff val="35000"/>
                  </a:schemeClr>
                </a:solidFill>
              </a:defRPr>
            </a:lvl1pPr>
          </a:lstStyle>
          <a:p>
            <a:r>
              <a:rPr lang="en-US" dirty="0"/>
              <a:t>Click to edit Master subtitle style</a:t>
            </a:r>
          </a:p>
        </p:txBody>
      </p:sp>
      <p:grpSp>
        <p:nvGrpSpPr>
          <p:cNvPr id="8" name="Group 7"/>
          <p:cNvGrpSpPr/>
          <p:nvPr userDrawn="1"/>
        </p:nvGrpSpPr>
        <p:grpSpPr>
          <a:xfrm>
            <a:off x="-34800" y="4652282"/>
            <a:ext cx="8874108" cy="354258"/>
            <a:chOff x="-34800" y="4652282"/>
            <a:chExt cx="8874108" cy="354258"/>
          </a:xfrm>
        </p:grpSpPr>
        <p:sp>
          <p:nvSpPr>
            <p:cNvPr id="9" name="Rectangle 8"/>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defTabSz="457043"/>
              <a:endParaRPr lang="en-US">
                <a:solidFill>
                  <a:srgbClr val="FFFFFF"/>
                </a:solidFill>
                <a:latin typeface="Arial"/>
              </a:endParaRPr>
            </a:p>
          </p:txBody>
        </p:sp>
        <p:pic>
          <p:nvPicPr>
            <p:cNvPr id="10" name="Picture 9" descr="ti_logo_powerpoint_1_line.png"/>
            <p:cNvPicPr>
              <a:picLocks noChangeAspect="1"/>
            </p:cNvPicPr>
            <p:nvPr userDrawn="1"/>
          </p:nvPicPr>
          <p:blipFill>
            <a:blip r:embed="rId4" cstate="print"/>
            <a:stretch>
              <a:fillRect/>
            </a:stretch>
          </p:blipFill>
          <p:spPr>
            <a:xfrm>
              <a:off x="7143651" y="4742198"/>
              <a:ext cx="1567826" cy="193747"/>
            </a:xfrm>
            <a:prstGeom prst="rect">
              <a:avLst/>
            </a:prstGeom>
          </p:spPr>
        </p:pic>
        <p:grpSp>
          <p:nvGrpSpPr>
            <p:cNvPr id="11" name="Group 10"/>
            <p:cNvGrpSpPr/>
            <p:nvPr userDrawn="1"/>
          </p:nvGrpSpPr>
          <p:grpSpPr>
            <a:xfrm>
              <a:off x="-34800" y="4654430"/>
              <a:ext cx="8874108" cy="352110"/>
              <a:chOff x="-7620" y="6323077"/>
              <a:chExt cx="8814816" cy="466344"/>
            </a:xfrm>
          </p:grpSpPr>
          <p:cxnSp>
            <p:nvCxnSpPr>
              <p:cNvPr id="12" name="Straight Connector 11"/>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285439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48"/>
            <a:ext cx="8458200" cy="1102519"/>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a:t>Click to edit Master subtitle style</a:t>
            </a:r>
          </a:p>
        </p:txBody>
      </p:sp>
      <p:pic>
        <p:nvPicPr>
          <p:cNvPr id="15" name="Picture 14" descr="LeadCoachWin.ps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0452" y="198060"/>
            <a:ext cx="1913548" cy="809541"/>
          </a:xfrm>
          <a:prstGeom prst="rect">
            <a:avLst/>
          </a:prstGeom>
        </p:spPr>
      </p:pic>
      <p:grpSp>
        <p:nvGrpSpPr>
          <p:cNvPr id="8" name="Group 7"/>
          <p:cNvGrpSpPr/>
          <p:nvPr userDrawn="1"/>
        </p:nvGrpSpPr>
        <p:grpSpPr>
          <a:xfrm>
            <a:off x="-34800" y="4652282"/>
            <a:ext cx="8874108" cy="354258"/>
            <a:chOff x="-34800" y="4652282"/>
            <a:chExt cx="8874108" cy="354258"/>
          </a:xfrm>
        </p:grpSpPr>
        <p:sp>
          <p:nvSpPr>
            <p:cNvPr id="9" name="Rectangle 8"/>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defTabSz="457043"/>
              <a:endParaRPr lang="en-US">
                <a:solidFill>
                  <a:srgbClr val="FFFFFF"/>
                </a:solidFill>
                <a:latin typeface="Arial"/>
              </a:endParaRPr>
            </a:p>
          </p:txBody>
        </p:sp>
        <p:pic>
          <p:nvPicPr>
            <p:cNvPr id="10" name="Picture 9" descr="ti_logo_powerpoint_1_line.png"/>
            <p:cNvPicPr>
              <a:picLocks noChangeAspect="1"/>
            </p:cNvPicPr>
            <p:nvPr userDrawn="1"/>
          </p:nvPicPr>
          <p:blipFill>
            <a:blip r:embed="rId4" cstate="print"/>
            <a:stretch>
              <a:fillRect/>
            </a:stretch>
          </p:blipFill>
          <p:spPr>
            <a:xfrm>
              <a:off x="7143651" y="4742198"/>
              <a:ext cx="1567826" cy="193747"/>
            </a:xfrm>
            <a:prstGeom prst="rect">
              <a:avLst/>
            </a:prstGeom>
          </p:spPr>
        </p:pic>
        <p:grpSp>
          <p:nvGrpSpPr>
            <p:cNvPr id="11" name="Group 10"/>
            <p:cNvGrpSpPr/>
            <p:nvPr userDrawn="1"/>
          </p:nvGrpSpPr>
          <p:grpSpPr>
            <a:xfrm>
              <a:off x="-34800" y="4654430"/>
              <a:ext cx="8874108" cy="352110"/>
              <a:chOff x="-7620" y="6323077"/>
              <a:chExt cx="8814816" cy="466344"/>
            </a:xfrm>
          </p:grpSpPr>
          <p:cxnSp>
            <p:nvCxnSpPr>
              <p:cNvPr id="12" name="Straight Connector 11"/>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647409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418" y="786356"/>
            <a:ext cx="8467725" cy="3709449"/>
          </a:xfrm>
        </p:spPr>
        <p:txBody>
          <a:bodyPr/>
          <a:lstStyle>
            <a:lvl1pPr>
              <a:spcBef>
                <a:spcPts val="600"/>
              </a:spcBef>
              <a:defRPr/>
            </a:lvl1pPr>
            <a:lvl3pPr>
              <a:defRPr sz="1300"/>
            </a:lvl3pPr>
            <a:lvl4pPr>
              <a:defRPr sz="1300"/>
            </a:lvl4pPr>
            <a:lvl5pPr>
              <a:defRPr sz="13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xfrm>
            <a:off x="6642100" y="4537496"/>
            <a:ext cx="2133600" cy="154781"/>
          </a:xfrm>
          <a:prstGeom prst="rect">
            <a:avLst/>
          </a:prstGeom>
          <a:ln/>
        </p:spPr>
        <p:txBody>
          <a:bodyPr/>
          <a:lstStyle>
            <a:lvl1pPr>
              <a:defRPr/>
            </a:lvl1pPr>
          </a:lstStyle>
          <a:p>
            <a:pPr defTabSz="685563" fontAlgn="base">
              <a:spcBef>
                <a:spcPct val="0"/>
              </a:spcBef>
              <a:spcAft>
                <a:spcPct val="0"/>
              </a:spcAft>
              <a:defRPr/>
            </a:pPr>
            <a:fld id="{128E319A-B9F6-4FB7-9BDD-0D517CA1CB71}" type="slidenum">
              <a:rPr lang="en-US" smtClean="0">
                <a:solidFill>
                  <a:srgbClr val="000000"/>
                </a:solidFill>
              </a:rPr>
              <a:pPr defTabSz="685563"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3142303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13" name="Rectangle 12"/>
          <p:cNvSpPr/>
          <p:nvPr userDrawn="1"/>
        </p:nvSpPr>
        <p:spPr>
          <a:xfrm>
            <a:off x="19" y="4741069"/>
            <a:ext cx="8810625" cy="349758"/>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rtlCol="0" anchor="ctr"/>
          <a:lstStyle/>
          <a:p>
            <a:pPr algn="ctr" fontAlgn="base">
              <a:spcBef>
                <a:spcPct val="0"/>
              </a:spcBef>
              <a:spcAft>
                <a:spcPct val="0"/>
              </a:spcAft>
            </a:pPr>
            <a:endParaRPr lang="en-US">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49" y="4830378"/>
            <a:ext cx="1874837" cy="173831"/>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36"/>
            <a:ext cx="8458200" cy="1102519"/>
          </a:xfrm>
        </p:spPr>
        <p:txBody>
          <a:bodyPr/>
          <a:lstStyle>
            <a:lvl1pPr>
              <a:defRPr sz="40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smtClean="0"/>
              <a:t>Click to edit Master subtitle style</a:t>
            </a:r>
            <a:endParaRPr lang="en-US"/>
          </a:p>
        </p:txBody>
      </p:sp>
      <p:sp>
        <p:nvSpPr>
          <p:cNvPr id="12" name="Rectangle 24"/>
          <p:cNvSpPr>
            <a:spLocks noGrp="1" noChangeArrowheads="1"/>
          </p:cNvSpPr>
          <p:nvPr>
            <p:ph type="sldNum" sz="quarter" idx="10"/>
          </p:nvPr>
        </p:nvSpPr>
        <p:spPr>
          <a:xfrm>
            <a:off x="6642100" y="4529149"/>
            <a:ext cx="2133600" cy="154781"/>
          </a:xfrm>
        </p:spPr>
        <p:txBody>
          <a:bodyPr/>
          <a:lstStyle>
            <a:lvl1pPr>
              <a:defRPr/>
            </a:lvl1pPr>
          </a:lstStyle>
          <a:p>
            <a:fld id="{B09843C0-6DAC-490D-A4BA-BCECDC8ED96F}" type="slidenum">
              <a:rPr lang="en-US">
                <a:solidFill>
                  <a:srgbClr val="000000"/>
                </a:solidFill>
              </a:rPr>
              <a:pPr/>
              <a:t>‹#›</a:t>
            </a:fld>
            <a:endParaRPr lang="en-US">
              <a:solidFill>
                <a:srgbClr val="0000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xfrm>
            <a:off x="6642100" y="4537496"/>
            <a:ext cx="2133600" cy="154781"/>
          </a:xfrm>
          <a:prstGeom prst="rect">
            <a:avLst/>
          </a:prstGeom>
          <a:ln/>
        </p:spPr>
        <p:txBody>
          <a:bodyPr/>
          <a:lstStyle>
            <a:lvl1pPr>
              <a:defRPr/>
            </a:lvl1pPr>
          </a:lstStyle>
          <a:p>
            <a:pPr defTabSz="685563" fontAlgn="base">
              <a:spcBef>
                <a:spcPct val="0"/>
              </a:spcBef>
              <a:spcAft>
                <a:spcPct val="0"/>
              </a:spcAft>
              <a:defRPr/>
            </a:pPr>
            <a:fld id="{00C9E872-E0BB-4469-A3CE-4B2AA192E6E7}" type="slidenum">
              <a:rPr lang="en-US" smtClean="0">
                <a:solidFill>
                  <a:srgbClr val="000000"/>
                </a:solidFill>
              </a:rPr>
              <a:pPr defTabSz="685563"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20340798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642100" y="4537496"/>
            <a:ext cx="2133600" cy="154781"/>
          </a:xfrm>
          <a:prstGeom prst="rect">
            <a:avLst/>
          </a:prstGeom>
          <a:ln/>
        </p:spPr>
        <p:txBody>
          <a:bodyPr/>
          <a:lstStyle>
            <a:lvl1pPr>
              <a:defRPr/>
            </a:lvl1pPr>
          </a:lstStyle>
          <a:p>
            <a:pPr defTabSz="685563" fontAlgn="base">
              <a:spcBef>
                <a:spcPct val="0"/>
              </a:spcBef>
              <a:spcAft>
                <a:spcPct val="0"/>
              </a:spcAft>
              <a:defRPr/>
            </a:pPr>
            <a:fld id="{DC0F6681-0B9D-4147-BD5D-B07A4CAAC7B9}" type="slidenum">
              <a:rPr lang="en-US" smtClean="0">
                <a:solidFill>
                  <a:srgbClr val="000000"/>
                </a:solidFill>
              </a:rPr>
              <a:pPr defTabSz="685563"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2379821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57"/>
            <a:ext cx="8458200" cy="1102519"/>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a:t>Click to edit Master subtitle style</a:t>
            </a:r>
          </a:p>
        </p:txBody>
      </p:sp>
      <p:sp>
        <p:nvSpPr>
          <p:cNvPr id="4" name="Rectangle 24"/>
          <p:cNvSpPr>
            <a:spLocks noGrp="1" noChangeArrowheads="1"/>
          </p:cNvSpPr>
          <p:nvPr>
            <p:ph type="sldNum" sz="quarter" idx="10"/>
          </p:nvPr>
        </p:nvSpPr>
        <p:spPr>
          <a:xfrm>
            <a:off x="6642100" y="4529170"/>
            <a:ext cx="2133600" cy="154781"/>
          </a:xfrm>
          <a:prstGeom prst="rect">
            <a:avLst/>
          </a:prstGeom>
        </p:spPr>
        <p:txBody>
          <a:bodyPr/>
          <a:lstStyle>
            <a:lvl1pPr>
              <a:defRPr/>
            </a:lvl1pPr>
          </a:lstStyle>
          <a:p>
            <a:pPr defTabSz="685563" fontAlgn="base">
              <a:spcBef>
                <a:spcPct val="0"/>
              </a:spcBef>
              <a:spcAft>
                <a:spcPct val="0"/>
              </a:spcAft>
              <a:defRPr/>
            </a:pPr>
            <a:fld id="{AE7985EE-CC81-4AD9-9FD5-46D7FDA8E03F}" type="slidenum">
              <a:rPr lang="en-US" smtClean="0">
                <a:solidFill>
                  <a:srgbClr val="000000"/>
                </a:solidFill>
              </a:rPr>
              <a:pPr defTabSz="685563"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1789965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0" y="0"/>
            <a:ext cx="9144000" cy="5143500"/>
          </a:xfrm>
          <a:prstGeom prst="rect">
            <a:avLst/>
          </a:prstGeom>
          <a:noFill/>
          <a:ln w="9525">
            <a:noFill/>
            <a:miter lim="800000"/>
            <a:headEnd/>
            <a:tailEnd/>
          </a:ln>
        </p:spPr>
      </p:pic>
      <p:sp>
        <p:nvSpPr>
          <p:cNvPr id="3074" name="Rectangle 2"/>
          <p:cNvSpPr>
            <a:spLocks noGrp="1" noChangeArrowheads="1"/>
          </p:cNvSpPr>
          <p:nvPr>
            <p:ph type="ctrTitle"/>
          </p:nvPr>
        </p:nvSpPr>
        <p:spPr>
          <a:xfrm>
            <a:off x="342900" y="1771600"/>
            <a:ext cx="8458200" cy="872678"/>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644279"/>
            <a:ext cx="8458200" cy="628545"/>
          </a:xfrm>
          <a:ln/>
        </p:spPr>
        <p:txBody>
          <a:bodyPr/>
          <a:lstStyle>
            <a:lvl1pPr marL="0" indent="0">
              <a:buFontTx/>
              <a:buNone/>
              <a:defRPr sz="2000" b="1">
                <a:solidFill>
                  <a:schemeClr val="tx1">
                    <a:lumMod val="65000"/>
                    <a:lumOff val="35000"/>
                  </a:schemeClr>
                </a:solidFill>
              </a:defRPr>
            </a:lvl1pPr>
          </a:lstStyle>
          <a:p>
            <a:r>
              <a:rPr lang="en-US" dirty="0"/>
              <a:t>Click to edit Master subtitle style</a:t>
            </a:r>
          </a:p>
        </p:txBody>
      </p:sp>
      <p:grpSp>
        <p:nvGrpSpPr>
          <p:cNvPr id="8" name="Group 7"/>
          <p:cNvGrpSpPr/>
          <p:nvPr userDrawn="1"/>
        </p:nvGrpSpPr>
        <p:grpSpPr>
          <a:xfrm>
            <a:off x="-34800" y="4652282"/>
            <a:ext cx="8874108" cy="354258"/>
            <a:chOff x="-34800" y="4652282"/>
            <a:chExt cx="8874108" cy="354258"/>
          </a:xfrm>
        </p:grpSpPr>
        <p:sp>
          <p:nvSpPr>
            <p:cNvPr id="9" name="Rectangle 8"/>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defTabSz="457043"/>
              <a:endParaRPr lang="en-US">
                <a:solidFill>
                  <a:srgbClr val="FFFFFF"/>
                </a:solidFill>
                <a:latin typeface="Arial"/>
              </a:endParaRPr>
            </a:p>
          </p:txBody>
        </p:sp>
        <p:pic>
          <p:nvPicPr>
            <p:cNvPr id="10" name="Picture 9" descr="ti_logo_powerpoint_1_line.png"/>
            <p:cNvPicPr>
              <a:picLocks noChangeAspect="1"/>
            </p:cNvPicPr>
            <p:nvPr userDrawn="1"/>
          </p:nvPicPr>
          <p:blipFill>
            <a:blip r:embed="rId4" cstate="print"/>
            <a:stretch>
              <a:fillRect/>
            </a:stretch>
          </p:blipFill>
          <p:spPr>
            <a:xfrm>
              <a:off x="7143651" y="4742198"/>
              <a:ext cx="1567826" cy="193747"/>
            </a:xfrm>
            <a:prstGeom prst="rect">
              <a:avLst/>
            </a:prstGeom>
          </p:spPr>
        </p:pic>
        <p:grpSp>
          <p:nvGrpSpPr>
            <p:cNvPr id="11" name="Group 10"/>
            <p:cNvGrpSpPr/>
            <p:nvPr userDrawn="1"/>
          </p:nvGrpSpPr>
          <p:grpSpPr>
            <a:xfrm>
              <a:off x="-34800" y="4654430"/>
              <a:ext cx="8874108" cy="352110"/>
              <a:chOff x="-7620" y="6323077"/>
              <a:chExt cx="8814816" cy="466344"/>
            </a:xfrm>
          </p:grpSpPr>
          <p:cxnSp>
            <p:nvCxnSpPr>
              <p:cNvPr id="12" name="Straight Connector 11"/>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3387143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0" y="0"/>
            <a:ext cx="9144000" cy="5143500"/>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57"/>
            <a:ext cx="8458200" cy="1102519"/>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330006"/>
            <a:ext cx="8458200" cy="628545"/>
          </a:xfrm>
          <a:ln/>
        </p:spPr>
        <p:txBody>
          <a:bodyPr/>
          <a:lstStyle>
            <a:lvl1pPr marL="0" indent="0">
              <a:buFontTx/>
              <a:buNone/>
              <a:defRPr sz="2000" b="1">
                <a:solidFill>
                  <a:schemeClr val="tx1">
                    <a:lumMod val="65000"/>
                    <a:lumOff val="35000"/>
                  </a:schemeClr>
                </a:solidFill>
              </a:defRPr>
            </a:lvl1pPr>
          </a:lstStyle>
          <a:p>
            <a:r>
              <a:rPr lang="en-US" dirty="0"/>
              <a:t>Click to edit Master subtitle style</a:t>
            </a:r>
          </a:p>
        </p:txBody>
      </p:sp>
      <p:grpSp>
        <p:nvGrpSpPr>
          <p:cNvPr id="8" name="Group 7"/>
          <p:cNvGrpSpPr/>
          <p:nvPr userDrawn="1"/>
        </p:nvGrpSpPr>
        <p:grpSpPr>
          <a:xfrm>
            <a:off x="-34800" y="4652282"/>
            <a:ext cx="8874108" cy="354258"/>
            <a:chOff x="-34800" y="4652282"/>
            <a:chExt cx="8874108" cy="354258"/>
          </a:xfrm>
        </p:grpSpPr>
        <p:sp>
          <p:nvSpPr>
            <p:cNvPr id="9" name="Rectangle 8"/>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defTabSz="457043"/>
              <a:endParaRPr lang="en-US">
                <a:solidFill>
                  <a:srgbClr val="FFFFFF"/>
                </a:solidFill>
                <a:latin typeface="Arial"/>
              </a:endParaRPr>
            </a:p>
          </p:txBody>
        </p:sp>
        <p:pic>
          <p:nvPicPr>
            <p:cNvPr id="10" name="Picture 9" descr="ti_logo_powerpoint_1_line.png"/>
            <p:cNvPicPr>
              <a:picLocks noChangeAspect="1"/>
            </p:cNvPicPr>
            <p:nvPr userDrawn="1"/>
          </p:nvPicPr>
          <p:blipFill>
            <a:blip r:embed="rId4" cstate="print"/>
            <a:stretch>
              <a:fillRect/>
            </a:stretch>
          </p:blipFill>
          <p:spPr>
            <a:xfrm>
              <a:off x="7143651" y="4742198"/>
              <a:ext cx="1567826" cy="193747"/>
            </a:xfrm>
            <a:prstGeom prst="rect">
              <a:avLst/>
            </a:prstGeom>
          </p:spPr>
        </p:pic>
        <p:grpSp>
          <p:nvGrpSpPr>
            <p:cNvPr id="11" name="Group 10"/>
            <p:cNvGrpSpPr/>
            <p:nvPr userDrawn="1"/>
          </p:nvGrpSpPr>
          <p:grpSpPr>
            <a:xfrm>
              <a:off x="-34800" y="4654430"/>
              <a:ext cx="8874108" cy="352110"/>
              <a:chOff x="-7620" y="6323077"/>
              <a:chExt cx="8814816" cy="466344"/>
            </a:xfrm>
          </p:grpSpPr>
          <p:cxnSp>
            <p:nvCxnSpPr>
              <p:cNvPr id="12" name="Straight Connector 11"/>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2754017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57"/>
            <a:ext cx="8458200" cy="1102519"/>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a:t>Click to edit Master subtitle style</a:t>
            </a:r>
          </a:p>
        </p:txBody>
      </p:sp>
      <p:pic>
        <p:nvPicPr>
          <p:cNvPr id="15" name="Picture 14" descr="LeadCoachWin.ps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0452" y="198060"/>
            <a:ext cx="1913548" cy="809541"/>
          </a:xfrm>
          <a:prstGeom prst="rect">
            <a:avLst/>
          </a:prstGeom>
        </p:spPr>
      </p:pic>
      <p:grpSp>
        <p:nvGrpSpPr>
          <p:cNvPr id="8" name="Group 7"/>
          <p:cNvGrpSpPr/>
          <p:nvPr userDrawn="1"/>
        </p:nvGrpSpPr>
        <p:grpSpPr>
          <a:xfrm>
            <a:off x="-34800" y="4652282"/>
            <a:ext cx="8874108" cy="354258"/>
            <a:chOff x="-34800" y="4652282"/>
            <a:chExt cx="8874108" cy="354258"/>
          </a:xfrm>
        </p:grpSpPr>
        <p:sp>
          <p:nvSpPr>
            <p:cNvPr id="9" name="Rectangle 8"/>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defTabSz="457043"/>
              <a:endParaRPr lang="en-US">
                <a:solidFill>
                  <a:srgbClr val="FFFFFF"/>
                </a:solidFill>
                <a:latin typeface="Arial"/>
              </a:endParaRPr>
            </a:p>
          </p:txBody>
        </p:sp>
        <p:pic>
          <p:nvPicPr>
            <p:cNvPr id="10" name="Picture 9" descr="ti_logo_powerpoint_1_line.png"/>
            <p:cNvPicPr>
              <a:picLocks noChangeAspect="1"/>
            </p:cNvPicPr>
            <p:nvPr userDrawn="1"/>
          </p:nvPicPr>
          <p:blipFill>
            <a:blip r:embed="rId4" cstate="print"/>
            <a:stretch>
              <a:fillRect/>
            </a:stretch>
          </p:blipFill>
          <p:spPr>
            <a:xfrm>
              <a:off x="7143651" y="4742198"/>
              <a:ext cx="1567826" cy="193747"/>
            </a:xfrm>
            <a:prstGeom prst="rect">
              <a:avLst/>
            </a:prstGeom>
          </p:spPr>
        </p:pic>
        <p:grpSp>
          <p:nvGrpSpPr>
            <p:cNvPr id="11" name="Group 10"/>
            <p:cNvGrpSpPr/>
            <p:nvPr userDrawn="1"/>
          </p:nvGrpSpPr>
          <p:grpSpPr>
            <a:xfrm>
              <a:off x="-34800" y="4654430"/>
              <a:ext cx="8874108" cy="352110"/>
              <a:chOff x="-7620" y="6323077"/>
              <a:chExt cx="8814816" cy="466344"/>
            </a:xfrm>
          </p:grpSpPr>
          <p:cxnSp>
            <p:nvCxnSpPr>
              <p:cNvPr id="12" name="Straight Connector 11"/>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508533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436" y="786356"/>
            <a:ext cx="8467725" cy="3709449"/>
          </a:xfrm>
        </p:spPr>
        <p:txBody>
          <a:bodyPr/>
          <a:lstStyle>
            <a:lvl1pPr>
              <a:spcBef>
                <a:spcPts val="600"/>
              </a:spcBef>
              <a:defRPr/>
            </a:lvl1pPr>
            <a:lvl3pPr>
              <a:defRPr sz="1300"/>
            </a:lvl3pPr>
            <a:lvl4pPr>
              <a:defRPr sz="1300"/>
            </a:lvl4pPr>
            <a:lvl5pPr>
              <a:defRPr sz="13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xfrm>
            <a:off x="6642100" y="4537505"/>
            <a:ext cx="2133600" cy="154781"/>
          </a:xfrm>
          <a:prstGeom prst="rect">
            <a:avLst/>
          </a:prstGeom>
          <a:ln/>
        </p:spPr>
        <p:txBody>
          <a:bodyPr/>
          <a:lstStyle>
            <a:lvl1pPr>
              <a:defRPr/>
            </a:lvl1pPr>
          </a:lstStyle>
          <a:p>
            <a:pPr defTabSz="685563" fontAlgn="base">
              <a:spcBef>
                <a:spcPct val="0"/>
              </a:spcBef>
              <a:spcAft>
                <a:spcPct val="0"/>
              </a:spcAft>
              <a:defRPr/>
            </a:pPr>
            <a:fld id="{128E319A-B9F6-4FB7-9BDD-0D517CA1CB71}" type="slidenum">
              <a:rPr lang="en-US" smtClean="0">
                <a:solidFill>
                  <a:srgbClr val="000000"/>
                </a:solidFill>
              </a:rPr>
              <a:pPr defTabSz="685563"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167455371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xfrm>
            <a:off x="6642100" y="4537505"/>
            <a:ext cx="2133600" cy="154781"/>
          </a:xfrm>
          <a:prstGeom prst="rect">
            <a:avLst/>
          </a:prstGeom>
          <a:ln/>
        </p:spPr>
        <p:txBody>
          <a:bodyPr/>
          <a:lstStyle>
            <a:lvl1pPr>
              <a:defRPr/>
            </a:lvl1pPr>
          </a:lstStyle>
          <a:p>
            <a:pPr defTabSz="685563" fontAlgn="base">
              <a:spcBef>
                <a:spcPct val="0"/>
              </a:spcBef>
              <a:spcAft>
                <a:spcPct val="0"/>
              </a:spcAft>
              <a:defRPr/>
            </a:pPr>
            <a:fld id="{00C9E872-E0BB-4469-A3CE-4B2AA192E6E7}" type="slidenum">
              <a:rPr lang="en-US" smtClean="0">
                <a:solidFill>
                  <a:srgbClr val="000000"/>
                </a:solidFill>
              </a:rPr>
              <a:pPr defTabSz="685563"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124442370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642100" y="4537505"/>
            <a:ext cx="2133600" cy="154781"/>
          </a:xfrm>
          <a:prstGeom prst="rect">
            <a:avLst/>
          </a:prstGeom>
          <a:ln/>
        </p:spPr>
        <p:txBody>
          <a:bodyPr/>
          <a:lstStyle>
            <a:lvl1pPr>
              <a:defRPr/>
            </a:lvl1pPr>
          </a:lstStyle>
          <a:p>
            <a:pPr defTabSz="685563" fontAlgn="base">
              <a:spcBef>
                <a:spcPct val="0"/>
              </a:spcBef>
              <a:spcAft>
                <a:spcPct val="0"/>
              </a:spcAft>
              <a:defRPr/>
            </a:pPr>
            <a:fld id="{DC0F6681-0B9D-4147-BD5D-B07A4CAAC7B9}" type="slidenum">
              <a:rPr lang="en-US" smtClean="0">
                <a:solidFill>
                  <a:srgbClr val="000000"/>
                </a:solidFill>
              </a:rPr>
              <a:pPr defTabSz="685563"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5599499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73"/>
            <a:ext cx="8458200" cy="1102519"/>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a:t>Click to edit Master subtitle style</a:t>
            </a:r>
          </a:p>
        </p:txBody>
      </p:sp>
      <p:sp>
        <p:nvSpPr>
          <p:cNvPr id="4" name="Rectangle 24"/>
          <p:cNvSpPr>
            <a:spLocks noGrp="1" noChangeArrowheads="1"/>
          </p:cNvSpPr>
          <p:nvPr>
            <p:ph type="sldNum" sz="quarter" idx="10"/>
          </p:nvPr>
        </p:nvSpPr>
        <p:spPr>
          <a:xfrm>
            <a:off x="6642100" y="4529186"/>
            <a:ext cx="2133600" cy="154781"/>
          </a:xfrm>
          <a:prstGeom prst="rect">
            <a:avLst/>
          </a:prstGeom>
        </p:spPr>
        <p:txBody>
          <a:bodyPr/>
          <a:lstStyle>
            <a:lvl1pPr>
              <a:defRPr/>
            </a:lvl1pPr>
          </a:lstStyle>
          <a:p>
            <a:pPr defTabSz="685563" fontAlgn="base">
              <a:spcBef>
                <a:spcPct val="0"/>
              </a:spcBef>
              <a:spcAft>
                <a:spcPct val="0"/>
              </a:spcAft>
              <a:defRPr/>
            </a:pPr>
            <a:fld id="{AE7985EE-CC81-4AD9-9FD5-46D7FDA8E03F}" type="slidenum">
              <a:rPr lang="en-US" smtClean="0">
                <a:solidFill>
                  <a:srgbClr val="000000"/>
                </a:solidFill>
              </a:rPr>
              <a:pPr defTabSz="685563"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2642120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5" name="Rectangle 4"/>
          <p:cNvSpPr/>
          <p:nvPr userDrawn="1"/>
        </p:nvSpPr>
        <p:spPr>
          <a:xfrm>
            <a:off x="19"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fontAlgn="base">
              <a:spcBef>
                <a:spcPct val="0"/>
              </a:spcBef>
              <a:spcAft>
                <a:spcPct val="0"/>
              </a:spcAft>
            </a:pPr>
            <a:endParaRPr lang="en-US">
              <a:solidFill>
                <a:srgbClr val="FFFFFF"/>
              </a:solidFill>
            </a:endParaRPr>
          </a:p>
        </p:txBody>
      </p:sp>
      <p:sp>
        <p:nvSpPr>
          <p:cNvPr id="13" name="Rectangle 12"/>
          <p:cNvSpPr/>
          <p:nvPr userDrawn="1"/>
        </p:nvSpPr>
        <p:spPr>
          <a:xfrm>
            <a:off x="19" y="4741069"/>
            <a:ext cx="8810625" cy="349758"/>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rtlCol="0" anchor="ctr"/>
          <a:lstStyle/>
          <a:p>
            <a:pPr algn="ctr" fontAlgn="base">
              <a:spcBef>
                <a:spcPct val="0"/>
              </a:spcBef>
              <a:spcAft>
                <a:spcPct val="0"/>
              </a:spcAft>
            </a:pPr>
            <a:endParaRPr lang="en-US">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49" y="4830378"/>
            <a:ext cx="1874837" cy="173831"/>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36"/>
            <a:ext cx="8458200" cy="1102519"/>
          </a:xfrm>
        </p:spPr>
        <p:txBody>
          <a:bodyPr/>
          <a:lstStyle>
            <a:lvl1pPr>
              <a:defRPr sz="40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smtClean="0"/>
              <a:t>Click to edit Master subtitle style</a:t>
            </a:r>
            <a:endParaRPr lang="en-US"/>
          </a:p>
        </p:txBody>
      </p:sp>
      <p:sp>
        <p:nvSpPr>
          <p:cNvPr id="12" name="Rectangle 24"/>
          <p:cNvSpPr>
            <a:spLocks noGrp="1" noChangeArrowheads="1"/>
          </p:cNvSpPr>
          <p:nvPr>
            <p:ph type="sldNum" sz="quarter" idx="10"/>
          </p:nvPr>
        </p:nvSpPr>
        <p:spPr>
          <a:xfrm>
            <a:off x="6642100" y="4529149"/>
            <a:ext cx="2133600" cy="154781"/>
          </a:xfrm>
        </p:spPr>
        <p:txBody>
          <a:bodyPr/>
          <a:lstStyle>
            <a:lvl1pPr>
              <a:defRPr/>
            </a:lvl1pPr>
          </a:lstStyle>
          <a:p>
            <a:fld id="{F2394529-A9B3-4A54-83EC-E61379E8334E}" type="slidenum">
              <a:rPr lang="en-US">
                <a:solidFill>
                  <a:srgbClr val="000000"/>
                </a:solidFill>
              </a:rPr>
              <a:pPr/>
              <a:t>‹#›</a:t>
            </a:fld>
            <a:endParaRPr lang="en-US">
              <a:solidFill>
                <a:srgbClr val="0000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0" y="0"/>
            <a:ext cx="9144000" cy="5143500"/>
          </a:xfrm>
          <a:prstGeom prst="rect">
            <a:avLst/>
          </a:prstGeom>
          <a:noFill/>
          <a:ln w="9525">
            <a:noFill/>
            <a:miter lim="800000"/>
            <a:headEnd/>
            <a:tailEnd/>
          </a:ln>
        </p:spPr>
      </p:pic>
      <p:sp>
        <p:nvSpPr>
          <p:cNvPr id="3074" name="Rectangle 2"/>
          <p:cNvSpPr>
            <a:spLocks noGrp="1" noChangeArrowheads="1"/>
          </p:cNvSpPr>
          <p:nvPr>
            <p:ph type="ctrTitle"/>
          </p:nvPr>
        </p:nvSpPr>
        <p:spPr>
          <a:xfrm>
            <a:off x="342900" y="1771600"/>
            <a:ext cx="8458200" cy="872678"/>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644279"/>
            <a:ext cx="8458200" cy="628545"/>
          </a:xfrm>
          <a:ln/>
        </p:spPr>
        <p:txBody>
          <a:bodyPr/>
          <a:lstStyle>
            <a:lvl1pPr marL="0" indent="0">
              <a:buFontTx/>
              <a:buNone/>
              <a:defRPr sz="2000" b="1">
                <a:solidFill>
                  <a:schemeClr val="tx1">
                    <a:lumMod val="65000"/>
                    <a:lumOff val="35000"/>
                  </a:schemeClr>
                </a:solidFill>
              </a:defRPr>
            </a:lvl1pPr>
          </a:lstStyle>
          <a:p>
            <a:r>
              <a:rPr lang="en-US" dirty="0"/>
              <a:t>Click to edit Master subtitle style</a:t>
            </a:r>
          </a:p>
        </p:txBody>
      </p:sp>
      <p:grpSp>
        <p:nvGrpSpPr>
          <p:cNvPr id="8" name="Group 7"/>
          <p:cNvGrpSpPr/>
          <p:nvPr userDrawn="1"/>
        </p:nvGrpSpPr>
        <p:grpSpPr>
          <a:xfrm>
            <a:off x="-34800" y="4652282"/>
            <a:ext cx="8874108" cy="354258"/>
            <a:chOff x="-34800" y="4652282"/>
            <a:chExt cx="8874108" cy="354258"/>
          </a:xfrm>
        </p:grpSpPr>
        <p:sp>
          <p:nvSpPr>
            <p:cNvPr id="9" name="Rectangle 8"/>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defTabSz="457043"/>
              <a:endParaRPr lang="en-US">
                <a:solidFill>
                  <a:srgbClr val="FFFFFF"/>
                </a:solidFill>
              </a:endParaRPr>
            </a:p>
          </p:txBody>
        </p:sp>
        <p:pic>
          <p:nvPicPr>
            <p:cNvPr id="10" name="Picture 9" descr="ti_logo_powerpoint_1_line.png"/>
            <p:cNvPicPr>
              <a:picLocks noChangeAspect="1"/>
            </p:cNvPicPr>
            <p:nvPr userDrawn="1"/>
          </p:nvPicPr>
          <p:blipFill>
            <a:blip r:embed="rId4" cstate="print"/>
            <a:stretch>
              <a:fillRect/>
            </a:stretch>
          </p:blipFill>
          <p:spPr>
            <a:xfrm>
              <a:off x="7143651" y="4742198"/>
              <a:ext cx="1567826" cy="193747"/>
            </a:xfrm>
            <a:prstGeom prst="rect">
              <a:avLst/>
            </a:prstGeom>
          </p:spPr>
        </p:pic>
        <p:grpSp>
          <p:nvGrpSpPr>
            <p:cNvPr id="11" name="Group 10"/>
            <p:cNvGrpSpPr/>
            <p:nvPr userDrawn="1"/>
          </p:nvGrpSpPr>
          <p:grpSpPr>
            <a:xfrm>
              <a:off x="-34800" y="4654430"/>
              <a:ext cx="8874108" cy="352110"/>
              <a:chOff x="-7620" y="6323077"/>
              <a:chExt cx="8814816" cy="466344"/>
            </a:xfrm>
          </p:grpSpPr>
          <p:cxnSp>
            <p:nvCxnSpPr>
              <p:cNvPr id="12" name="Straight Connector 11"/>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12264312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0" y="0"/>
            <a:ext cx="9144000" cy="5143500"/>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73"/>
            <a:ext cx="8458200" cy="1102519"/>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330006"/>
            <a:ext cx="8458200" cy="628545"/>
          </a:xfrm>
          <a:ln/>
        </p:spPr>
        <p:txBody>
          <a:bodyPr/>
          <a:lstStyle>
            <a:lvl1pPr marL="0" indent="0">
              <a:buFontTx/>
              <a:buNone/>
              <a:defRPr sz="2000" b="1">
                <a:solidFill>
                  <a:schemeClr val="tx1">
                    <a:lumMod val="65000"/>
                    <a:lumOff val="35000"/>
                  </a:schemeClr>
                </a:solidFill>
              </a:defRPr>
            </a:lvl1pPr>
          </a:lstStyle>
          <a:p>
            <a:r>
              <a:rPr lang="en-US" dirty="0"/>
              <a:t>Click to edit Master subtitle style</a:t>
            </a:r>
          </a:p>
        </p:txBody>
      </p:sp>
      <p:grpSp>
        <p:nvGrpSpPr>
          <p:cNvPr id="8" name="Group 7"/>
          <p:cNvGrpSpPr/>
          <p:nvPr userDrawn="1"/>
        </p:nvGrpSpPr>
        <p:grpSpPr>
          <a:xfrm>
            <a:off x="-34800" y="4652282"/>
            <a:ext cx="8874108" cy="354258"/>
            <a:chOff x="-34800" y="4652282"/>
            <a:chExt cx="8874108" cy="354258"/>
          </a:xfrm>
        </p:grpSpPr>
        <p:sp>
          <p:nvSpPr>
            <p:cNvPr id="9" name="Rectangle 8"/>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defTabSz="457043"/>
              <a:endParaRPr lang="en-US">
                <a:solidFill>
                  <a:srgbClr val="FFFFFF"/>
                </a:solidFill>
              </a:endParaRPr>
            </a:p>
          </p:txBody>
        </p:sp>
        <p:pic>
          <p:nvPicPr>
            <p:cNvPr id="10" name="Picture 9" descr="ti_logo_powerpoint_1_line.png"/>
            <p:cNvPicPr>
              <a:picLocks noChangeAspect="1"/>
            </p:cNvPicPr>
            <p:nvPr userDrawn="1"/>
          </p:nvPicPr>
          <p:blipFill>
            <a:blip r:embed="rId4" cstate="print"/>
            <a:stretch>
              <a:fillRect/>
            </a:stretch>
          </p:blipFill>
          <p:spPr>
            <a:xfrm>
              <a:off x="7143651" y="4742198"/>
              <a:ext cx="1567826" cy="193747"/>
            </a:xfrm>
            <a:prstGeom prst="rect">
              <a:avLst/>
            </a:prstGeom>
          </p:spPr>
        </p:pic>
        <p:grpSp>
          <p:nvGrpSpPr>
            <p:cNvPr id="11" name="Group 10"/>
            <p:cNvGrpSpPr/>
            <p:nvPr userDrawn="1"/>
          </p:nvGrpSpPr>
          <p:grpSpPr>
            <a:xfrm>
              <a:off x="-34800" y="4654430"/>
              <a:ext cx="8874108" cy="352110"/>
              <a:chOff x="-7620" y="6323077"/>
              <a:chExt cx="8814816" cy="466344"/>
            </a:xfrm>
          </p:grpSpPr>
          <p:cxnSp>
            <p:nvCxnSpPr>
              <p:cNvPr id="12" name="Straight Connector 11"/>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2694902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73"/>
            <a:ext cx="8458200" cy="1102519"/>
          </a:xfrm>
        </p:spPr>
        <p:txBody>
          <a:bodyPr/>
          <a:lstStyle>
            <a:lvl1pPr>
              <a:defRPr sz="3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a:t>Click to edit Master subtitle style</a:t>
            </a:r>
          </a:p>
        </p:txBody>
      </p:sp>
      <p:pic>
        <p:nvPicPr>
          <p:cNvPr id="15" name="Picture 14" descr="LeadCoachWin.ps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0452" y="198060"/>
            <a:ext cx="1913548" cy="809541"/>
          </a:xfrm>
          <a:prstGeom prst="rect">
            <a:avLst/>
          </a:prstGeom>
        </p:spPr>
      </p:pic>
      <p:grpSp>
        <p:nvGrpSpPr>
          <p:cNvPr id="8" name="Group 7"/>
          <p:cNvGrpSpPr/>
          <p:nvPr userDrawn="1"/>
        </p:nvGrpSpPr>
        <p:grpSpPr>
          <a:xfrm>
            <a:off x="-34800" y="4652282"/>
            <a:ext cx="8874108" cy="354258"/>
            <a:chOff x="-34800" y="4652282"/>
            <a:chExt cx="8874108" cy="354258"/>
          </a:xfrm>
        </p:grpSpPr>
        <p:sp>
          <p:nvSpPr>
            <p:cNvPr id="9" name="Rectangle 8"/>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defTabSz="457043"/>
              <a:endParaRPr lang="en-US">
                <a:solidFill>
                  <a:srgbClr val="FFFFFF"/>
                </a:solidFill>
              </a:endParaRPr>
            </a:p>
          </p:txBody>
        </p:sp>
        <p:pic>
          <p:nvPicPr>
            <p:cNvPr id="10" name="Picture 9" descr="ti_logo_powerpoint_1_line.png"/>
            <p:cNvPicPr>
              <a:picLocks noChangeAspect="1"/>
            </p:cNvPicPr>
            <p:nvPr userDrawn="1"/>
          </p:nvPicPr>
          <p:blipFill>
            <a:blip r:embed="rId4" cstate="print"/>
            <a:stretch>
              <a:fillRect/>
            </a:stretch>
          </p:blipFill>
          <p:spPr>
            <a:xfrm>
              <a:off x="7143651" y="4742198"/>
              <a:ext cx="1567826" cy="193747"/>
            </a:xfrm>
            <a:prstGeom prst="rect">
              <a:avLst/>
            </a:prstGeom>
          </p:spPr>
        </p:pic>
        <p:grpSp>
          <p:nvGrpSpPr>
            <p:cNvPr id="11" name="Group 10"/>
            <p:cNvGrpSpPr/>
            <p:nvPr userDrawn="1"/>
          </p:nvGrpSpPr>
          <p:grpSpPr>
            <a:xfrm>
              <a:off x="-34800" y="4654430"/>
              <a:ext cx="8874108" cy="352110"/>
              <a:chOff x="-7620" y="6323077"/>
              <a:chExt cx="8814816" cy="466344"/>
            </a:xfrm>
          </p:grpSpPr>
          <p:cxnSp>
            <p:nvCxnSpPr>
              <p:cNvPr id="12" name="Straight Connector 11"/>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249510124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438" y="786356"/>
            <a:ext cx="8467725" cy="3709449"/>
          </a:xfrm>
        </p:spPr>
        <p:txBody>
          <a:bodyPr/>
          <a:lstStyle>
            <a:lvl1pPr>
              <a:spcBef>
                <a:spcPts val="600"/>
              </a:spcBef>
              <a:defRPr/>
            </a:lvl1pPr>
            <a:lvl3pPr>
              <a:defRPr sz="1300"/>
            </a:lvl3pPr>
            <a:lvl4pPr>
              <a:defRPr sz="1300"/>
            </a:lvl4pPr>
            <a:lvl5pPr>
              <a:defRPr sz="13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xfrm>
            <a:off x="6642100" y="4537521"/>
            <a:ext cx="2133600" cy="154781"/>
          </a:xfrm>
          <a:prstGeom prst="rect">
            <a:avLst/>
          </a:prstGeom>
          <a:ln/>
        </p:spPr>
        <p:txBody>
          <a:bodyPr/>
          <a:lstStyle>
            <a:lvl1pPr>
              <a:defRPr/>
            </a:lvl1pPr>
          </a:lstStyle>
          <a:p>
            <a:pPr defTabSz="685563" fontAlgn="base">
              <a:spcBef>
                <a:spcPct val="0"/>
              </a:spcBef>
              <a:spcAft>
                <a:spcPct val="0"/>
              </a:spcAft>
              <a:defRPr/>
            </a:pPr>
            <a:fld id="{128E319A-B9F6-4FB7-9BDD-0D517CA1CB71}" type="slidenum">
              <a:rPr lang="en-US" smtClean="0">
                <a:solidFill>
                  <a:srgbClr val="000000"/>
                </a:solidFill>
              </a:rPr>
              <a:pPr defTabSz="685563"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11893435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xfrm>
            <a:off x="6642100" y="4537521"/>
            <a:ext cx="2133600" cy="154781"/>
          </a:xfrm>
          <a:prstGeom prst="rect">
            <a:avLst/>
          </a:prstGeom>
          <a:ln/>
        </p:spPr>
        <p:txBody>
          <a:bodyPr/>
          <a:lstStyle>
            <a:lvl1pPr>
              <a:defRPr/>
            </a:lvl1pPr>
          </a:lstStyle>
          <a:p>
            <a:pPr defTabSz="685563" fontAlgn="base">
              <a:spcBef>
                <a:spcPct val="0"/>
              </a:spcBef>
              <a:spcAft>
                <a:spcPct val="0"/>
              </a:spcAft>
              <a:defRPr/>
            </a:pPr>
            <a:fld id="{00C9E872-E0BB-4469-A3CE-4B2AA192E6E7}" type="slidenum">
              <a:rPr lang="en-US" smtClean="0">
                <a:solidFill>
                  <a:srgbClr val="000000"/>
                </a:solidFill>
              </a:rPr>
              <a:pPr defTabSz="685563"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57586247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642100" y="4537521"/>
            <a:ext cx="2133600" cy="154781"/>
          </a:xfrm>
          <a:prstGeom prst="rect">
            <a:avLst/>
          </a:prstGeom>
          <a:ln/>
        </p:spPr>
        <p:txBody>
          <a:bodyPr/>
          <a:lstStyle>
            <a:lvl1pPr>
              <a:defRPr/>
            </a:lvl1pPr>
          </a:lstStyle>
          <a:p>
            <a:pPr defTabSz="685563" fontAlgn="base">
              <a:spcBef>
                <a:spcPct val="0"/>
              </a:spcBef>
              <a:spcAft>
                <a:spcPct val="0"/>
              </a:spcAft>
              <a:defRPr/>
            </a:pPr>
            <a:fld id="{DC0F6681-0B9D-4147-BD5D-B07A4CAAC7B9}" type="slidenum">
              <a:rPr lang="en-US" smtClean="0">
                <a:solidFill>
                  <a:srgbClr val="000000"/>
                </a:solidFill>
              </a:rPr>
              <a:pPr defTabSz="685563" fontAlgn="base">
                <a:spcBef>
                  <a:spcPct val="0"/>
                </a:spcBef>
                <a:spcAft>
                  <a:spcPct val="0"/>
                </a:spcAft>
                <a:defRPr/>
              </a:pPr>
              <a:t>‹#›</a:t>
            </a:fld>
            <a:endParaRPr lang="en-US" dirty="0">
              <a:solidFill>
                <a:srgbClr val="000000"/>
              </a:solidFill>
            </a:endParaRPr>
          </a:p>
        </p:txBody>
      </p:sp>
    </p:spTree>
    <p:extLst>
      <p:ext uri="{BB962C8B-B14F-4D97-AF65-F5344CB8AC3E}">
        <p14:creationId xmlns:p14="http://schemas.microsoft.com/office/powerpoint/2010/main" val="10630203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5" name="Rectangle 4"/>
          <p:cNvSpPr/>
          <p:nvPr userDrawn="1"/>
        </p:nvSpPr>
        <p:spPr>
          <a:xfrm>
            <a:off x="0" y="4743450"/>
            <a:ext cx="87820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fontAlgn="base">
              <a:spcBef>
                <a:spcPct val="0"/>
              </a:spcBef>
              <a:spcAft>
                <a:spcPct val="0"/>
              </a:spcAft>
            </a:pPr>
            <a:endParaRPr lang="en-US">
              <a:solidFill>
                <a:srgbClr val="FFFFFF"/>
              </a:solidFill>
            </a:endParaRPr>
          </a:p>
        </p:txBody>
      </p:sp>
      <p:sp>
        <p:nvSpPr>
          <p:cNvPr id="13" name="Rectangle 12"/>
          <p:cNvSpPr/>
          <p:nvPr userDrawn="1"/>
        </p:nvSpPr>
        <p:spPr>
          <a:xfrm>
            <a:off x="19" y="4741069"/>
            <a:ext cx="8810625" cy="349758"/>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rtlCol="0" anchor="ctr"/>
          <a:lstStyle/>
          <a:p>
            <a:pPr algn="ctr" fontAlgn="base">
              <a:spcBef>
                <a:spcPct val="0"/>
              </a:spcBef>
              <a:spcAft>
                <a:spcPct val="0"/>
              </a:spcAft>
            </a:pPr>
            <a:endParaRPr lang="en-US">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49" y="4830378"/>
            <a:ext cx="1874837" cy="173831"/>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36"/>
            <a:ext cx="8458200" cy="1102519"/>
          </a:xfrm>
        </p:spPr>
        <p:txBody>
          <a:bodyPr/>
          <a:lstStyle>
            <a:lvl1pPr>
              <a:defRPr sz="4000">
                <a:solidFill>
                  <a:schemeClr val="tx2"/>
                </a:solidFill>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smtClean="0"/>
              <a:t>Click to edit Master subtitle style</a:t>
            </a:r>
            <a:endParaRPr lang="en-US"/>
          </a:p>
        </p:txBody>
      </p:sp>
      <p:sp>
        <p:nvSpPr>
          <p:cNvPr id="12" name="Rectangle 24"/>
          <p:cNvSpPr>
            <a:spLocks noGrp="1" noChangeArrowheads="1"/>
          </p:cNvSpPr>
          <p:nvPr>
            <p:ph type="sldNum" sz="quarter" idx="10"/>
          </p:nvPr>
        </p:nvSpPr>
        <p:spPr>
          <a:xfrm>
            <a:off x="6642100" y="4529149"/>
            <a:ext cx="2133600" cy="154781"/>
          </a:xfrm>
        </p:spPr>
        <p:txBody>
          <a:bodyPr/>
          <a:lstStyle>
            <a:lvl1pPr>
              <a:defRPr/>
            </a:lvl1pPr>
          </a:lstStyle>
          <a:p>
            <a:fld id="{91A5AC0A-F4BD-4464-80DC-A88E0D9F781D}"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33394" y="786356"/>
            <a:ext cx="8467725" cy="3709449"/>
          </a:xfrm>
        </p:spPr>
        <p:txBody>
          <a:bodyPr/>
          <a:lstStyle>
            <a:lvl1pPr>
              <a:spcBef>
                <a:spcPts val="800"/>
              </a:spcBef>
              <a:defRPr/>
            </a:lvl1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043" indent="0">
              <a:buNone/>
              <a:defRPr sz="1800"/>
            </a:lvl2pPr>
            <a:lvl3pPr marL="914084" indent="0">
              <a:buNone/>
              <a:defRPr sz="1600"/>
            </a:lvl3pPr>
            <a:lvl4pPr marL="1371128" indent="0">
              <a:buNone/>
              <a:defRPr sz="1400"/>
            </a:lvl4pPr>
            <a:lvl5pPr marL="1828168" indent="0">
              <a:buNone/>
              <a:defRPr sz="1400"/>
            </a:lvl5pPr>
            <a:lvl6pPr marL="2285211" indent="0">
              <a:buNone/>
              <a:defRPr sz="1400"/>
            </a:lvl6pPr>
            <a:lvl7pPr marL="2742252" indent="0">
              <a:buNone/>
              <a:defRPr sz="1400"/>
            </a:lvl7pPr>
            <a:lvl8pPr marL="3199294" indent="0">
              <a:buNone/>
              <a:defRPr sz="1400"/>
            </a:lvl8pPr>
            <a:lvl9pPr marL="3656336"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xfrm>
            <a:off x="6638925" y="4537484"/>
            <a:ext cx="2133600" cy="154781"/>
          </a:xfrm>
        </p:spPr>
        <p:txBody>
          <a:bodyPr/>
          <a:lstStyle>
            <a:lvl1pPr>
              <a:defRPr/>
            </a:lvl1pPr>
          </a:lstStyle>
          <a:p>
            <a:fld id="{156AB8A3-9FE4-4612-8857-687BFF70DD9F}"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391" y="889399"/>
            <a:ext cx="4157663" cy="3519488"/>
          </a:xfrm>
          <a:noFill/>
          <a:ln w="9525" algn="ctr">
            <a:noFill/>
            <a:miter lim="800000"/>
            <a:headEnd/>
            <a:tailEnd/>
          </a:ln>
        </p:spPr>
        <p:txBody>
          <a:bodyPr vert="horz" wrap="square" lIns="91408" tIns="45704" rIns="91408" bIns="45704"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438" y="889399"/>
            <a:ext cx="4157662" cy="3519488"/>
          </a:xfrm>
          <a:noFill/>
          <a:ln w="9525" algn="ctr">
            <a:noFill/>
            <a:miter lim="800000"/>
            <a:headEnd/>
            <a:tailEnd/>
          </a:ln>
        </p:spPr>
        <p:txBody>
          <a:bodyPr vert="horz" wrap="square" lIns="91408" tIns="45704" rIns="91408" bIns="45704"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043" indent="0">
              <a:buNone/>
              <a:defRPr sz="2000" b="1"/>
            </a:lvl2pPr>
            <a:lvl3pPr marL="914084" indent="0">
              <a:buNone/>
              <a:defRPr sz="1800" b="1"/>
            </a:lvl3pPr>
            <a:lvl4pPr marL="1371128" indent="0">
              <a:buNone/>
              <a:defRPr sz="1600" b="1"/>
            </a:lvl4pPr>
            <a:lvl5pPr marL="1828168" indent="0">
              <a:buNone/>
              <a:defRPr sz="1600" b="1"/>
            </a:lvl5pPr>
            <a:lvl6pPr marL="2285211" indent="0">
              <a:buNone/>
              <a:defRPr sz="1600" b="1"/>
            </a:lvl6pPr>
            <a:lvl7pPr marL="2742252" indent="0">
              <a:buNone/>
              <a:defRPr sz="1600" b="1"/>
            </a:lvl7pPr>
            <a:lvl8pPr marL="3199294" indent="0">
              <a:buNone/>
              <a:defRPr sz="1600" b="1"/>
            </a:lvl8pPr>
            <a:lvl9pPr marL="36563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noFill/>
          <a:ln w="9525" algn="ctr">
            <a:noFill/>
            <a:miter lim="800000"/>
            <a:headEnd/>
            <a:tailEnd/>
          </a:ln>
        </p:spPr>
        <p:txBody>
          <a:bodyPr vert="horz" wrap="square" lIns="91408" tIns="45704" rIns="91408" bIns="45704"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7" y="1151335"/>
            <a:ext cx="4041775" cy="479822"/>
          </a:xfrm>
        </p:spPr>
        <p:txBody>
          <a:bodyPr anchor="b"/>
          <a:lstStyle>
            <a:lvl1pPr marL="0" indent="0">
              <a:buNone/>
              <a:defRPr sz="2400" b="1"/>
            </a:lvl1pPr>
            <a:lvl2pPr marL="457043" indent="0">
              <a:buNone/>
              <a:defRPr sz="2000" b="1"/>
            </a:lvl2pPr>
            <a:lvl3pPr marL="914084" indent="0">
              <a:buNone/>
              <a:defRPr sz="1800" b="1"/>
            </a:lvl3pPr>
            <a:lvl4pPr marL="1371128" indent="0">
              <a:buNone/>
              <a:defRPr sz="1600" b="1"/>
            </a:lvl4pPr>
            <a:lvl5pPr marL="1828168" indent="0">
              <a:buNone/>
              <a:defRPr sz="1600" b="1"/>
            </a:lvl5pPr>
            <a:lvl6pPr marL="2285211" indent="0">
              <a:buNone/>
              <a:defRPr sz="1600" b="1"/>
            </a:lvl6pPr>
            <a:lvl7pPr marL="2742252" indent="0">
              <a:buNone/>
              <a:defRPr sz="1600" b="1"/>
            </a:lvl7pPr>
            <a:lvl8pPr marL="3199294" indent="0">
              <a:buNone/>
              <a:defRPr sz="1600" b="1"/>
            </a:lvl8pPr>
            <a:lvl9pPr marL="36563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7" y="1631156"/>
            <a:ext cx="4041775" cy="2963466"/>
          </a:xfrm>
          <a:noFill/>
          <a:ln w="9525" algn="ctr">
            <a:noFill/>
            <a:miter lim="800000"/>
            <a:headEnd/>
            <a:tailEnd/>
          </a:ln>
        </p:spPr>
        <p:txBody>
          <a:bodyPr vert="horz" wrap="square" lIns="91408" tIns="45704" rIns="91408" bIns="45704"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solidFill>
                  <a:srgbClr val="000000"/>
                </a:solidFill>
              </a:rPr>
              <a:pPr/>
              <a:t>‹#›</a:t>
            </a:fld>
            <a:endParaRPr lang="en-US">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19"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fontAlgn="base">
              <a:spcBef>
                <a:spcPct val="0"/>
              </a:spcBef>
              <a:spcAft>
                <a:spcPct val="0"/>
              </a:spcAft>
            </a:pPr>
            <a:endParaRPr lang="en-US">
              <a:solidFill>
                <a:srgbClr val="FFFFFF"/>
              </a:solidFill>
            </a:endParaRPr>
          </a:p>
        </p:txBody>
      </p:sp>
      <p:sp>
        <p:nvSpPr>
          <p:cNvPr id="19" name="Rectangle 18"/>
          <p:cNvSpPr/>
          <p:nvPr/>
        </p:nvSpPr>
        <p:spPr>
          <a:xfrm>
            <a:off x="41294" y="4743450"/>
            <a:ext cx="87407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fontAlgn="base">
              <a:spcBef>
                <a:spcPct val="0"/>
              </a:spcBef>
              <a:spcAft>
                <a:spcPct val="0"/>
              </a:spcAft>
            </a:pPr>
            <a:endParaRPr lang="en-US">
              <a:solidFill>
                <a:srgbClr val="FFFFFF"/>
              </a:solidFill>
            </a:endParaRPr>
          </a:p>
        </p:txBody>
      </p:sp>
      <p:sp>
        <p:nvSpPr>
          <p:cNvPr id="22" name="Rectangle 21"/>
          <p:cNvSpPr/>
          <p:nvPr/>
        </p:nvSpPr>
        <p:spPr>
          <a:xfrm>
            <a:off x="19" y="4741069"/>
            <a:ext cx="8810625" cy="349758"/>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rtlCol="0" anchor="ctr"/>
          <a:lstStyle/>
          <a:p>
            <a:pPr algn="ctr" fontAlgn="base">
              <a:spcBef>
                <a:spcPct val="0"/>
              </a:spcBef>
              <a:spcAft>
                <a:spcPct val="0"/>
              </a:spcAft>
            </a:pPr>
            <a:endParaRPr lang="en-US">
              <a:solidFill>
                <a:srgbClr val="FFFFFF"/>
              </a:solidFill>
            </a:endParaRPr>
          </a:p>
        </p:txBody>
      </p:sp>
      <p:pic>
        <p:nvPicPr>
          <p:cNvPr id="1028" name="Picture 8" descr="ti_logo_powerpoint_1_line.png"/>
          <p:cNvPicPr>
            <a:picLocks noChangeAspect="1"/>
          </p:cNvPicPr>
          <p:nvPr/>
        </p:nvPicPr>
        <p:blipFill>
          <a:blip r:embed="rId16" cstate="print"/>
          <a:srcRect/>
          <a:stretch>
            <a:fillRect/>
          </a:stretch>
        </p:blipFill>
        <p:spPr bwMode="auto">
          <a:xfrm>
            <a:off x="6675449" y="4830378"/>
            <a:ext cx="1874837" cy="173831"/>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07160"/>
            <a:ext cx="8458200" cy="610791"/>
          </a:xfrm>
          <a:prstGeom prst="rect">
            <a:avLst/>
          </a:prstGeom>
          <a:noFill/>
          <a:ln w="9525">
            <a:noFill/>
            <a:miter lim="800000"/>
            <a:headEnd/>
            <a:tailEnd/>
          </a:ln>
        </p:spPr>
        <p:txBody>
          <a:bodyPr vert="horz" wrap="square" lIns="91408" tIns="45704" rIns="91408" bIns="45704"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333394" y="794157"/>
            <a:ext cx="8467725" cy="3701653"/>
          </a:xfrm>
          <a:prstGeom prst="rect">
            <a:avLst/>
          </a:prstGeom>
          <a:noFill/>
          <a:ln w="9525" algn="ctr">
            <a:noFill/>
            <a:miter lim="800000"/>
            <a:headEnd/>
            <a:tailEnd/>
          </a:ln>
        </p:spPr>
        <p:txBody>
          <a:bodyPr vert="horz" wrap="square" lIns="91408" tIns="45704" rIns="91408" bIns="457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6"/>
          <p:cNvSpPr>
            <a:spLocks noGrp="1" noChangeArrowheads="1"/>
          </p:cNvSpPr>
          <p:nvPr>
            <p:ph type="sldNum" sz="quarter" idx="4"/>
          </p:nvPr>
        </p:nvSpPr>
        <p:spPr bwMode="auto">
          <a:xfrm>
            <a:off x="6642100" y="4537484"/>
            <a:ext cx="2133600" cy="154781"/>
          </a:xfrm>
          <a:prstGeom prst="rect">
            <a:avLst/>
          </a:prstGeom>
          <a:noFill/>
          <a:ln w="9525">
            <a:noFill/>
            <a:miter lim="800000"/>
            <a:headEnd/>
            <a:tailEnd/>
          </a:ln>
          <a:effectLst/>
        </p:spPr>
        <p:txBody>
          <a:bodyPr vert="horz" wrap="square" lIns="91408" tIns="45704" rIns="91408" bIns="45704"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l" rtl="0" eaLnBrk="1" fontAlgn="base" hangingPunct="1">
        <a:lnSpc>
          <a:spcPct val="85000"/>
        </a:lnSpc>
        <a:spcBef>
          <a:spcPct val="0"/>
        </a:spcBef>
        <a:spcAft>
          <a:spcPct val="0"/>
        </a:spcAft>
        <a:defRPr sz="3200" b="1">
          <a:solidFill>
            <a:schemeClr val="tx2"/>
          </a:solidFill>
          <a:latin typeface="+mj-lt"/>
          <a:ea typeface="+mj-ea"/>
          <a:cs typeface="+mj-cs"/>
        </a:defRPr>
      </a:lvl1pPr>
      <a:lvl2pPr algn="l" rtl="0" eaLnBrk="1" fontAlgn="base" hangingPunct="1">
        <a:lnSpc>
          <a:spcPct val="85000"/>
        </a:lnSpc>
        <a:spcBef>
          <a:spcPct val="0"/>
        </a:spcBef>
        <a:spcAft>
          <a:spcPct val="0"/>
        </a:spcAft>
        <a:defRPr sz="3200" b="1">
          <a:solidFill>
            <a:schemeClr val="tx2"/>
          </a:solidFill>
          <a:latin typeface="Arial" charset="0"/>
        </a:defRPr>
      </a:lvl2pPr>
      <a:lvl3pPr algn="l" rtl="0" eaLnBrk="1" fontAlgn="base" hangingPunct="1">
        <a:lnSpc>
          <a:spcPct val="85000"/>
        </a:lnSpc>
        <a:spcBef>
          <a:spcPct val="0"/>
        </a:spcBef>
        <a:spcAft>
          <a:spcPct val="0"/>
        </a:spcAft>
        <a:defRPr sz="3200" b="1">
          <a:solidFill>
            <a:schemeClr val="tx2"/>
          </a:solidFill>
          <a:latin typeface="Arial" charset="0"/>
        </a:defRPr>
      </a:lvl3pPr>
      <a:lvl4pPr algn="l" rtl="0" eaLnBrk="1" fontAlgn="base" hangingPunct="1">
        <a:lnSpc>
          <a:spcPct val="85000"/>
        </a:lnSpc>
        <a:spcBef>
          <a:spcPct val="0"/>
        </a:spcBef>
        <a:spcAft>
          <a:spcPct val="0"/>
        </a:spcAft>
        <a:defRPr sz="3200" b="1">
          <a:solidFill>
            <a:schemeClr val="tx2"/>
          </a:solidFill>
          <a:latin typeface="Arial" charset="0"/>
        </a:defRPr>
      </a:lvl4pPr>
      <a:lvl5pPr algn="l" rtl="0" eaLnBrk="1" fontAlgn="base" hangingPunct="1">
        <a:lnSpc>
          <a:spcPct val="85000"/>
        </a:lnSpc>
        <a:spcBef>
          <a:spcPct val="0"/>
        </a:spcBef>
        <a:spcAft>
          <a:spcPct val="0"/>
        </a:spcAft>
        <a:defRPr sz="3200" b="1">
          <a:solidFill>
            <a:schemeClr val="tx2"/>
          </a:solidFill>
          <a:latin typeface="Arial" charset="0"/>
        </a:defRPr>
      </a:lvl5pPr>
      <a:lvl6pPr marL="457043" algn="l" rtl="0" eaLnBrk="1" fontAlgn="base" hangingPunct="1">
        <a:lnSpc>
          <a:spcPct val="85000"/>
        </a:lnSpc>
        <a:spcBef>
          <a:spcPct val="0"/>
        </a:spcBef>
        <a:spcAft>
          <a:spcPct val="0"/>
        </a:spcAft>
        <a:defRPr sz="3200" b="1">
          <a:solidFill>
            <a:srgbClr val="FF0000"/>
          </a:solidFill>
          <a:latin typeface="Arial" charset="0"/>
        </a:defRPr>
      </a:lvl6pPr>
      <a:lvl7pPr marL="914084" algn="l" rtl="0" eaLnBrk="1" fontAlgn="base" hangingPunct="1">
        <a:lnSpc>
          <a:spcPct val="85000"/>
        </a:lnSpc>
        <a:spcBef>
          <a:spcPct val="0"/>
        </a:spcBef>
        <a:spcAft>
          <a:spcPct val="0"/>
        </a:spcAft>
        <a:defRPr sz="3200" b="1">
          <a:solidFill>
            <a:srgbClr val="FF0000"/>
          </a:solidFill>
          <a:latin typeface="Arial" charset="0"/>
        </a:defRPr>
      </a:lvl7pPr>
      <a:lvl8pPr marL="1371128" algn="l" rtl="0" eaLnBrk="1" fontAlgn="base" hangingPunct="1">
        <a:lnSpc>
          <a:spcPct val="85000"/>
        </a:lnSpc>
        <a:spcBef>
          <a:spcPct val="0"/>
        </a:spcBef>
        <a:spcAft>
          <a:spcPct val="0"/>
        </a:spcAft>
        <a:defRPr sz="3200" b="1">
          <a:solidFill>
            <a:srgbClr val="FF0000"/>
          </a:solidFill>
          <a:latin typeface="Arial" charset="0"/>
        </a:defRPr>
      </a:lvl8pPr>
      <a:lvl9pPr marL="1828168" algn="l" rtl="0" eaLnBrk="1" fontAlgn="base" hangingPunct="1">
        <a:lnSpc>
          <a:spcPct val="85000"/>
        </a:lnSpc>
        <a:spcBef>
          <a:spcPct val="0"/>
        </a:spcBef>
        <a:spcAft>
          <a:spcPct val="0"/>
        </a:spcAft>
        <a:defRPr sz="3200" b="1">
          <a:solidFill>
            <a:srgbClr val="FF0000"/>
          </a:solidFill>
          <a:latin typeface="Arial" charset="0"/>
        </a:defRPr>
      </a:lvl9pPr>
    </p:titleStyle>
    <p:bodyStyle>
      <a:lvl1pPr marL="226934" indent="-226934" algn="l" rtl="0" eaLnBrk="1" fontAlgn="base" hangingPunct="1">
        <a:spcBef>
          <a:spcPts val="800"/>
        </a:spcBef>
        <a:spcAft>
          <a:spcPct val="0"/>
        </a:spcAft>
        <a:buChar char="•"/>
        <a:defRPr sz="2000">
          <a:solidFill>
            <a:schemeClr val="tx1"/>
          </a:solidFill>
          <a:latin typeface="+mn-lt"/>
          <a:ea typeface="+mn-ea"/>
          <a:cs typeface="+mn-cs"/>
        </a:defRPr>
      </a:lvl1pPr>
      <a:lvl2pPr marL="574477" indent="-233283" algn="l" rtl="0" eaLnBrk="1" fontAlgn="base" hangingPunct="1">
        <a:spcBef>
          <a:spcPct val="20000"/>
        </a:spcBef>
        <a:spcAft>
          <a:spcPct val="0"/>
        </a:spcAft>
        <a:buChar char="–"/>
        <a:defRPr>
          <a:solidFill>
            <a:schemeClr val="tx1"/>
          </a:solidFill>
          <a:latin typeface="+mn-lt"/>
        </a:defRPr>
      </a:lvl2pPr>
      <a:lvl3pPr marL="853780" indent="-165044" algn="l" rtl="0" eaLnBrk="1" fontAlgn="base" hangingPunct="1">
        <a:spcBef>
          <a:spcPct val="15000"/>
        </a:spcBef>
        <a:spcAft>
          <a:spcPct val="0"/>
        </a:spcAft>
        <a:buChar char="•"/>
        <a:defRPr>
          <a:solidFill>
            <a:schemeClr val="tx1"/>
          </a:solidFill>
          <a:latin typeface="+mn-lt"/>
        </a:defRPr>
      </a:lvl3pPr>
      <a:lvl4pPr marL="1201322" indent="-233283" algn="l" rtl="0" eaLnBrk="1" fontAlgn="base" hangingPunct="1">
        <a:spcBef>
          <a:spcPct val="5000"/>
        </a:spcBef>
        <a:spcAft>
          <a:spcPct val="0"/>
        </a:spcAft>
        <a:buChar char="–"/>
        <a:defRPr>
          <a:solidFill>
            <a:schemeClr val="tx1"/>
          </a:solidFill>
          <a:latin typeface="+mn-lt"/>
        </a:defRPr>
      </a:lvl4pPr>
      <a:lvl5pPr marL="1488561" indent="-172978" algn="l" rtl="0" eaLnBrk="1" fontAlgn="base" hangingPunct="1">
        <a:spcBef>
          <a:spcPct val="0"/>
        </a:spcBef>
        <a:spcAft>
          <a:spcPct val="0"/>
        </a:spcAft>
        <a:buChar char="»"/>
        <a:defRPr>
          <a:solidFill>
            <a:schemeClr val="tx1"/>
          </a:solidFill>
          <a:latin typeface="+mn-lt"/>
        </a:defRPr>
      </a:lvl5pPr>
      <a:lvl6pPr marL="1945603" indent="-172978" algn="l" rtl="0" eaLnBrk="1" fontAlgn="base" hangingPunct="1">
        <a:spcBef>
          <a:spcPct val="0"/>
        </a:spcBef>
        <a:spcAft>
          <a:spcPct val="0"/>
        </a:spcAft>
        <a:buChar char="»"/>
        <a:defRPr sz="1600">
          <a:solidFill>
            <a:schemeClr val="tx1"/>
          </a:solidFill>
          <a:latin typeface="+mn-lt"/>
        </a:defRPr>
      </a:lvl6pPr>
      <a:lvl7pPr marL="2402644" indent="-172978" algn="l" rtl="0" eaLnBrk="1" fontAlgn="base" hangingPunct="1">
        <a:spcBef>
          <a:spcPct val="0"/>
        </a:spcBef>
        <a:spcAft>
          <a:spcPct val="0"/>
        </a:spcAft>
        <a:buChar char="»"/>
        <a:defRPr sz="1600">
          <a:solidFill>
            <a:schemeClr val="tx1"/>
          </a:solidFill>
          <a:latin typeface="+mn-lt"/>
        </a:defRPr>
      </a:lvl7pPr>
      <a:lvl8pPr marL="2859687" indent="-172978" algn="l" rtl="0" eaLnBrk="1" fontAlgn="base" hangingPunct="1">
        <a:spcBef>
          <a:spcPct val="0"/>
        </a:spcBef>
        <a:spcAft>
          <a:spcPct val="0"/>
        </a:spcAft>
        <a:buChar char="»"/>
        <a:defRPr sz="1600">
          <a:solidFill>
            <a:schemeClr val="tx1"/>
          </a:solidFill>
          <a:latin typeface="+mn-lt"/>
        </a:defRPr>
      </a:lvl8pPr>
      <a:lvl9pPr marL="3316727" indent="-172978" algn="l" rtl="0" eaLnBrk="1" fontAlgn="base" hangingPunct="1">
        <a:spcBef>
          <a:spcPct val="0"/>
        </a:spcBef>
        <a:spcAft>
          <a:spcPct val="0"/>
        </a:spcAft>
        <a:buChar char="»"/>
        <a:defRPr sz="1600">
          <a:solidFill>
            <a:schemeClr val="tx1"/>
          </a:solidFill>
          <a:latin typeface="+mn-lt"/>
        </a:defRPr>
      </a:lvl9pPr>
    </p:bodyStyle>
    <p:otherStyle>
      <a:defPPr>
        <a:defRPr lang="en-US"/>
      </a:defPPr>
      <a:lvl1pPr marL="0" algn="l" defTabSz="914084" rtl="0" eaLnBrk="1" latinLnBrk="0" hangingPunct="1">
        <a:defRPr sz="1800" kern="1200">
          <a:solidFill>
            <a:schemeClr val="tx1"/>
          </a:solidFill>
          <a:latin typeface="+mn-lt"/>
          <a:ea typeface="+mn-ea"/>
          <a:cs typeface="+mn-cs"/>
        </a:defRPr>
      </a:lvl1pPr>
      <a:lvl2pPr marL="457043" algn="l" defTabSz="914084" rtl="0" eaLnBrk="1" latinLnBrk="0" hangingPunct="1">
        <a:defRPr sz="1800" kern="1200">
          <a:solidFill>
            <a:schemeClr val="tx1"/>
          </a:solidFill>
          <a:latin typeface="+mn-lt"/>
          <a:ea typeface="+mn-ea"/>
          <a:cs typeface="+mn-cs"/>
        </a:defRPr>
      </a:lvl2pPr>
      <a:lvl3pPr marL="914084" algn="l" defTabSz="914084" rtl="0" eaLnBrk="1" latinLnBrk="0" hangingPunct="1">
        <a:defRPr sz="1800" kern="1200">
          <a:solidFill>
            <a:schemeClr val="tx1"/>
          </a:solidFill>
          <a:latin typeface="+mn-lt"/>
          <a:ea typeface="+mn-ea"/>
          <a:cs typeface="+mn-cs"/>
        </a:defRPr>
      </a:lvl3pPr>
      <a:lvl4pPr marL="1371128" algn="l" defTabSz="914084" rtl="0" eaLnBrk="1" latinLnBrk="0" hangingPunct="1">
        <a:defRPr sz="1800" kern="1200">
          <a:solidFill>
            <a:schemeClr val="tx1"/>
          </a:solidFill>
          <a:latin typeface="+mn-lt"/>
          <a:ea typeface="+mn-ea"/>
          <a:cs typeface="+mn-cs"/>
        </a:defRPr>
      </a:lvl4pPr>
      <a:lvl5pPr marL="1828168" algn="l" defTabSz="914084" rtl="0" eaLnBrk="1" latinLnBrk="0" hangingPunct="1">
        <a:defRPr sz="1800" kern="1200">
          <a:solidFill>
            <a:schemeClr val="tx1"/>
          </a:solidFill>
          <a:latin typeface="+mn-lt"/>
          <a:ea typeface="+mn-ea"/>
          <a:cs typeface="+mn-cs"/>
        </a:defRPr>
      </a:lvl5pPr>
      <a:lvl6pPr marL="2285211" algn="l" defTabSz="914084" rtl="0" eaLnBrk="1" latinLnBrk="0" hangingPunct="1">
        <a:defRPr sz="1800" kern="1200">
          <a:solidFill>
            <a:schemeClr val="tx1"/>
          </a:solidFill>
          <a:latin typeface="+mn-lt"/>
          <a:ea typeface="+mn-ea"/>
          <a:cs typeface="+mn-cs"/>
        </a:defRPr>
      </a:lvl6pPr>
      <a:lvl7pPr marL="2742252" algn="l" defTabSz="914084" rtl="0" eaLnBrk="1" latinLnBrk="0" hangingPunct="1">
        <a:defRPr sz="1800" kern="1200">
          <a:solidFill>
            <a:schemeClr val="tx1"/>
          </a:solidFill>
          <a:latin typeface="+mn-lt"/>
          <a:ea typeface="+mn-ea"/>
          <a:cs typeface="+mn-cs"/>
        </a:defRPr>
      </a:lvl7pPr>
      <a:lvl8pPr marL="3199294" algn="l" defTabSz="914084" rtl="0" eaLnBrk="1" latinLnBrk="0" hangingPunct="1">
        <a:defRPr sz="1800" kern="1200">
          <a:solidFill>
            <a:schemeClr val="tx1"/>
          </a:solidFill>
          <a:latin typeface="+mn-lt"/>
          <a:ea typeface="+mn-ea"/>
          <a:cs typeface="+mn-cs"/>
        </a:defRPr>
      </a:lvl8pPr>
      <a:lvl9pPr marL="3656336" algn="l" defTabSz="9140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43"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defTabSz="685563" fontAlgn="base">
              <a:spcBef>
                <a:spcPct val="0"/>
              </a:spcBef>
              <a:spcAft>
                <a:spcPct val="0"/>
              </a:spcAft>
              <a:defRPr/>
            </a:pPr>
            <a:endParaRPr lang="en-US" sz="1300" dirty="0">
              <a:solidFill>
                <a:srgbClr val="FFFFFF"/>
              </a:solidFill>
              <a:latin typeface="Arial"/>
            </a:endParaRPr>
          </a:p>
        </p:txBody>
      </p:sp>
      <p:sp>
        <p:nvSpPr>
          <p:cNvPr id="19" name="Rectangle 18"/>
          <p:cNvSpPr/>
          <p:nvPr userDrawn="1"/>
        </p:nvSpPr>
        <p:spPr>
          <a:xfrm>
            <a:off x="41318" y="4743450"/>
            <a:ext cx="87407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defTabSz="685563" fontAlgn="base">
              <a:spcBef>
                <a:spcPct val="0"/>
              </a:spcBef>
              <a:spcAft>
                <a:spcPct val="0"/>
              </a:spcAft>
              <a:defRPr/>
            </a:pPr>
            <a:endParaRPr lang="en-US" sz="1300" dirty="0">
              <a:solidFill>
                <a:srgbClr val="FFFFFF"/>
              </a:solidFill>
              <a:latin typeface="Arial"/>
            </a:endParaRPr>
          </a:p>
        </p:txBody>
      </p:sp>
      <p:sp>
        <p:nvSpPr>
          <p:cNvPr id="1029" name="Rectangle 2"/>
          <p:cNvSpPr>
            <a:spLocks noGrp="1" noChangeArrowheads="1"/>
          </p:cNvSpPr>
          <p:nvPr>
            <p:ph type="title"/>
          </p:nvPr>
        </p:nvSpPr>
        <p:spPr bwMode="auto">
          <a:xfrm>
            <a:off x="231775" y="107160"/>
            <a:ext cx="8458200" cy="610791"/>
          </a:xfrm>
          <a:prstGeom prst="rect">
            <a:avLst/>
          </a:prstGeom>
          <a:noFill/>
          <a:ln w="9525">
            <a:noFill/>
            <a:miter lim="800000"/>
            <a:headEnd/>
            <a:tailEnd/>
          </a:ln>
        </p:spPr>
        <p:txBody>
          <a:bodyPr vert="horz" wrap="square" lIns="91408" tIns="45704" rIns="91408" bIns="45704"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418" y="794167"/>
            <a:ext cx="8467725" cy="3701653"/>
          </a:xfrm>
          <a:prstGeom prst="rect">
            <a:avLst/>
          </a:prstGeom>
          <a:noFill/>
          <a:ln w="9525" algn="ctr">
            <a:noFill/>
            <a:miter lim="800000"/>
            <a:headEnd/>
            <a:tailEnd/>
          </a:ln>
        </p:spPr>
        <p:txBody>
          <a:bodyPr vert="horz" wrap="square" lIns="91408" tIns="45704" rIns="91408" bIns="457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1" name="Group 10"/>
          <p:cNvGrpSpPr/>
          <p:nvPr userDrawn="1"/>
        </p:nvGrpSpPr>
        <p:grpSpPr>
          <a:xfrm>
            <a:off x="-34800" y="4652282"/>
            <a:ext cx="8874108" cy="354258"/>
            <a:chOff x="-34800" y="4652282"/>
            <a:chExt cx="8874108" cy="354258"/>
          </a:xfrm>
        </p:grpSpPr>
        <p:sp>
          <p:nvSpPr>
            <p:cNvPr id="12" name="Rectangle 11"/>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defTabSz="457043"/>
              <a:endParaRPr lang="en-US">
                <a:solidFill>
                  <a:srgbClr val="FFFFFF"/>
                </a:solidFill>
                <a:latin typeface="Arial"/>
              </a:endParaRPr>
            </a:p>
          </p:txBody>
        </p:sp>
        <p:pic>
          <p:nvPicPr>
            <p:cNvPr id="16" name="Picture 15" descr="ti_logo_powerpoint_1_line.png"/>
            <p:cNvPicPr>
              <a:picLocks noChangeAspect="1"/>
            </p:cNvPicPr>
            <p:nvPr userDrawn="1"/>
          </p:nvPicPr>
          <p:blipFill>
            <a:blip r:embed="rId9" cstate="print"/>
            <a:stretch>
              <a:fillRect/>
            </a:stretch>
          </p:blipFill>
          <p:spPr>
            <a:xfrm>
              <a:off x="7143651" y="4742198"/>
              <a:ext cx="1567826" cy="193747"/>
            </a:xfrm>
            <a:prstGeom prst="rect">
              <a:avLst/>
            </a:prstGeom>
          </p:spPr>
        </p:pic>
        <p:grpSp>
          <p:nvGrpSpPr>
            <p:cNvPr id="17" name="Group 16"/>
            <p:cNvGrpSpPr/>
            <p:nvPr userDrawn="1"/>
          </p:nvGrpSpPr>
          <p:grpSpPr>
            <a:xfrm>
              <a:off x="-34800" y="4654430"/>
              <a:ext cx="8874108" cy="352110"/>
              <a:chOff x="-7620" y="6323077"/>
              <a:chExt cx="8814816" cy="466344"/>
            </a:xfrm>
          </p:grpSpPr>
          <p:cxnSp>
            <p:nvCxnSpPr>
              <p:cNvPr id="18" name="Straight Connector 17"/>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
        <p:nvSpPr>
          <p:cNvPr id="23" name="Slide Number Placeholder 5"/>
          <p:cNvSpPr>
            <a:spLocks noGrp="1"/>
          </p:cNvSpPr>
          <p:nvPr>
            <p:ph type="sldNum" sz="quarter" idx="4"/>
          </p:nvPr>
        </p:nvSpPr>
        <p:spPr>
          <a:xfrm>
            <a:off x="7019710" y="4799994"/>
            <a:ext cx="2133600" cy="273844"/>
          </a:xfrm>
          <a:prstGeom prst="rect">
            <a:avLst/>
          </a:prstGeom>
        </p:spPr>
        <p:txBody>
          <a:bodyPr vert="horz" lIns="91408" tIns="45704" rIns="91408" bIns="45704" rtlCol="0" anchor="ctr"/>
          <a:lstStyle>
            <a:lvl1pPr algn="r">
              <a:defRPr sz="900">
                <a:solidFill>
                  <a:schemeClr val="tx1">
                    <a:tint val="75000"/>
                  </a:schemeClr>
                </a:solidFill>
                <a:latin typeface="Arial"/>
                <a:cs typeface="Arial"/>
              </a:defRPr>
            </a:lvl1pPr>
          </a:lstStyle>
          <a:p>
            <a:pPr defTabSz="457043"/>
            <a:fld id="{0892281B-189C-DD44-8CCD-1176BC153EB5}" type="slidenum">
              <a:rPr lang="en-US" smtClean="0">
                <a:solidFill>
                  <a:srgbClr val="000000">
                    <a:tint val="75000"/>
                  </a:srgbClr>
                </a:solidFill>
              </a:rPr>
              <a:pPr defTabSz="457043"/>
              <a:t>‹#›</a:t>
            </a:fld>
            <a:endParaRPr lang="en-US" dirty="0">
              <a:solidFill>
                <a:srgbClr val="000000">
                  <a:tint val="75000"/>
                </a:srgbClr>
              </a:solidFill>
            </a:endParaRPr>
          </a:p>
        </p:txBody>
      </p:sp>
      <p:sp>
        <p:nvSpPr>
          <p:cNvPr id="24" name="Text Box 31"/>
          <p:cNvSpPr txBox="1">
            <a:spLocks noChangeArrowheads="1"/>
          </p:cNvSpPr>
          <p:nvPr userDrawn="1"/>
        </p:nvSpPr>
        <p:spPr bwMode="auto">
          <a:xfrm>
            <a:off x="457200" y="4451210"/>
            <a:ext cx="2533650" cy="215407"/>
          </a:xfrm>
          <a:prstGeom prst="rect">
            <a:avLst/>
          </a:prstGeom>
          <a:noFill/>
          <a:ln w="9525">
            <a:noFill/>
            <a:miter lim="800000"/>
            <a:headEnd/>
            <a:tailEnd/>
          </a:ln>
          <a:effectLst/>
        </p:spPr>
        <p:txBody>
          <a:bodyPr lIns="91403" tIns="45702" rIns="91403" bIns="45702">
            <a:spAutoFit/>
          </a:bodyPr>
          <a:lstStyle/>
          <a:p>
            <a:pPr defTabSz="914038" fontAlgn="base">
              <a:spcBef>
                <a:spcPct val="50000"/>
              </a:spcBef>
              <a:spcAft>
                <a:spcPct val="0"/>
              </a:spcAft>
              <a:defRPr/>
            </a:pPr>
            <a:r>
              <a:rPr lang="en-US" sz="800" dirty="0">
                <a:solidFill>
                  <a:srgbClr val="000000"/>
                </a:solidFill>
                <a:latin typeface="Arial"/>
                <a:cs typeface="Arial"/>
              </a:rPr>
              <a:t>TI </a:t>
            </a:r>
            <a:r>
              <a:rPr lang="en-US" sz="800" dirty="0" smtClean="0">
                <a:solidFill>
                  <a:srgbClr val="000000"/>
                </a:solidFill>
                <a:latin typeface="Arial"/>
                <a:cs typeface="Arial"/>
              </a:rPr>
              <a:t>Information – Selective Disclosure</a:t>
            </a:r>
            <a:endParaRPr lang="en-US" sz="800" dirty="0">
              <a:solidFill>
                <a:srgbClr val="000000"/>
              </a:solidFill>
              <a:latin typeface="Arial"/>
              <a:cs typeface="Arial"/>
            </a:endParaRPr>
          </a:p>
        </p:txBody>
      </p:sp>
    </p:spTree>
    <p:extLst>
      <p:ext uri="{BB962C8B-B14F-4D97-AF65-F5344CB8AC3E}">
        <p14:creationId xmlns:p14="http://schemas.microsoft.com/office/powerpoint/2010/main" val="161752811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400" b="1">
          <a:solidFill>
            <a:schemeClr val="tx2"/>
          </a:solidFill>
          <a:latin typeface="Arial" charset="0"/>
        </a:defRPr>
      </a:lvl2pPr>
      <a:lvl3pPr algn="l" rtl="0" eaLnBrk="0" fontAlgn="base" hangingPunct="0">
        <a:lnSpc>
          <a:spcPct val="85000"/>
        </a:lnSpc>
        <a:spcBef>
          <a:spcPct val="0"/>
        </a:spcBef>
        <a:spcAft>
          <a:spcPct val="0"/>
        </a:spcAft>
        <a:defRPr sz="2400" b="1">
          <a:solidFill>
            <a:schemeClr val="tx2"/>
          </a:solidFill>
          <a:latin typeface="Arial" charset="0"/>
        </a:defRPr>
      </a:lvl3pPr>
      <a:lvl4pPr algn="l" rtl="0" eaLnBrk="0" fontAlgn="base" hangingPunct="0">
        <a:lnSpc>
          <a:spcPct val="85000"/>
        </a:lnSpc>
        <a:spcBef>
          <a:spcPct val="0"/>
        </a:spcBef>
        <a:spcAft>
          <a:spcPct val="0"/>
        </a:spcAft>
        <a:defRPr sz="2400" b="1">
          <a:solidFill>
            <a:schemeClr val="tx2"/>
          </a:solidFill>
          <a:latin typeface="Arial" charset="0"/>
        </a:defRPr>
      </a:lvl4pPr>
      <a:lvl5pPr algn="l" rtl="0" eaLnBrk="0" fontAlgn="base" hangingPunct="0">
        <a:lnSpc>
          <a:spcPct val="85000"/>
        </a:lnSpc>
        <a:spcBef>
          <a:spcPct val="0"/>
        </a:spcBef>
        <a:spcAft>
          <a:spcPct val="0"/>
        </a:spcAft>
        <a:defRPr sz="2400" b="1">
          <a:solidFill>
            <a:schemeClr val="tx2"/>
          </a:solidFill>
          <a:latin typeface="Arial" charset="0"/>
        </a:defRPr>
      </a:lvl5pPr>
      <a:lvl6pPr marL="342780" algn="l" rtl="0" fontAlgn="base">
        <a:lnSpc>
          <a:spcPct val="85000"/>
        </a:lnSpc>
        <a:spcBef>
          <a:spcPct val="0"/>
        </a:spcBef>
        <a:spcAft>
          <a:spcPct val="0"/>
        </a:spcAft>
        <a:defRPr sz="2400" b="1">
          <a:solidFill>
            <a:srgbClr val="FF0000"/>
          </a:solidFill>
          <a:latin typeface="Arial" charset="0"/>
        </a:defRPr>
      </a:lvl6pPr>
      <a:lvl7pPr marL="685563" algn="l" rtl="0" fontAlgn="base">
        <a:lnSpc>
          <a:spcPct val="85000"/>
        </a:lnSpc>
        <a:spcBef>
          <a:spcPct val="0"/>
        </a:spcBef>
        <a:spcAft>
          <a:spcPct val="0"/>
        </a:spcAft>
        <a:defRPr sz="2400" b="1">
          <a:solidFill>
            <a:srgbClr val="FF0000"/>
          </a:solidFill>
          <a:latin typeface="Arial" charset="0"/>
        </a:defRPr>
      </a:lvl7pPr>
      <a:lvl8pPr marL="1028344" algn="l" rtl="0" fontAlgn="base">
        <a:lnSpc>
          <a:spcPct val="85000"/>
        </a:lnSpc>
        <a:spcBef>
          <a:spcPct val="0"/>
        </a:spcBef>
        <a:spcAft>
          <a:spcPct val="0"/>
        </a:spcAft>
        <a:defRPr sz="2400" b="1">
          <a:solidFill>
            <a:srgbClr val="FF0000"/>
          </a:solidFill>
          <a:latin typeface="Arial" charset="0"/>
        </a:defRPr>
      </a:lvl8pPr>
      <a:lvl9pPr marL="1371128" algn="l" rtl="0" fontAlgn="base">
        <a:lnSpc>
          <a:spcPct val="85000"/>
        </a:lnSpc>
        <a:spcBef>
          <a:spcPct val="0"/>
        </a:spcBef>
        <a:spcAft>
          <a:spcPct val="0"/>
        </a:spcAft>
        <a:defRPr sz="2400" b="1">
          <a:solidFill>
            <a:srgbClr val="FF0000"/>
          </a:solidFill>
          <a:latin typeface="Arial" charset="0"/>
        </a:defRPr>
      </a:lvl9pPr>
    </p:titleStyle>
    <p:bodyStyle>
      <a:lvl1pPr marL="170201" indent="-170201" algn="l" rtl="0" eaLnBrk="0" fontAlgn="base" hangingPunct="0">
        <a:spcBef>
          <a:spcPts val="600"/>
        </a:spcBef>
        <a:spcAft>
          <a:spcPct val="0"/>
        </a:spcAft>
        <a:buChar char="•"/>
        <a:defRPr sz="1500">
          <a:solidFill>
            <a:schemeClr val="tx1"/>
          </a:solidFill>
          <a:latin typeface="+mn-lt"/>
          <a:ea typeface="+mn-ea"/>
          <a:cs typeface="+mn-cs"/>
        </a:defRPr>
      </a:lvl1pPr>
      <a:lvl2pPr marL="430858" indent="-174962" algn="l" rtl="0" eaLnBrk="0" fontAlgn="base" hangingPunct="0">
        <a:spcBef>
          <a:spcPct val="20000"/>
        </a:spcBef>
        <a:spcAft>
          <a:spcPct val="0"/>
        </a:spcAft>
        <a:buChar char="–"/>
        <a:defRPr>
          <a:solidFill>
            <a:schemeClr val="tx1"/>
          </a:solidFill>
          <a:latin typeface="+mn-lt"/>
        </a:defRPr>
      </a:lvl2pPr>
      <a:lvl3pPr marL="640335" indent="-123783" algn="l" rtl="0" eaLnBrk="0" fontAlgn="base" hangingPunct="0">
        <a:spcBef>
          <a:spcPct val="15000"/>
        </a:spcBef>
        <a:spcAft>
          <a:spcPct val="0"/>
        </a:spcAft>
        <a:buChar char="•"/>
        <a:defRPr>
          <a:solidFill>
            <a:schemeClr val="tx1"/>
          </a:solidFill>
          <a:latin typeface="+mn-lt"/>
        </a:defRPr>
      </a:lvl3pPr>
      <a:lvl4pPr marL="900992" indent="-174962" algn="l" rtl="0" eaLnBrk="0" fontAlgn="base" hangingPunct="0">
        <a:spcBef>
          <a:spcPct val="5000"/>
        </a:spcBef>
        <a:spcAft>
          <a:spcPct val="0"/>
        </a:spcAft>
        <a:buChar char="–"/>
        <a:defRPr>
          <a:solidFill>
            <a:schemeClr val="tx1"/>
          </a:solidFill>
          <a:latin typeface="+mn-lt"/>
        </a:defRPr>
      </a:lvl4pPr>
      <a:lvl5pPr marL="1116419" indent="-129734" algn="l" rtl="0" eaLnBrk="0" fontAlgn="base" hangingPunct="0">
        <a:spcBef>
          <a:spcPct val="0"/>
        </a:spcBef>
        <a:spcAft>
          <a:spcPct val="0"/>
        </a:spcAft>
        <a:buChar char="»"/>
        <a:defRPr>
          <a:solidFill>
            <a:schemeClr val="tx1"/>
          </a:solidFill>
          <a:latin typeface="+mn-lt"/>
        </a:defRPr>
      </a:lvl5pPr>
      <a:lvl6pPr marL="1459202" indent="-129734" algn="l" rtl="0" fontAlgn="base">
        <a:spcBef>
          <a:spcPct val="0"/>
        </a:spcBef>
        <a:spcAft>
          <a:spcPct val="0"/>
        </a:spcAft>
        <a:buChar char="»"/>
        <a:defRPr sz="1200">
          <a:solidFill>
            <a:schemeClr val="tx1"/>
          </a:solidFill>
          <a:latin typeface="+mn-lt"/>
        </a:defRPr>
      </a:lvl6pPr>
      <a:lvl7pPr marL="1801985" indent="-129734" algn="l" rtl="0" fontAlgn="base">
        <a:spcBef>
          <a:spcPct val="0"/>
        </a:spcBef>
        <a:spcAft>
          <a:spcPct val="0"/>
        </a:spcAft>
        <a:buChar char="»"/>
        <a:defRPr sz="1200">
          <a:solidFill>
            <a:schemeClr val="tx1"/>
          </a:solidFill>
          <a:latin typeface="+mn-lt"/>
        </a:defRPr>
      </a:lvl7pPr>
      <a:lvl8pPr marL="2144765" indent="-129734" algn="l" rtl="0" fontAlgn="base">
        <a:spcBef>
          <a:spcPct val="0"/>
        </a:spcBef>
        <a:spcAft>
          <a:spcPct val="0"/>
        </a:spcAft>
        <a:buChar char="»"/>
        <a:defRPr sz="1200">
          <a:solidFill>
            <a:schemeClr val="tx1"/>
          </a:solidFill>
          <a:latin typeface="+mn-lt"/>
        </a:defRPr>
      </a:lvl8pPr>
      <a:lvl9pPr marL="2487546" indent="-129734" algn="l" rtl="0" fontAlgn="base">
        <a:spcBef>
          <a:spcPct val="0"/>
        </a:spcBef>
        <a:spcAft>
          <a:spcPct val="0"/>
        </a:spcAft>
        <a:buChar char="»"/>
        <a:defRPr sz="1200">
          <a:solidFill>
            <a:schemeClr val="tx1"/>
          </a:solidFill>
          <a:latin typeface="+mn-lt"/>
        </a:defRPr>
      </a:lvl9pPr>
    </p:bodyStyle>
    <p:otherStyle>
      <a:defPPr>
        <a:defRPr lang="en-US"/>
      </a:defPPr>
      <a:lvl1pPr marL="0" algn="l" defTabSz="685563" rtl="0" eaLnBrk="1" latinLnBrk="0" hangingPunct="1">
        <a:defRPr sz="1300" kern="1200">
          <a:solidFill>
            <a:schemeClr val="tx1"/>
          </a:solidFill>
          <a:latin typeface="+mn-lt"/>
          <a:ea typeface="+mn-ea"/>
          <a:cs typeface="+mn-cs"/>
        </a:defRPr>
      </a:lvl1pPr>
      <a:lvl2pPr marL="342780" algn="l" defTabSz="685563" rtl="0" eaLnBrk="1" latinLnBrk="0" hangingPunct="1">
        <a:defRPr sz="1300" kern="1200">
          <a:solidFill>
            <a:schemeClr val="tx1"/>
          </a:solidFill>
          <a:latin typeface="+mn-lt"/>
          <a:ea typeface="+mn-ea"/>
          <a:cs typeface="+mn-cs"/>
        </a:defRPr>
      </a:lvl2pPr>
      <a:lvl3pPr marL="685563" algn="l" defTabSz="685563" rtl="0" eaLnBrk="1" latinLnBrk="0" hangingPunct="1">
        <a:defRPr sz="1300" kern="1200">
          <a:solidFill>
            <a:schemeClr val="tx1"/>
          </a:solidFill>
          <a:latin typeface="+mn-lt"/>
          <a:ea typeface="+mn-ea"/>
          <a:cs typeface="+mn-cs"/>
        </a:defRPr>
      </a:lvl3pPr>
      <a:lvl4pPr marL="1028344" algn="l" defTabSz="685563" rtl="0" eaLnBrk="1" latinLnBrk="0" hangingPunct="1">
        <a:defRPr sz="1300" kern="1200">
          <a:solidFill>
            <a:schemeClr val="tx1"/>
          </a:solidFill>
          <a:latin typeface="+mn-lt"/>
          <a:ea typeface="+mn-ea"/>
          <a:cs typeface="+mn-cs"/>
        </a:defRPr>
      </a:lvl4pPr>
      <a:lvl5pPr marL="1371128" algn="l" defTabSz="685563" rtl="0" eaLnBrk="1" latinLnBrk="0" hangingPunct="1">
        <a:defRPr sz="1300" kern="1200">
          <a:solidFill>
            <a:schemeClr val="tx1"/>
          </a:solidFill>
          <a:latin typeface="+mn-lt"/>
          <a:ea typeface="+mn-ea"/>
          <a:cs typeface="+mn-cs"/>
        </a:defRPr>
      </a:lvl5pPr>
      <a:lvl6pPr marL="1713908" algn="l" defTabSz="685563" rtl="0" eaLnBrk="1" latinLnBrk="0" hangingPunct="1">
        <a:defRPr sz="1300" kern="1200">
          <a:solidFill>
            <a:schemeClr val="tx1"/>
          </a:solidFill>
          <a:latin typeface="+mn-lt"/>
          <a:ea typeface="+mn-ea"/>
          <a:cs typeface="+mn-cs"/>
        </a:defRPr>
      </a:lvl6pPr>
      <a:lvl7pPr marL="2056688" algn="l" defTabSz="685563" rtl="0" eaLnBrk="1" latinLnBrk="0" hangingPunct="1">
        <a:defRPr sz="1300" kern="1200">
          <a:solidFill>
            <a:schemeClr val="tx1"/>
          </a:solidFill>
          <a:latin typeface="+mn-lt"/>
          <a:ea typeface="+mn-ea"/>
          <a:cs typeface="+mn-cs"/>
        </a:defRPr>
      </a:lvl7pPr>
      <a:lvl8pPr marL="2399470" algn="l" defTabSz="685563" rtl="0" eaLnBrk="1" latinLnBrk="0" hangingPunct="1">
        <a:defRPr sz="1300" kern="1200">
          <a:solidFill>
            <a:schemeClr val="tx1"/>
          </a:solidFill>
          <a:latin typeface="+mn-lt"/>
          <a:ea typeface="+mn-ea"/>
          <a:cs typeface="+mn-cs"/>
        </a:defRPr>
      </a:lvl8pPr>
      <a:lvl9pPr marL="2742252" algn="l" defTabSz="685563"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61"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defTabSz="685563" fontAlgn="base">
              <a:spcBef>
                <a:spcPct val="0"/>
              </a:spcBef>
              <a:spcAft>
                <a:spcPct val="0"/>
              </a:spcAft>
              <a:defRPr/>
            </a:pPr>
            <a:endParaRPr lang="en-US" sz="1300" dirty="0">
              <a:solidFill>
                <a:srgbClr val="FFFFFF"/>
              </a:solidFill>
              <a:latin typeface="Arial"/>
            </a:endParaRPr>
          </a:p>
        </p:txBody>
      </p:sp>
      <p:sp>
        <p:nvSpPr>
          <p:cNvPr id="19" name="Rectangle 18"/>
          <p:cNvSpPr/>
          <p:nvPr userDrawn="1"/>
        </p:nvSpPr>
        <p:spPr>
          <a:xfrm>
            <a:off x="41336" y="4743450"/>
            <a:ext cx="87407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defTabSz="685563" fontAlgn="base">
              <a:spcBef>
                <a:spcPct val="0"/>
              </a:spcBef>
              <a:spcAft>
                <a:spcPct val="0"/>
              </a:spcAft>
              <a:defRPr/>
            </a:pPr>
            <a:endParaRPr lang="en-US" sz="1300" dirty="0">
              <a:solidFill>
                <a:srgbClr val="FFFFFF"/>
              </a:solidFill>
              <a:latin typeface="Arial"/>
            </a:endParaRPr>
          </a:p>
        </p:txBody>
      </p:sp>
      <p:sp>
        <p:nvSpPr>
          <p:cNvPr id="1029" name="Rectangle 2"/>
          <p:cNvSpPr>
            <a:spLocks noGrp="1" noChangeArrowheads="1"/>
          </p:cNvSpPr>
          <p:nvPr>
            <p:ph type="title"/>
          </p:nvPr>
        </p:nvSpPr>
        <p:spPr bwMode="auto">
          <a:xfrm>
            <a:off x="231775" y="107160"/>
            <a:ext cx="8458200" cy="610791"/>
          </a:xfrm>
          <a:prstGeom prst="rect">
            <a:avLst/>
          </a:prstGeom>
          <a:noFill/>
          <a:ln w="9525">
            <a:noFill/>
            <a:miter lim="800000"/>
            <a:headEnd/>
            <a:tailEnd/>
          </a:ln>
        </p:spPr>
        <p:txBody>
          <a:bodyPr vert="horz" wrap="square" lIns="91408" tIns="45704" rIns="91408" bIns="45704"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436" y="794180"/>
            <a:ext cx="8467725" cy="3701653"/>
          </a:xfrm>
          <a:prstGeom prst="rect">
            <a:avLst/>
          </a:prstGeom>
          <a:noFill/>
          <a:ln w="9525" algn="ctr">
            <a:noFill/>
            <a:miter lim="800000"/>
            <a:headEnd/>
            <a:tailEnd/>
          </a:ln>
        </p:spPr>
        <p:txBody>
          <a:bodyPr vert="horz" wrap="square" lIns="91408" tIns="45704" rIns="91408" bIns="457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1" name="Group 10"/>
          <p:cNvGrpSpPr/>
          <p:nvPr userDrawn="1"/>
        </p:nvGrpSpPr>
        <p:grpSpPr>
          <a:xfrm>
            <a:off x="-34800" y="4652282"/>
            <a:ext cx="8874108" cy="354258"/>
            <a:chOff x="-34800" y="4652282"/>
            <a:chExt cx="8874108" cy="354258"/>
          </a:xfrm>
        </p:grpSpPr>
        <p:sp>
          <p:nvSpPr>
            <p:cNvPr id="12" name="Rectangle 11"/>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defTabSz="457043"/>
              <a:endParaRPr lang="en-US">
                <a:solidFill>
                  <a:srgbClr val="FFFFFF"/>
                </a:solidFill>
                <a:latin typeface="Arial"/>
              </a:endParaRPr>
            </a:p>
          </p:txBody>
        </p:sp>
        <p:pic>
          <p:nvPicPr>
            <p:cNvPr id="16" name="Picture 15" descr="ti_logo_powerpoint_1_line.png"/>
            <p:cNvPicPr>
              <a:picLocks noChangeAspect="1"/>
            </p:cNvPicPr>
            <p:nvPr userDrawn="1"/>
          </p:nvPicPr>
          <p:blipFill>
            <a:blip r:embed="rId9" cstate="print"/>
            <a:stretch>
              <a:fillRect/>
            </a:stretch>
          </p:blipFill>
          <p:spPr>
            <a:xfrm>
              <a:off x="7143651" y="4742198"/>
              <a:ext cx="1567826" cy="193747"/>
            </a:xfrm>
            <a:prstGeom prst="rect">
              <a:avLst/>
            </a:prstGeom>
          </p:spPr>
        </p:pic>
        <p:grpSp>
          <p:nvGrpSpPr>
            <p:cNvPr id="17" name="Group 16"/>
            <p:cNvGrpSpPr/>
            <p:nvPr userDrawn="1"/>
          </p:nvGrpSpPr>
          <p:grpSpPr>
            <a:xfrm>
              <a:off x="-34800" y="4654430"/>
              <a:ext cx="8874108" cy="352110"/>
              <a:chOff x="-7620" y="6323077"/>
              <a:chExt cx="8814816" cy="466344"/>
            </a:xfrm>
          </p:grpSpPr>
          <p:cxnSp>
            <p:nvCxnSpPr>
              <p:cNvPr id="18" name="Straight Connector 17"/>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
        <p:nvSpPr>
          <p:cNvPr id="23" name="Slide Number Placeholder 5"/>
          <p:cNvSpPr>
            <a:spLocks noGrp="1"/>
          </p:cNvSpPr>
          <p:nvPr>
            <p:ph type="sldNum" sz="quarter" idx="4"/>
          </p:nvPr>
        </p:nvSpPr>
        <p:spPr>
          <a:xfrm>
            <a:off x="7019710" y="4799994"/>
            <a:ext cx="2133600" cy="273844"/>
          </a:xfrm>
          <a:prstGeom prst="rect">
            <a:avLst/>
          </a:prstGeom>
        </p:spPr>
        <p:txBody>
          <a:bodyPr vert="horz" lIns="91408" tIns="45704" rIns="91408" bIns="45704" rtlCol="0" anchor="ctr"/>
          <a:lstStyle>
            <a:lvl1pPr algn="r">
              <a:defRPr sz="900">
                <a:solidFill>
                  <a:schemeClr val="tx1">
                    <a:tint val="75000"/>
                  </a:schemeClr>
                </a:solidFill>
                <a:latin typeface="Arial"/>
                <a:cs typeface="Arial"/>
              </a:defRPr>
            </a:lvl1pPr>
          </a:lstStyle>
          <a:p>
            <a:pPr defTabSz="457043"/>
            <a:fld id="{0892281B-189C-DD44-8CCD-1176BC153EB5}" type="slidenum">
              <a:rPr lang="en-US" smtClean="0">
                <a:solidFill>
                  <a:srgbClr val="000000">
                    <a:tint val="75000"/>
                  </a:srgbClr>
                </a:solidFill>
              </a:rPr>
              <a:pPr defTabSz="457043"/>
              <a:t>‹#›</a:t>
            </a:fld>
            <a:endParaRPr lang="en-US" dirty="0">
              <a:solidFill>
                <a:srgbClr val="000000">
                  <a:tint val="75000"/>
                </a:srgbClr>
              </a:solidFill>
            </a:endParaRPr>
          </a:p>
        </p:txBody>
      </p:sp>
      <p:sp>
        <p:nvSpPr>
          <p:cNvPr id="24" name="Text Box 31"/>
          <p:cNvSpPr txBox="1">
            <a:spLocks noChangeArrowheads="1"/>
          </p:cNvSpPr>
          <p:nvPr userDrawn="1"/>
        </p:nvSpPr>
        <p:spPr bwMode="auto">
          <a:xfrm>
            <a:off x="457200" y="4451210"/>
            <a:ext cx="2533650" cy="215407"/>
          </a:xfrm>
          <a:prstGeom prst="rect">
            <a:avLst/>
          </a:prstGeom>
          <a:noFill/>
          <a:ln w="9525">
            <a:noFill/>
            <a:miter lim="800000"/>
            <a:headEnd/>
            <a:tailEnd/>
          </a:ln>
          <a:effectLst/>
        </p:spPr>
        <p:txBody>
          <a:bodyPr lIns="91403" tIns="45702" rIns="91403" bIns="45702">
            <a:spAutoFit/>
          </a:bodyPr>
          <a:lstStyle/>
          <a:p>
            <a:pPr defTabSz="914038" fontAlgn="base">
              <a:spcBef>
                <a:spcPct val="50000"/>
              </a:spcBef>
              <a:spcAft>
                <a:spcPct val="0"/>
              </a:spcAft>
              <a:defRPr/>
            </a:pPr>
            <a:r>
              <a:rPr lang="en-US" sz="800" dirty="0">
                <a:solidFill>
                  <a:srgbClr val="000000"/>
                </a:solidFill>
                <a:latin typeface="Arial"/>
                <a:cs typeface="Arial"/>
              </a:rPr>
              <a:t>TI </a:t>
            </a:r>
            <a:r>
              <a:rPr lang="en-US" sz="800" dirty="0" smtClean="0">
                <a:solidFill>
                  <a:srgbClr val="000000"/>
                </a:solidFill>
                <a:latin typeface="Arial"/>
                <a:cs typeface="Arial"/>
              </a:rPr>
              <a:t>Information – Selective Disclosure</a:t>
            </a:r>
            <a:endParaRPr lang="en-US" sz="800" dirty="0">
              <a:solidFill>
                <a:srgbClr val="000000"/>
              </a:solidFill>
              <a:latin typeface="Arial"/>
              <a:cs typeface="Arial"/>
            </a:endParaRPr>
          </a:p>
        </p:txBody>
      </p:sp>
    </p:spTree>
    <p:extLst>
      <p:ext uri="{BB962C8B-B14F-4D97-AF65-F5344CB8AC3E}">
        <p14:creationId xmlns:p14="http://schemas.microsoft.com/office/powerpoint/2010/main" val="32273366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400" b="1">
          <a:solidFill>
            <a:schemeClr val="tx2"/>
          </a:solidFill>
          <a:latin typeface="Arial" charset="0"/>
        </a:defRPr>
      </a:lvl2pPr>
      <a:lvl3pPr algn="l" rtl="0" eaLnBrk="0" fontAlgn="base" hangingPunct="0">
        <a:lnSpc>
          <a:spcPct val="85000"/>
        </a:lnSpc>
        <a:spcBef>
          <a:spcPct val="0"/>
        </a:spcBef>
        <a:spcAft>
          <a:spcPct val="0"/>
        </a:spcAft>
        <a:defRPr sz="2400" b="1">
          <a:solidFill>
            <a:schemeClr val="tx2"/>
          </a:solidFill>
          <a:latin typeface="Arial" charset="0"/>
        </a:defRPr>
      </a:lvl3pPr>
      <a:lvl4pPr algn="l" rtl="0" eaLnBrk="0" fontAlgn="base" hangingPunct="0">
        <a:lnSpc>
          <a:spcPct val="85000"/>
        </a:lnSpc>
        <a:spcBef>
          <a:spcPct val="0"/>
        </a:spcBef>
        <a:spcAft>
          <a:spcPct val="0"/>
        </a:spcAft>
        <a:defRPr sz="2400" b="1">
          <a:solidFill>
            <a:schemeClr val="tx2"/>
          </a:solidFill>
          <a:latin typeface="Arial" charset="0"/>
        </a:defRPr>
      </a:lvl4pPr>
      <a:lvl5pPr algn="l" rtl="0" eaLnBrk="0" fontAlgn="base" hangingPunct="0">
        <a:lnSpc>
          <a:spcPct val="85000"/>
        </a:lnSpc>
        <a:spcBef>
          <a:spcPct val="0"/>
        </a:spcBef>
        <a:spcAft>
          <a:spcPct val="0"/>
        </a:spcAft>
        <a:defRPr sz="2400" b="1">
          <a:solidFill>
            <a:schemeClr val="tx2"/>
          </a:solidFill>
          <a:latin typeface="Arial" charset="0"/>
        </a:defRPr>
      </a:lvl5pPr>
      <a:lvl6pPr marL="342780" algn="l" rtl="0" fontAlgn="base">
        <a:lnSpc>
          <a:spcPct val="85000"/>
        </a:lnSpc>
        <a:spcBef>
          <a:spcPct val="0"/>
        </a:spcBef>
        <a:spcAft>
          <a:spcPct val="0"/>
        </a:spcAft>
        <a:defRPr sz="2400" b="1">
          <a:solidFill>
            <a:srgbClr val="FF0000"/>
          </a:solidFill>
          <a:latin typeface="Arial" charset="0"/>
        </a:defRPr>
      </a:lvl6pPr>
      <a:lvl7pPr marL="685563" algn="l" rtl="0" fontAlgn="base">
        <a:lnSpc>
          <a:spcPct val="85000"/>
        </a:lnSpc>
        <a:spcBef>
          <a:spcPct val="0"/>
        </a:spcBef>
        <a:spcAft>
          <a:spcPct val="0"/>
        </a:spcAft>
        <a:defRPr sz="2400" b="1">
          <a:solidFill>
            <a:srgbClr val="FF0000"/>
          </a:solidFill>
          <a:latin typeface="Arial" charset="0"/>
        </a:defRPr>
      </a:lvl7pPr>
      <a:lvl8pPr marL="1028344" algn="l" rtl="0" fontAlgn="base">
        <a:lnSpc>
          <a:spcPct val="85000"/>
        </a:lnSpc>
        <a:spcBef>
          <a:spcPct val="0"/>
        </a:spcBef>
        <a:spcAft>
          <a:spcPct val="0"/>
        </a:spcAft>
        <a:defRPr sz="2400" b="1">
          <a:solidFill>
            <a:srgbClr val="FF0000"/>
          </a:solidFill>
          <a:latin typeface="Arial" charset="0"/>
        </a:defRPr>
      </a:lvl8pPr>
      <a:lvl9pPr marL="1371128" algn="l" rtl="0" fontAlgn="base">
        <a:lnSpc>
          <a:spcPct val="85000"/>
        </a:lnSpc>
        <a:spcBef>
          <a:spcPct val="0"/>
        </a:spcBef>
        <a:spcAft>
          <a:spcPct val="0"/>
        </a:spcAft>
        <a:defRPr sz="2400" b="1">
          <a:solidFill>
            <a:srgbClr val="FF0000"/>
          </a:solidFill>
          <a:latin typeface="Arial" charset="0"/>
        </a:defRPr>
      </a:lvl9pPr>
    </p:titleStyle>
    <p:bodyStyle>
      <a:lvl1pPr marL="170201" indent="-170201" algn="l" rtl="0" eaLnBrk="0" fontAlgn="base" hangingPunct="0">
        <a:spcBef>
          <a:spcPts val="600"/>
        </a:spcBef>
        <a:spcAft>
          <a:spcPct val="0"/>
        </a:spcAft>
        <a:buChar char="•"/>
        <a:defRPr sz="1500">
          <a:solidFill>
            <a:schemeClr val="tx1"/>
          </a:solidFill>
          <a:latin typeface="+mn-lt"/>
          <a:ea typeface="+mn-ea"/>
          <a:cs typeface="+mn-cs"/>
        </a:defRPr>
      </a:lvl1pPr>
      <a:lvl2pPr marL="430858" indent="-174962" algn="l" rtl="0" eaLnBrk="0" fontAlgn="base" hangingPunct="0">
        <a:spcBef>
          <a:spcPct val="20000"/>
        </a:spcBef>
        <a:spcAft>
          <a:spcPct val="0"/>
        </a:spcAft>
        <a:buChar char="–"/>
        <a:defRPr>
          <a:solidFill>
            <a:schemeClr val="tx1"/>
          </a:solidFill>
          <a:latin typeface="+mn-lt"/>
        </a:defRPr>
      </a:lvl2pPr>
      <a:lvl3pPr marL="640335" indent="-123783" algn="l" rtl="0" eaLnBrk="0" fontAlgn="base" hangingPunct="0">
        <a:spcBef>
          <a:spcPct val="15000"/>
        </a:spcBef>
        <a:spcAft>
          <a:spcPct val="0"/>
        </a:spcAft>
        <a:buChar char="•"/>
        <a:defRPr>
          <a:solidFill>
            <a:schemeClr val="tx1"/>
          </a:solidFill>
          <a:latin typeface="+mn-lt"/>
        </a:defRPr>
      </a:lvl3pPr>
      <a:lvl4pPr marL="900992" indent="-174962" algn="l" rtl="0" eaLnBrk="0" fontAlgn="base" hangingPunct="0">
        <a:spcBef>
          <a:spcPct val="5000"/>
        </a:spcBef>
        <a:spcAft>
          <a:spcPct val="0"/>
        </a:spcAft>
        <a:buChar char="–"/>
        <a:defRPr>
          <a:solidFill>
            <a:schemeClr val="tx1"/>
          </a:solidFill>
          <a:latin typeface="+mn-lt"/>
        </a:defRPr>
      </a:lvl4pPr>
      <a:lvl5pPr marL="1116419" indent="-129734" algn="l" rtl="0" eaLnBrk="0" fontAlgn="base" hangingPunct="0">
        <a:spcBef>
          <a:spcPct val="0"/>
        </a:spcBef>
        <a:spcAft>
          <a:spcPct val="0"/>
        </a:spcAft>
        <a:buChar char="»"/>
        <a:defRPr>
          <a:solidFill>
            <a:schemeClr val="tx1"/>
          </a:solidFill>
          <a:latin typeface="+mn-lt"/>
        </a:defRPr>
      </a:lvl5pPr>
      <a:lvl6pPr marL="1459202" indent="-129734" algn="l" rtl="0" fontAlgn="base">
        <a:spcBef>
          <a:spcPct val="0"/>
        </a:spcBef>
        <a:spcAft>
          <a:spcPct val="0"/>
        </a:spcAft>
        <a:buChar char="»"/>
        <a:defRPr sz="1200">
          <a:solidFill>
            <a:schemeClr val="tx1"/>
          </a:solidFill>
          <a:latin typeface="+mn-lt"/>
        </a:defRPr>
      </a:lvl6pPr>
      <a:lvl7pPr marL="1801985" indent="-129734" algn="l" rtl="0" fontAlgn="base">
        <a:spcBef>
          <a:spcPct val="0"/>
        </a:spcBef>
        <a:spcAft>
          <a:spcPct val="0"/>
        </a:spcAft>
        <a:buChar char="»"/>
        <a:defRPr sz="1200">
          <a:solidFill>
            <a:schemeClr val="tx1"/>
          </a:solidFill>
          <a:latin typeface="+mn-lt"/>
        </a:defRPr>
      </a:lvl7pPr>
      <a:lvl8pPr marL="2144765" indent="-129734" algn="l" rtl="0" fontAlgn="base">
        <a:spcBef>
          <a:spcPct val="0"/>
        </a:spcBef>
        <a:spcAft>
          <a:spcPct val="0"/>
        </a:spcAft>
        <a:buChar char="»"/>
        <a:defRPr sz="1200">
          <a:solidFill>
            <a:schemeClr val="tx1"/>
          </a:solidFill>
          <a:latin typeface="+mn-lt"/>
        </a:defRPr>
      </a:lvl8pPr>
      <a:lvl9pPr marL="2487546" indent="-129734" algn="l" rtl="0" fontAlgn="base">
        <a:spcBef>
          <a:spcPct val="0"/>
        </a:spcBef>
        <a:spcAft>
          <a:spcPct val="0"/>
        </a:spcAft>
        <a:buChar char="»"/>
        <a:defRPr sz="1200">
          <a:solidFill>
            <a:schemeClr val="tx1"/>
          </a:solidFill>
          <a:latin typeface="+mn-lt"/>
        </a:defRPr>
      </a:lvl9pPr>
    </p:bodyStyle>
    <p:otherStyle>
      <a:defPPr>
        <a:defRPr lang="en-US"/>
      </a:defPPr>
      <a:lvl1pPr marL="0" algn="l" defTabSz="685563" rtl="0" eaLnBrk="1" latinLnBrk="0" hangingPunct="1">
        <a:defRPr sz="1300" kern="1200">
          <a:solidFill>
            <a:schemeClr val="tx1"/>
          </a:solidFill>
          <a:latin typeface="+mn-lt"/>
          <a:ea typeface="+mn-ea"/>
          <a:cs typeface="+mn-cs"/>
        </a:defRPr>
      </a:lvl1pPr>
      <a:lvl2pPr marL="342780" algn="l" defTabSz="685563" rtl="0" eaLnBrk="1" latinLnBrk="0" hangingPunct="1">
        <a:defRPr sz="1300" kern="1200">
          <a:solidFill>
            <a:schemeClr val="tx1"/>
          </a:solidFill>
          <a:latin typeface="+mn-lt"/>
          <a:ea typeface="+mn-ea"/>
          <a:cs typeface="+mn-cs"/>
        </a:defRPr>
      </a:lvl2pPr>
      <a:lvl3pPr marL="685563" algn="l" defTabSz="685563" rtl="0" eaLnBrk="1" latinLnBrk="0" hangingPunct="1">
        <a:defRPr sz="1300" kern="1200">
          <a:solidFill>
            <a:schemeClr val="tx1"/>
          </a:solidFill>
          <a:latin typeface="+mn-lt"/>
          <a:ea typeface="+mn-ea"/>
          <a:cs typeface="+mn-cs"/>
        </a:defRPr>
      </a:lvl3pPr>
      <a:lvl4pPr marL="1028344" algn="l" defTabSz="685563" rtl="0" eaLnBrk="1" latinLnBrk="0" hangingPunct="1">
        <a:defRPr sz="1300" kern="1200">
          <a:solidFill>
            <a:schemeClr val="tx1"/>
          </a:solidFill>
          <a:latin typeface="+mn-lt"/>
          <a:ea typeface="+mn-ea"/>
          <a:cs typeface="+mn-cs"/>
        </a:defRPr>
      </a:lvl4pPr>
      <a:lvl5pPr marL="1371128" algn="l" defTabSz="685563" rtl="0" eaLnBrk="1" latinLnBrk="0" hangingPunct="1">
        <a:defRPr sz="1300" kern="1200">
          <a:solidFill>
            <a:schemeClr val="tx1"/>
          </a:solidFill>
          <a:latin typeface="+mn-lt"/>
          <a:ea typeface="+mn-ea"/>
          <a:cs typeface="+mn-cs"/>
        </a:defRPr>
      </a:lvl5pPr>
      <a:lvl6pPr marL="1713908" algn="l" defTabSz="685563" rtl="0" eaLnBrk="1" latinLnBrk="0" hangingPunct="1">
        <a:defRPr sz="1300" kern="1200">
          <a:solidFill>
            <a:schemeClr val="tx1"/>
          </a:solidFill>
          <a:latin typeface="+mn-lt"/>
          <a:ea typeface="+mn-ea"/>
          <a:cs typeface="+mn-cs"/>
        </a:defRPr>
      </a:lvl6pPr>
      <a:lvl7pPr marL="2056688" algn="l" defTabSz="685563" rtl="0" eaLnBrk="1" latinLnBrk="0" hangingPunct="1">
        <a:defRPr sz="1300" kern="1200">
          <a:solidFill>
            <a:schemeClr val="tx1"/>
          </a:solidFill>
          <a:latin typeface="+mn-lt"/>
          <a:ea typeface="+mn-ea"/>
          <a:cs typeface="+mn-cs"/>
        </a:defRPr>
      </a:lvl7pPr>
      <a:lvl8pPr marL="2399470" algn="l" defTabSz="685563" rtl="0" eaLnBrk="1" latinLnBrk="0" hangingPunct="1">
        <a:defRPr sz="1300" kern="1200">
          <a:solidFill>
            <a:schemeClr val="tx1"/>
          </a:solidFill>
          <a:latin typeface="+mn-lt"/>
          <a:ea typeface="+mn-ea"/>
          <a:cs typeface="+mn-cs"/>
        </a:defRPr>
      </a:lvl8pPr>
      <a:lvl9pPr marL="2742252" algn="l" defTabSz="685563"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63"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defTabSz="685563" fontAlgn="base">
              <a:spcBef>
                <a:spcPct val="0"/>
              </a:spcBef>
              <a:spcAft>
                <a:spcPct val="0"/>
              </a:spcAft>
              <a:defRPr/>
            </a:pPr>
            <a:endParaRPr lang="en-US" sz="1300" dirty="0">
              <a:solidFill>
                <a:srgbClr val="FFFFFF"/>
              </a:solidFill>
            </a:endParaRPr>
          </a:p>
        </p:txBody>
      </p:sp>
      <p:sp>
        <p:nvSpPr>
          <p:cNvPr id="19" name="Rectangle 18"/>
          <p:cNvSpPr/>
          <p:nvPr userDrawn="1"/>
        </p:nvSpPr>
        <p:spPr>
          <a:xfrm>
            <a:off x="41338" y="4743450"/>
            <a:ext cx="87407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algn="ctr" defTabSz="685563" fontAlgn="base">
              <a:spcBef>
                <a:spcPct val="0"/>
              </a:spcBef>
              <a:spcAft>
                <a:spcPct val="0"/>
              </a:spcAft>
              <a:defRPr/>
            </a:pPr>
            <a:endParaRPr lang="en-US" sz="1300" dirty="0">
              <a:solidFill>
                <a:srgbClr val="FFFFFF"/>
              </a:solidFill>
            </a:endParaRPr>
          </a:p>
        </p:txBody>
      </p:sp>
      <p:sp>
        <p:nvSpPr>
          <p:cNvPr id="1029" name="Rectangle 2"/>
          <p:cNvSpPr>
            <a:spLocks noGrp="1" noChangeArrowheads="1"/>
          </p:cNvSpPr>
          <p:nvPr>
            <p:ph type="title"/>
          </p:nvPr>
        </p:nvSpPr>
        <p:spPr bwMode="auto">
          <a:xfrm>
            <a:off x="231775" y="107160"/>
            <a:ext cx="8458200" cy="610791"/>
          </a:xfrm>
          <a:prstGeom prst="rect">
            <a:avLst/>
          </a:prstGeom>
          <a:noFill/>
          <a:ln w="9525">
            <a:noFill/>
            <a:miter lim="800000"/>
            <a:headEnd/>
            <a:tailEnd/>
          </a:ln>
        </p:spPr>
        <p:txBody>
          <a:bodyPr vert="horz" wrap="square" lIns="91408" tIns="45704" rIns="91408" bIns="45704"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438" y="794180"/>
            <a:ext cx="8467725" cy="3701653"/>
          </a:xfrm>
          <a:prstGeom prst="rect">
            <a:avLst/>
          </a:prstGeom>
          <a:noFill/>
          <a:ln w="9525" algn="ctr">
            <a:noFill/>
            <a:miter lim="800000"/>
            <a:headEnd/>
            <a:tailEnd/>
          </a:ln>
        </p:spPr>
        <p:txBody>
          <a:bodyPr vert="horz" wrap="square" lIns="91408" tIns="45704" rIns="91408" bIns="457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1" name="Group 10"/>
          <p:cNvGrpSpPr/>
          <p:nvPr userDrawn="1"/>
        </p:nvGrpSpPr>
        <p:grpSpPr>
          <a:xfrm>
            <a:off x="-34800" y="4652282"/>
            <a:ext cx="8874108" cy="354258"/>
            <a:chOff x="-34800" y="4652282"/>
            <a:chExt cx="8874108" cy="354258"/>
          </a:xfrm>
        </p:grpSpPr>
        <p:sp>
          <p:nvSpPr>
            <p:cNvPr id="12" name="Rectangle 11"/>
            <p:cNvSpPr/>
            <p:nvPr userDrawn="1"/>
          </p:nvSpPr>
          <p:spPr>
            <a:xfrm>
              <a:off x="-1" y="4652282"/>
              <a:ext cx="8836528" cy="344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defTabSz="457043"/>
              <a:endParaRPr lang="en-US">
                <a:solidFill>
                  <a:srgbClr val="FFFFFF"/>
                </a:solidFill>
              </a:endParaRPr>
            </a:p>
          </p:txBody>
        </p:sp>
        <p:pic>
          <p:nvPicPr>
            <p:cNvPr id="16" name="Picture 15" descr="ti_logo_powerpoint_1_line.png"/>
            <p:cNvPicPr>
              <a:picLocks noChangeAspect="1"/>
            </p:cNvPicPr>
            <p:nvPr userDrawn="1"/>
          </p:nvPicPr>
          <p:blipFill>
            <a:blip r:embed="rId9" cstate="print"/>
            <a:stretch>
              <a:fillRect/>
            </a:stretch>
          </p:blipFill>
          <p:spPr>
            <a:xfrm>
              <a:off x="7143651" y="4742198"/>
              <a:ext cx="1567826" cy="193747"/>
            </a:xfrm>
            <a:prstGeom prst="rect">
              <a:avLst/>
            </a:prstGeom>
          </p:spPr>
        </p:pic>
        <p:grpSp>
          <p:nvGrpSpPr>
            <p:cNvPr id="17" name="Group 16"/>
            <p:cNvGrpSpPr/>
            <p:nvPr userDrawn="1"/>
          </p:nvGrpSpPr>
          <p:grpSpPr>
            <a:xfrm>
              <a:off x="-34800" y="4654430"/>
              <a:ext cx="8874108" cy="352110"/>
              <a:chOff x="-7620" y="6323077"/>
              <a:chExt cx="8814816" cy="466344"/>
            </a:xfrm>
          </p:grpSpPr>
          <p:cxnSp>
            <p:nvCxnSpPr>
              <p:cNvPr id="18" name="Straight Connector 17"/>
              <p:cNvCxnSpPr/>
              <p:nvPr userDrawn="1"/>
            </p:nvCxnSpPr>
            <p:spPr>
              <a:xfrm>
                <a:off x="-7620" y="678942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userDrawn="1"/>
            </p:nvCxnSpPr>
            <p:spPr>
              <a:xfrm>
                <a:off x="-7620" y="6324600"/>
                <a:ext cx="8814816"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userDrawn="1"/>
            </p:nvCxnSpPr>
            <p:spPr>
              <a:xfrm rot="16200000">
                <a:off x="8571262" y="6556249"/>
                <a:ext cx="466344" cy="0"/>
              </a:xfrm>
              <a:prstGeom prst="line">
                <a:avLst/>
              </a:prstGeom>
              <a:ln w="3175" cmpd="sng">
                <a:solidFill>
                  <a:srgbClr val="000000"/>
                </a:solidFill>
              </a:ln>
            </p:spPr>
            <p:style>
              <a:lnRef idx="1">
                <a:schemeClr val="accent2"/>
              </a:lnRef>
              <a:fillRef idx="0">
                <a:schemeClr val="accent2"/>
              </a:fillRef>
              <a:effectRef idx="0">
                <a:schemeClr val="accent2"/>
              </a:effectRef>
              <a:fontRef idx="minor">
                <a:schemeClr val="tx1"/>
              </a:fontRef>
            </p:style>
          </p:cxnSp>
        </p:grpSp>
      </p:grpSp>
      <p:sp>
        <p:nvSpPr>
          <p:cNvPr id="23" name="Slide Number Placeholder 5"/>
          <p:cNvSpPr>
            <a:spLocks noGrp="1"/>
          </p:cNvSpPr>
          <p:nvPr>
            <p:ph type="sldNum" sz="quarter" idx="4"/>
          </p:nvPr>
        </p:nvSpPr>
        <p:spPr>
          <a:xfrm>
            <a:off x="7019710" y="4799994"/>
            <a:ext cx="2133600" cy="273844"/>
          </a:xfrm>
          <a:prstGeom prst="rect">
            <a:avLst/>
          </a:prstGeom>
        </p:spPr>
        <p:txBody>
          <a:bodyPr vert="horz" lIns="91408" tIns="45704" rIns="91408" bIns="45704" rtlCol="0" anchor="ctr"/>
          <a:lstStyle>
            <a:lvl1pPr algn="r">
              <a:defRPr sz="900">
                <a:solidFill>
                  <a:schemeClr val="tx1">
                    <a:tint val="75000"/>
                  </a:schemeClr>
                </a:solidFill>
                <a:latin typeface="Arial"/>
                <a:cs typeface="Arial"/>
              </a:defRPr>
            </a:lvl1pPr>
          </a:lstStyle>
          <a:p>
            <a:pPr defTabSz="457043"/>
            <a:fld id="{0892281B-189C-DD44-8CCD-1176BC153EB5}" type="slidenum">
              <a:rPr lang="en-US" smtClean="0">
                <a:solidFill>
                  <a:srgbClr val="000000">
                    <a:tint val="75000"/>
                  </a:srgbClr>
                </a:solidFill>
              </a:rPr>
              <a:pPr defTabSz="457043"/>
              <a:t>‹#›</a:t>
            </a:fld>
            <a:endParaRPr lang="en-US" dirty="0">
              <a:solidFill>
                <a:srgbClr val="000000">
                  <a:tint val="75000"/>
                </a:srgbClr>
              </a:solidFill>
            </a:endParaRPr>
          </a:p>
        </p:txBody>
      </p:sp>
      <p:sp>
        <p:nvSpPr>
          <p:cNvPr id="24" name="Text Box 31"/>
          <p:cNvSpPr txBox="1">
            <a:spLocks noChangeArrowheads="1"/>
          </p:cNvSpPr>
          <p:nvPr userDrawn="1"/>
        </p:nvSpPr>
        <p:spPr bwMode="auto">
          <a:xfrm>
            <a:off x="96100" y="4731354"/>
            <a:ext cx="2533650" cy="215407"/>
          </a:xfrm>
          <a:prstGeom prst="rect">
            <a:avLst/>
          </a:prstGeom>
          <a:noFill/>
          <a:ln w="9525">
            <a:noFill/>
            <a:miter lim="800000"/>
            <a:headEnd/>
            <a:tailEnd/>
          </a:ln>
          <a:effectLst/>
        </p:spPr>
        <p:txBody>
          <a:bodyPr lIns="91403" tIns="45702" rIns="91403" bIns="45702">
            <a:spAutoFit/>
          </a:bodyPr>
          <a:lstStyle/>
          <a:p>
            <a:pPr defTabSz="914038" fontAlgn="base">
              <a:spcBef>
                <a:spcPct val="50000"/>
              </a:spcBef>
              <a:spcAft>
                <a:spcPct val="0"/>
              </a:spcAft>
              <a:defRPr/>
            </a:pPr>
            <a:r>
              <a:rPr lang="en-US" sz="800" dirty="0">
                <a:solidFill>
                  <a:srgbClr val="000000"/>
                </a:solidFill>
                <a:cs typeface="Arial"/>
              </a:rPr>
              <a:t>TI </a:t>
            </a:r>
            <a:r>
              <a:rPr lang="en-US" sz="800" dirty="0" smtClean="0">
                <a:solidFill>
                  <a:srgbClr val="000000"/>
                </a:solidFill>
                <a:cs typeface="Arial"/>
              </a:rPr>
              <a:t>Information – Selective Disclosure</a:t>
            </a:r>
            <a:endParaRPr lang="en-US" sz="800" dirty="0">
              <a:solidFill>
                <a:srgbClr val="000000"/>
              </a:solidFill>
              <a:cs typeface="Arial"/>
            </a:endParaRPr>
          </a:p>
        </p:txBody>
      </p:sp>
    </p:spTree>
    <p:extLst>
      <p:ext uri="{BB962C8B-B14F-4D97-AF65-F5344CB8AC3E}">
        <p14:creationId xmlns:p14="http://schemas.microsoft.com/office/powerpoint/2010/main" val="240721437"/>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2800" b="1">
          <a:solidFill>
            <a:schemeClr val="tx2"/>
          </a:solidFill>
          <a:latin typeface="+mj-lt"/>
          <a:ea typeface="+mj-ea"/>
          <a:cs typeface="+mj-cs"/>
        </a:defRPr>
      </a:lvl1pPr>
      <a:lvl2pPr algn="l" rtl="0" eaLnBrk="0" fontAlgn="base" hangingPunct="0">
        <a:lnSpc>
          <a:spcPct val="85000"/>
        </a:lnSpc>
        <a:spcBef>
          <a:spcPct val="0"/>
        </a:spcBef>
        <a:spcAft>
          <a:spcPct val="0"/>
        </a:spcAft>
        <a:defRPr sz="2400" b="1">
          <a:solidFill>
            <a:schemeClr val="tx2"/>
          </a:solidFill>
          <a:latin typeface="Arial" charset="0"/>
        </a:defRPr>
      </a:lvl2pPr>
      <a:lvl3pPr algn="l" rtl="0" eaLnBrk="0" fontAlgn="base" hangingPunct="0">
        <a:lnSpc>
          <a:spcPct val="85000"/>
        </a:lnSpc>
        <a:spcBef>
          <a:spcPct val="0"/>
        </a:spcBef>
        <a:spcAft>
          <a:spcPct val="0"/>
        </a:spcAft>
        <a:defRPr sz="2400" b="1">
          <a:solidFill>
            <a:schemeClr val="tx2"/>
          </a:solidFill>
          <a:latin typeface="Arial" charset="0"/>
        </a:defRPr>
      </a:lvl3pPr>
      <a:lvl4pPr algn="l" rtl="0" eaLnBrk="0" fontAlgn="base" hangingPunct="0">
        <a:lnSpc>
          <a:spcPct val="85000"/>
        </a:lnSpc>
        <a:spcBef>
          <a:spcPct val="0"/>
        </a:spcBef>
        <a:spcAft>
          <a:spcPct val="0"/>
        </a:spcAft>
        <a:defRPr sz="2400" b="1">
          <a:solidFill>
            <a:schemeClr val="tx2"/>
          </a:solidFill>
          <a:latin typeface="Arial" charset="0"/>
        </a:defRPr>
      </a:lvl4pPr>
      <a:lvl5pPr algn="l" rtl="0" eaLnBrk="0" fontAlgn="base" hangingPunct="0">
        <a:lnSpc>
          <a:spcPct val="85000"/>
        </a:lnSpc>
        <a:spcBef>
          <a:spcPct val="0"/>
        </a:spcBef>
        <a:spcAft>
          <a:spcPct val="0"/>
        </a:spcAft>
        <a:defRPr sz="2400" b="1">
          <a:solidFill>
            <a:schemeClr val="tx2"/>
          </a:solidFill>
          <a:latin typeface="Arial" charset="0"/>
        </a:defRPr>
      </a:lvl5pPr>
      <a:lvl6pPr marL="342780" algn="l" rtl="0" fontAlgn="base">
        <a:lnSpc>
          <a:spcPct val="85000"/>
        </a:lnSpc>
        <a:spcBef>
          <a:spcPct val="0"/>
        </a:spcBef>
        <a:spcAft>
          <a:spcPct val="0"/>
        </a:spcAft>
        <a:defRPr sz="2400" b="1">
          <a:solidFill>
            <a:srgbClr val="FF0000"/>
          </a:solidFill>
          <a:latin typeface="Arial" charset="0"/>
        </a:defRPr>
      </a:lvl6pPr>
      <a:lvl7pPr marL="685563" algn="l" rtl="0" fontAlgn="base">
        <a:lnSpc>
          <a:spcPct val="85000"/>
        </a:lnSpc>
        <a:spcBef>
          <a:spcPct val="0"/>
        </a:spcBef>
        <a:spcAft>
          <a:spcPct val="0"/>
        </a:spcAft>
        <a:defRPr sz="2400" b="1">
          <a:solidFill>
            <a:srgbClr val="FF0000"/>
          </a:solidFill>
          <a:latin typeface="Arial" charset="0"/>
        </a:defRPr>
      </a:lvl7pPr>
      <a:lvl8pPr marL="1028344" algn="l" rtl="0" fontAlgn="base">
        <a:lnSpc>
          <a:spcPct val="85000"/>
        </a:lnSpc>
        <a:spcBef>
          <a:spcPct val="0"/>
        </a:spcBef>
        <a:spcAft>
          <a:spcPct val="0"/>
        </a:spcAft>
        <a:defRPr sz="2400" b="1">
          <a:solidFill>
            <a:srgbClr val="FF0000"/>
          </a:solidFill>
          <a:latin typeface="Arial" charset="0"/>
        </a:defRPr>
      </a:lvl8pPr>
      <a:lvl9pPr marL="1371128" algn="l" rtl="0" fontAlgn="base">
        <a:lnSpc>
          <a:spcPct val="85000"/>
        </a:lnSpc>
        <a:spcBef>
          <a:spcPct val="0"/>
        </a:spcBef>
        <a:spcAft>
          <a:spcPct val="0"/>
        </a:spcAft>
        <a:defRPr sz="2400" b="1">
          <a:solidFill>
            <a:srgbClr val="FF0000"/>
          </a:solidFill>
          <a:latin typeface="Arial" charset="0"/>
        </a:defRPr>
      </a:lvl9pPr>
    </p:titleStyle>
    <p:bodyStyle>
      <a:lvl1pPr marL="170201" indent="-170201" algn="l" rtl="0" eaLnBrk="0" fontAlgn="base" hangingPunct="0">
        <a:spcBef>
          <a:spcPts val="600"/>
        </a:spcBef>
        <a:spcAft>
          <a:spcPct val="0"/>
        </a:spcAft>
        <a:buChar char="•"/>
        <a:defRPr sz="1500">
          <a:solidFill>
            <a:schemeClr val="tx1"/>
          </a:solidFill>
          <a:latin typeface="+mn-lt"/>
          <a:ea typeface="+mn-ea"/>
          <a:cs typeface="+mn-cs"/>
        </a:defRPr>
      </a:lvl1pPr>
      <a:lvl2pPr marL="430858" indent="-174962" algn="l" rtl="0" eaLnBrk="0" fontAlgn="base" hangingPunct="0">
        <a:spcBef>
          <a:spcPct val="20000"/>
        </a:spcBef>
        <a:spcAft>
          <a:spcPct val="0"/>
        </a:spcAft>
        <a:buChar char="–"/>
        <a:defRPr>
          <a:solidFill>
            <a:schemeClr val="tx1"/>
          </a:solidFill>
          <a:latin typeface="+mn-lt"/>
        </a:defRPr>
      </a:lvl2pPr>
      <a:lvl3pPr marL="640335" indent="-123783" algn="l" rtl="0" eaLnBrk="0" fontAlgn="base" hangingPunct="0">
        <a:spcBef>
          <a:spcPct val="15000"/>
        </a:spcBef>
        <a:spcAft>
          <a:spcPct val="0"/>
        </a:spcAft>
        <a:buChar char="•"/>
        <a:defRPr>
          <a:solidFill>
            <a:schemeClr val="tx1"/>
          </a:solidFill>
          <a:latin typeface="+mn-lt"/>
        </a:defRPr>
      </a:lvl3pPr>
      <a:lvl4pPr marL="900992" indent="-174962" algn="l" rtl="0" eaLnBrk="0" fontAlgn="base" hangingPunct="0">
        <a:spcBef>
          <a:spcPct val="5000"/>
        </a:spcBef>
        <a:spcAft>
          <a:spcPct val="0"/>
        </a:spcAft>
        <a:buChar char="–"/>
        <a:defRPr>
          <a:solidFill>
            <a:schemeClr val="tx1"/>
          </a:solidFill>
          <a:latin typeface="+mn-lt"/>
        </a:defRPr>
      </a:lvl4pPr>
      <a:lvl5pPr marL="1116419" indent="-129734" algn="l" rtl="0" eaLnBrk="0" fontAlgn="base" hangingPunct="0">
        <a:spcBef>
          <a:spcPct val="0"/>
        </a:spcBef>
        <a:spcAft>
          <a:spcPct val="0"/>
        </a:spcAft>
        <a:buChar char="»"/>
        <a:defRPr>
          <a:solidFill>
            <a:schemeClr val="tx1"/>
          </a:solidFill>
          <a:latin typeface="+mn-lt"/>
        </a:defRPr>
      </a:lvl5pPr>
      <a:lvl6pPr marL="1459202" indent="-129734" algn="l" rtl="0" fontAlgn="base">
        <a:spcBef>
          <a:spcPct val="0"/>
        </a:spcBef>
        <a:spcAft>
          <a:spcPct val="0"/>
        </a:spcAft>
        <a:buChar char="»"/>
        <a:defRPr sz="1200">
          <a:solidFill>
            <a:schemeClr val="tx1"/>
          </a:solidFill>
          <a:latin typeface="+mn-lt"/>
        </a:defRPr>
      </a:lvl6pPr>
      <a:lvl7pPr marL="1801985" indent="-129734" algn="l" rtl="0" fontAlgn="base">
        <a:spcBef>
          <a:spcPct val="0"/>
        </a:spcBef>
        <a:spcAft>
          <a:spcPct val="0"/>
        </a:spcAft>
        <a:buChar char="»"/>
        <a:defRPr sz="1200">
          <a:solidFill>
            <a:schemeClr val="tx1"/>
          </a:solidFill>
          <a:latin typeface="+mn-lt"/>
        </a:defRPr>
      </a:lvl7pPr>
      <a:lvl8pPr marL="2144765" indent="-129734" algn="l" rtl="0" fontAlgn="base">
        <a:spcBef>
          <a:spcPct val="0"/>
        </a:spcBef>
        <a:spcAft>
          <a:spcPct val="0"/>
        </a:spcAft>
        <a:buChar char="»"/>
        <a:defRPr sz="1200">
          <a:solidFill>
            <a:schemeClr val="tx1"/>
          </a:solidFill>
          <a:latin typeface="+mn-lt"/>
        </a:defRPr>
      </a:lvl8pPr>
      <a:lvl9pPr marL="2487546" indent="-129734" algn="l" rtl="0" fontAlgn="base">
        <a:spcBef>
          <a:spcPct val="0"/>
        </a:spcBef>
        <a:spcAft>
          <a:spcPct val="0"/>
        </a:spcAft>
        <a:buChar char="»"/>
        <a:defRPr sz="1200">
          <a:solidFill>
            <a:schemeClr val="tx1"/>
          </a:solidFill>
          <a:latin typeface="+mn-lt"/>
        </a:defRPr>
      </a:lvl9pPr>
    </p:bodyStyle>
    <p:otherStyle>
      <a:defPPr>
        <a:defRPr lang="en-US"/>
      </a:defPPr>
      <a:lvl1pPr marL="0" algn="l" defTabSz="685563" rtl="0" eaLnBrk="1" latinLnBrk="0" hangingPunct="1">
        <a:defRPr sz="1300" kern="1200">
          <a:solidFill>
            <a:schemeClr val="tx1"/>
          </a:solidFill>
          <a:latin typeface="+mn-lt"/>
          <a:ea typeface="+mn-ea"/>
          <a:cs typeface="+mn-cs"/>
        </a:defRPr>
      </a:lvl1pPr>
      <a:lvl2pPr marL="342780" algn="l" defTabSz="685563" rtl="0" eaLnBrk="1" latinLnBrk="0" hangingPunct="1">
        <a:defRPr sz="1300" kern="1200">
          <a:solidFill>
            <a:schemeClr val="tx1"/>
          </a:solidFill>
          <a:latin typeface="+mn-lt"/>
          <a:ea typeface="+mn-ea"/>
          <a:cs typeface="+mn-cs"/>
        </a:defRPr>
      </a:lvl2pPr>
      <a:lvl3pPr marL="685563" algn="l" defTabSz="685563" rtl="0" eaLnBrk="1" latinLnBrk="0" hangingPunct="1">
        <a:defRPr sz="1300" kern="1200">
          <a:solidFill>
            <a:schemeClr val="tx1"/>
          </a:solidFill>
          <a:latin typeface="+mn-lt"/>
          <a:ea typeface="+mn-ea"/>
          <a:cs typeface="+mn-cs"/>
        </a:defRPr>
      </a:lvl3pPr>
      <a:lvl4pPr marL="1028344" algn="l" defTabSz="685563" rtl="0" eaLnBrk="1" latinLnBrk="0" hangingPunct="1">
        <a:defRPr sz="1300" kern="1200">
          <a:solidFill>
            <a:schemeClr val="tx1"/>
          </a:solidFill>
          <a:latin typeface="+mn-lt"/>
          <a:ea typeface="+mn-ea"/>
          <a:cs typeface="+mn-cs"/>
        </a:defRPr>
      </a:lvl4pPr>
      <a:lvl5pPr marL="1371128" algn="l" defTabSz="685563" rtl="0" eaLnBrk="1" latinLnBrk="0" hangingPunct="1">
        <a:defRPr sz="1300" kern="1200">
          <a:solidFill>
            <a:schemeClr val="tx1"/>
          </a:solidFill>
          <a:latin typeface="+mn-lt"/>
          <a:ea typeface="+mn-ea"/>
          <a:cs typeface="+mn-cs"/>
        </a:defRPr>
      </a:lvl5pPr>
      <a:lvl6pPr marL="1713908" algn="l" defTabSz="685563" rtl="0" eaLnBrk="1" latinLnBrk="0" hangingPunct="1">
        <a:defRPr sz="1300" kern="1200">
          <a:solidFill>
            <a:schemeClr val="tx1"/>
          </a:solidFill>
          <a:latin typeface="+mn-lt"/>
          <a:ea typeface="+mn-ea"/>
          <a:cs typeface="+mn-cs"/>
        </a:defRPr>
      </a:lvl6pPr>
      <a:lvl7pPr marL="2056688" algn="l" defTabSz="685563" rtl="0" eaLnBrk="1" latinLnBrk="0" hangingPunct="1">
        <a:defRPr sz="1300" kern="1200">
          <a:solidFill>
            <a:schemeClr val="tx1"/>
          </a:solidFill>
          <a:latin typeface="+mn-lt"/>
          <a:ea typeface="+mn-ea"/>
          <a:cs typeface="+mn-cs"/>
        </a:defRPr>
      </a:lvl7pPr>
      <a:lvl8pPr marL="2399470" algn="l" defTabSz="685563" rtl="0" eaLnBrk="1" latinLnBrk="0" hangingPunct="1">
        <a:defRPr sz="1300" kern="1200">
          <a:solidFill>
            <a:schemeClr val="tx1"/>
          </a:solidFill>
          <a:latin typeface="+mn-lt"/>
          <a:ea typeface="+mn-ea"/>
          <a:cs typeface="+mn-cs"/>
        </a:defRPr>
      </a:lvl8pPr>
      <a:lvl9pPr marL="2742252" algn="l" defTabSz="685563"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04800" y="1504960"/>
            <a:ext cx="8458200" cy="1102519"/>
          </a:xfrm>
        </p:spPr>
        <p:txBody>
          <a:bodyPr/>
          <a:lstStyle/>
          <a:p>
            <a:r>
              <a:rPr lang="en-US" dirty="0" smtClean="0"/>
              <a:t>CBUFF Transfers</a:t>
            </a:r>
          </a:p>
        </p:txBody>
      </p:sp>
      <p:sp>
        <p:nvSpPr>
          <p:cNvPr id="6148" name="Rectangle 24"/>
          <p:cNvSpPr>
            <a:spLocks noGrp="1" noChangeArrowheads="1"/>
          </p:cNvSpPr>
          <p:nvPr>
            <p:ph type="sldNum" sz="quarter" idx="10"/>
          </p:nvPr>
        </p:nvSpPr>
        <p:spPr/>
        <p:txBody>
          <a:bodyPr/>
          <a:lstStyle/>
          <a:p>
            <a:fld id="{07B5736C-021E-4EDA-A2F9-FF199D20DBAA}" type="slidenum">
              <a:rPr lang="en-US" smtClean="0"/>
              <a:pPr/>
              <a:t>1</a:t>
            </a:fld>
            <a:endParaRPr lang="en-US" smtClean="0"/>
          </a:p>
        </p:txBody>
      </p:sp>
      <p:sp>
        <p:nvSpPr>
          <p:cNvPr id="6" name="Rectangle 5"/>
          <p:cNvSpPr/>
          <p:nvPr/>
        </p:nvSpPr>
        <p:spPr>
          <a:xfrm>
            <a:off x="443138" y="484640"/>
            <a:ext cx="5788855" cy="353895"/>
          </a:xfrm>
          <a:prstGeom prst="rect">
            <a:avLst/>
          </a:prstGeom>
        </p:spPr>
        <p:txBody>
          <a:bodyPr wrap="square" lIns="76152" tIns="38076" rIns="76152" bIns="38076">
            <a:spAutoFit/>
          </a:bodyPr>
          <a:lstStyle/>
          <a:p>
            <a:endParaRPr lang="en-US" dirty="0">
              <a:solidFill>
                <a:schemeClr val="tx2"/>
              </a:solidFill>
            </a:endParaRPr>
          </a:p>
        </p:txBody>
      </p:sp>
    </p:spTree>
    <p:extLst>
      <p:ext uri="{BB962C8B-B14F-4D97-AF65-F5344CB8AC3E}">
        <p14:creationId xmlns:p14="http://schemas.microsoft.com/office/powerpoint/2010/main" val="3269676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smtClean="0"/>
              <a:t>Interleaved ADC</a:t>
            </a:r>
            <a:endParaRPr lang="en-US" sz="2800" dirty="0"/>
          </a:p>
        </p:txBody>
      </p:sp>
      <p:sp>
        <p:nvSpPr>
          <p:cNvPr id="7" name="Slide Number Placeholder 6"/>
          <p:cNvSpPr>
            <a:spLocks noGrp="1"/>
          </p:cNvSpPr>
          <p:nvPr>
            <p:ph type="sldNum" sz="quarter" idx="10"/>
          </p:nvPr>
        </p:nvSpPr>
        <p:spPr/>
        <p:txBody>
          <a:bodyPr/>
          <a:lstStyle/>
          <a:p>
            <a:fld id="{2B3D8EEF-7576-4AB0-8518-088FB58AB734}" type="slidenum">
              <a:rPr lang="en-US" smtClean="0">
                <a:solidFill>
                  <a:srgbClr val="000000"/>
                </a:solidFill>
              </a:rPr>
              <a:pPr/>
              <a:t>10</a:t>
            </a:fld>
            <a:endParaRPr lang="en-US">
              <a:solidFill>
                <a:srgbClr val="000000"/>
              </a:solidFill>
            </a:endParaRPr>
          </a:p>
        </p:txBody>
      </p:sp>
      <p:graphicFrame>
        <p:nvGraphicFramePr>
          <p:cNvPr id="11" name="Diagram 10"/>
          <p:cNvGraphicFramePr/>
          <p:nvPr>
            <p:extLst>
              <p:ext uri="{D42A27DB-BD31-4B8C-83A1-F6EECF244321}">
                <p14:modId xmlns:p14="http://schemas.microsoft.com/office/powerpoint/2010/main" val="4115974784"/>
              </p:ext>
            </p:extLst>
          </p:nvPr>
        </p:nvGraphicFramePr>
        <p:xfrm>
          <a:off x="1524000" y="742950"/>
          <a:ext cx="5638800" cy="386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1149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smtClean="0"/>
              <a:t>Interleaved CP + ADC</a:t>
            </a:r>
            <a:endParaRPr lang="en-US" sz="2800" dirty="0"/>
          </a:p>
        </p:txBody>
      </p:sp>
      <p:sp>
        <p:nvSpPr>
          <p:cNvPr id="7" name="Slide Number Placeholder 6"/>
          <p:cNvSpPr>
            <a:spLocks noGrp="1"/>
          </p:cNvSpPr>
          <p:nvPr>
            <p:ph type="sldNum" sz="quarter" idx="10"/>
          </p:nvPr>
        </p:nvSpPr>
        <p:spPr/>
        <p:txBody>
          <a:bodyPr/>
          <a:lstStyle/>
          <a:p>
            <a:fld id="{2B3D8EEF-7576-4AB0-8518-088FB58AB734}" type="slidenum">
              <a:rPr lang="en-US" smtClean="0">
                <a:solidFill>
                  <a:srgbClr val="000000"/>
                </a:solidFill>
              </a:rPr>
              <a:pPr/>
              <a:t>11</a:t>
            </a:fld>
            <a:endParaRPr lang="en-US">
              <a:solidFill>
                <a:srgbClr val="000000"/>
              </a:solidFill>
            </a:endParaRPr>
          </a:p>
        </p:txBody>
      </p:sp>
      <p:graphicFrame>
        <p:nvGraphicFramePr>
          <p:cNvPr id="11" name="Diagram 10"/>
          <p:cNvGraphicFramePr/>
          <p:nvPr>
            <p:extLst>
              <p:ext uri="{D42A27DB-BD31-4B8C-83A1-F6EECF244321}">
                <p14:modId xmlns:p14="http://schemas.microsoft.com/office/powerpoint/2010/main" val="2300736647"/>
              </p:ext>
            </p:extLst>
          </p:nvPr>
        </p:nvGraphicFramePr>
        <p:xfrm>
          <a:off x="1524000" y="742950"/>
          <a:ext cx="5638800" cy="386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763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smtClean="0"/>
              <a:t>Interleaved ADC + CP</a:t>
            </a:r>
            <a:endParaRPr lang="en-US" sz="2800" dirty="0"/>
          </a:p>
        </p:txBody>
      </p:sp>
      <p:sp>
        <p:nvSpPr>
          <p:cNvPr id="7" name="Slide Number Placeholder 6"/>
          <p:cNvSpPr>
            <a:spLocks noGrp="1"/>
          </p:cNvSpPr>
          <p:nvPr>
            <p:ph type="sldNum" sz="quarter" idx="10"/>
          </p:nvPr>
        </p:nvSpPr>
        <p:spPr/>
        <p:txBody>
          <a:bodyPr/>
          <a:lstStyle/>
          <a:p>
            <a:fld id="{2B3D8EEF-7576-4AB0-8518-088FB58AB734}" type="slidenum">
              <a:rPr lang="en-US" smtClean="0">
                <a:solidFill>
                  <a:srgbClr val="000000"/>
                </a:solidFill>
              </a:rPr>
              <a:pPr/>
              <a:t>12</a:t>
            </a:fld>
            <a:endParaRPr lang="en-US">
              <a:solidFill>
                <a:srgbClr val="000000"/>
              </a:solidFill>
            </a:endParaRPr>
          </a:p>
        </p:txBody>
      </p:sp>
      <p:graphicFrame>
        <p:nvGraphicFramePr>
          <p:cNvPr id="11" name="Diagram 10"/>
          <p:cNvGraphicFramePr/>
          <p:nvPr>
            <p:extLst>
              <p:ext uri="{D42A27DB-BD31-4B8C-83A1-F6EECF244321}">
                <p14:modId xmlns:p14="http://schemas.microsoft.com/office/powerpoint/2010/main" val="1838235374"/>
              </p:ext>
            </p:extLst>
          </p:nvPr>
        </p:nvGraphicFramePr>
        <p:xfrm>
          <a:off x="1524000" y="742950"/>
          <a:ext cx="5638800" cy="386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360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smtClean="0"/>
              <a:t>Interleaved CP + ADC + CQ</a:t>
            </a:r>
            <a:endParaRPr lang="en-US" sz="2800" dirty="0"/>
          </a:p>
        </p:txBody>
      </p:sp>
      <p:sp>
        <p:nvSpPr>
          <p:cNvPr id="7" name="Slide Number Placeholder 6"/>
          <p:cNvSpPr>
            <a:spLocks noGrp="1"/>
          </p:cNvSpPr>
          <p:nvPr>
            <p:ph type="sldNum" sz="quarter" idx="10"/>
          </p:nvPr>
        </p:nvSpPr>
        <p:spPr/>
        <p:txBody>
          <a:bodyPr/>
          <a:lstStyle/>
          <a:p>
            <a:fld id="{2B3D8EEF-7576-4AB0-8518-088FB58AB734}" type="slidenum">
              <a:rPr lang="en-US" smtClean="0">
                <a:solidFill>
                  <a:srgbClr val="000000"/>
                </a:solidFill>
              </a:rPr>
              <a:pPr/>
              <a:t>13</a:t>
            </a:fld>
            <a:endParaRPr lang="en-US">
              <a:solidFill>
                <a:srgbClr val="000000"/>
              </a:solidFill>
            </a:endParaRPr>
          </a:p>
        </p:txBody>
      </p:sp>
      <p:graphicFrame>
        <p:nvGraphicFramePr>
          <p:cNvPr id="11" name="Diagram 10"/>
          <p:cNvGraphicFramePr/>
          <p:nvPr>
            <p:extLst>
              <p:ext uri="{D42A27DB-BD31-4B8C-83A1-F6EECF244321}">
                <p14:modId xmlns:p14="http://schemas.microsoft.com/office/powerpoint/2010/main" val="3541833849"/>
              </p:ext>
            </p:extLst>
          </p:nvPr>
        </p:nvGraphicFramePr>
        <p:xfrm>
          <a:off x="1524000" y="742950"/>
          <a:ext cx="5638800" cy="386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682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43000" y="1885950"/>
            <a:ext cx="4876800" cy="610791"/>
          </a:xfrm>
        </p:spPr>
        <p:txBody>
          <a:bodyPr/>
          <a:lstStyle/>
          <a:p>
            <a:r>
              <a:rPr lang="en-US" sz="2800" dirty="0" smtClean="0"/>
              <a:t>Non Interleaved Transfers</a:t>
            </a:r>
            <a:endParaRPr lang="en-US" sz="2800" dirty="0"/>
          </a:p>
        </p:txBody>
      </p:sp>
      <p:sp>
        <p:nvSpPr>
          <p:cNvPr id="7" name="Slide Number Placeholder 6"/>
          <p:cNvSpPr>
            <a:spLocks noGrp="1"/>
          </p:cNvSpPr>
          <p:nvPr>
            <p:ph type="sldNum" sz="quarter" idx="10"/>
          </p:nvPr>
        </p:nvSpPr>
        <p:spPr/>
        <p:txBody>
          <a:bodyPr/>
          <a:lstStyle/>
          <a:p>
            <a:fld id="{2B3D8EEF-7576-4AB0-8518-088FB58AB734}" type="slidenum">
              <a:rPr lang="en-US" smtClean="0">
                <a:solidFill>
                  <a:srgbClr val="000000"/>
                </a:solidFill>
              </a:rPr>
              <a:pPr/>
              <a:t>2</a:t>
            </a:fld>
            <a:endParaRPr lang="en-US">
              <a:solidFill>
                <a:srgbClr val="000000"/>
              </a:solidFill>
            </a:endParaRPr>
          </a:p>
        </p:txBody>
      </p:sp>
    </p:spTree>
    <p:extLst>
      <p:ext uri="{BB962C8B-B14F-4D97-AF65-F5344CB8AC3E}">
        <p14:creationId xmlns:p14="http://schemas.microsoft.com/office/powerpoint/2010/main" val="299735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smtClean="0"/>
              <a:t>Non-Interleaved ADC</a:t>
            </a:r>
            <a:endParaRPr lang="en-US" sz="2800" dirty="0"/>
          </a:p>
        </p:txBody>
      </p:sp>
      <p:sp>
        <p:nvSpPr>
          <p:cNvPr id="7" name="Slide Number Placeholder 6"/>
          <p:cNvSpPr>
            <a:spLocks noGrp="1"/>
          </p:cNvSpPr>
          <p:nvPr>
            <p:ph type="sldNum" sz="quarter" idx="10"/>
          </p:nvPr>
        </p:nvSpPr>
        <p:spPr/>
        <p:txBody>
          <a:bodyPr/>
          <a:lstStyle/>
          <a:p>
            <a:fld id="{2B3D8EEF-7576-4AB0-8518-088FB58AB734}" type="slidenum">
              <a:rPr lang="en-US" smtClean="0">
                <a:solidFill>
                  <a:srgbClr val="000000"/>
                </a:solidFill>
              </a:rPr>
              <a:pPr/>
              <a:t>3</a:t>
            </a:fld>
            <a:endParaRPr lang="en-US">
              <a:solidFill>
                <a:srgbClr val="000000"/>
              </a:solidFill>
            </a:endParaRPr>
          </a:p>
        </p:txBody>
      </p:sp>
      <p:graphicFrame>
        <p:nvGraphicFramePr>
          <p:cNvPr id="11" name="Diagram 10"/>
          <p:cNvGraphicFramePr/>
          <p:nvPr>
            <p:extLst>
              <p:ext uri="{D42A27DB-BD31-4B8C-83A1-F6EECF244321}">
                <p14:modId xmlns:p14="http://schemas.microsoft.com/office/powerpoint/2010/main" val="3072266299"/>
              </p:ext>
            </p:extLst>
          </p:nvPr>
        </p:nvGraphicFramePr>
        <p:xfrm>
          <a:off x="1524000" y="742950"/>
          <a:ext cx="5638800" cy="386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081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smtClean="0"/>
              <a:t>Non-Interleaved CP+ADC (Single Chirp)</a:t>
            </a:r>
            <a:endParaRPr lang="en-US" sz="2800" dirty="0"/>
          </a:p>
        </p:txBody>
      </p:sp>
      <p:sp>
        <p:nvSpPr>
          <p:cNvPr id="7" name="Slide Number Placeholder 6"/>
          <p:cNvSpPr>
            <a:spLocks noGrp="1"/>
          </p:cNvSpPr>
          <p:nvPr>
            <p:ph type="sldNum" sz="quarter" idx="10"/>
          </p:nvPr>
        </p:nvSpPr>
        <p:spPr/>
        <p:txBody>
          <a:bodyPr/>
          <a:lstStyle/>
          <a:p>
            <a:fld id="{2B3D8EEF-7576-4AB0-8518-088FB58AB734}" type="slidenum">
              <a:rPr lang="en-US" smtClean="0">
                <a:solidFill>
                  <a:srgbClr val="000000"/>
                </a:solidFill>
              </a:rPr>
              <a:pPr/>
              <a:t>4</a:t>
            </a:fld>
            <a:endParaRPr lang="en-US">
              <a:solidFill>
                <a:srgbClr val="000000"/>
              </a:solidFill>
            </a:endParaRPr>
          </a:p>
        </p:txBody>
      </p:sp>
      <p:graphicFrame>
        <p:nvGraphicFramePr>
          <p:cNvPr id="5" name="Diagram 4"/>
          <p:cNvGraphicFramePr/>
          <p:nvPr>
            <p:extLst>
              <p:ext uri="{D42A27DB-BD31-4B8C-83A1-F6EECF244321}">
                <p14:modId xmlns:p14="http://schemas.microsoft.com/office/powerpoint/2010/main" val="1520602621"/>
              </p:ext>
            </p:extLst>
          </p:nvPr>
        </p:nvGraphicFramePr>
        <p:xfrm>
          <a:off x="457200" y="895350"/>
          <a:ext cx="80010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6394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smtClean="0"/>
              <a:t>Non-Interleaved ADC+CP (Single Chirp)</a:t>
            </a:r>
            <a:endParaRPr lang="en-US" sz="2800" dirty="0"/>
          </a:p>
        </p:txBody>
      </p:sp>
      <p:sp>
        <p:nvSpPr>
          <p:cNvPr id="7" name="Slide Number Placeholder 6"/>
          <p:cNvSpPr>
            <a:spLocks noGrp="1"/>
          </p:cNvSpPr>
          <p:nvPr>
            <p:ph type="sldNum" sz="quarter" idx="10"/>
          </p:nvPr>
        </p:nvSpPr>
        <p:spPr/>
        <p:txBody>
          <a:bodyPr/>
          <a:lstStyle/>
          <a:p>
            <a:fld id="{2B3D8EEF-7576-4AB0-8518-088FB58AB734}" type="slidenum">
              <a:rPr lang="en-US" smtClean="0">
                <a:solidFill>
                  <a:srgbClr val="000000"/>
                </a:solidFill>
              </a:rPr>
              <a:pPr/>
              <a:t>5</a:t>
            </a:fld>
            <a:endParaRPr lang="en-US">
              <a:solidFill>
                <a:srgbClr val="000000"/>
              </a:solidFill>
            </a:endParaRPr>
          </a:p>
        </p:txBody>
      </p:sp>
      <p:graphicFrame>
        <p:nvGraphicFramePr>
          <p:cNvPr id="3" name="Diagram 2"/>
          <p:cNvGraphicFramePr/>
          <p:nvPr>
            <p:extLst>
              <p:ext uri="{D42A27DB-BD31-4B8C-83A1-F6EECF244321}">
                <p14:modId xmlns:p14="http://schemas.microsoft.com/office/powerpoint/2010/main" val="3638697422"/>
              </p:ext>
            </p:extLst>
          </p:nvPr>
        </p:nvGraphicFramePr>
        <p:xfrm>
          <a:off x="304800" y="742950"/>
          <a:ext cx="8458200" cy="393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2588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smtClean="0"/>
              <a:t>Non-Interleaved CP+ADC+CQ (Single Chirp)</a:t>
            </a:r>
            <a:endParaRPr lang="en-US" sz="2800" dirty="0"/>
          </a:p>
        </p:txBody>
      </p:sp>
      <p:sp>
        <p:nvSpPr>
          <p:cNvPr id="7" name="Slide Number Placeholder 6"/>
          <p:cNvSpPr>
            <a:spLocks noGrp="1"/>
          </p:cNvSpPr>
          <p:nvPr>
            <p:ph type="sldNum" sz="quarter" idx="10"/>
          </p:nvPr>
        </p:nvSpPr>
        <p:spPr/>
        <p:txBody>
          <a:bodyPr/>
          <a:lstStyle/>
          <a:p>
            <a:fld id="{2B3D8EEF-7576-4AB0-8518-088FB58AB734}" type="slidenum">
              <a:rPr lang="en-US" smtClean="0">
                <a:solidFill>
                  <a:srgbClr val="000000"/>
                </a:solidFill>
              </a:rPr>
              <a:pPr/>
              <a:t>6</a:t>
            </a:fld>
            <a:endParaRPr lang="en-US">
              <a:solidFill>
                <a:srgbClr val="000000"/>
              </a:solidFill>
            </a:endParaRPr>
          </a:p>
        </p:txBody>
      </p:sp>
      <p:graphicFrame>
        <p:nvGraphicFramePr>
          <p:cNvPr id="3" name="Diagram 2"/>
          <p:cNvGraphicFramePr/>
          <p:nvPr>
            <p:extLst>
              <p:ext uri="{D42A27DB-BD31-4B8C-83A1-F6EECF244321}">
                <p14:modId xmlns:p14="http://schemas.microsoft.com/office/powerpoint/2010/main" val="457743765"/>
              </p:ext>
            </p:extLst>
          </p:nvPr>
        </p:nvGraphicFramePr>
        <p:xfrm>
          <a:off x="304800" y="666750"/>
          <a:ext cx="8458200" cy="401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6126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smtClean="0"/>
              <a:t>Non-Interleaved CP+ADC (Multiple Chirp=8)</a:t>
            </a:r>
            <a:endParaRPr lang="en-US" sz="2800" dirty="0"/>
          </a:p>
        </p:txBody>
      </p:sp>
      <p:sp>
        <p:nvSpPr>
          <p:cNvPr id="7" name="Slide Number Placeholder 6"/>
          <p:cNvSpPr>
            <a:spLocks noGrp="1"/>
          </p:cNvSpPr>
          <p:nvPr>
            <p:ph type="sldNum" sz="quarter" idx="10"/>
          </p:nvPr>
        </p:nvSpPr>
        <p:spPr/>
        <p:txBody>
          <a:bodyPr/>
          <a:lstStyle/>
          <a:p>
            <a:fld id="{2B3D8EEF-7576-4AB0-8518-088FB58AB734}" type="slidenum">
              <a:rPr lang="en-US" smtClean="0">
                <a:solidFill>
                  <a:srgbClr val="000000"/>
                </a:solidFill>
              </a:rPr>
              <a:pPr/>
              <a:t>7</a:t>
            </a:fld>
            <a:endParaRPr lang="en-US">
              <a:solidFill>
                <a:srgbClr val="000000"/>
              </a:solidFill>
            </a:endParaRPr>
          </a:p>
        </p:txBody>
      </p:sp>
      <p:graphicFrame>
        <p:nvGraphicFramePr>
          <p:cNvPr id="3" name="Diagram 2"/>
          <p:cNvGraphicFramePr/>
          <p:nvPr>
            <p:extLst>
              <p:ext uri="{D42A27DB-BD31-4B8C-83A1-F6EECF244321}">
                <p14:modId xmlns:p14="http://schemas.microsoft.com/office/powerpoint/2010/main" val="1062564612"/>
              </p:ext>
            </p:extLst>
          </p:nvPr>
        </p:nvGraphicFramePr>
        <p:xfrm>
          <a:off x="191461" y="590550"/>
          <a:ext cx="8610600" cy="3004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602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smtClean="0"/>
              <a:t>Non-Interleaved CP+ADC+CQ (Multiple Chirp=8)</a:t>
            </a:r>
            <a:endParaRPr lang="en-US" sz="2800" dirty="0"/>
          </a:p>
        </p:txBody>
      </p:sp>
      <p:sp>
        <p:nvSpPr>
          <p:cNvPr id="7" name="Slide Number Placeholder 6"/>
          <p:cNvSpPr>
            <a:spLocks noGrp="1"/>
          </p:cNvSpPr>
          <p:nvPr>
            <p:ph type="sldNum" sz="quarter" idx="10"/>
          </p:nvPr>
        </p:nvSpPr>
        <p:spPr/>
        <p:txBody>
          <a:bodyPr/>
          <a:lstStyle/>
          <a:p>
            <a:fld id="{2B3D8EEF-7576-4AB0-8518-088FB58AB734}" type="slidenum">
              <a:rPr lang="en-US" smtClean="0">
                <a:solidFill>
                  <a:srgbClr val="000000"/>
                </a:solidFill>
              </a:rPr>
              <a:pPr/>
              <a:t>8</a:t>
            </a:fld>
            <a:endParaRPr lang="en-US">
              <a:solidFill>
                <a:srgbClr val="000000"/>
              </a:solidFill>
            </a:endParaRPr>
          </a:p>
        </p:txBody>
      </p:sp>
      <p:graphicFrame>
        <p:nvGraphicFramePr>
          <p:cNvPr id="3" name="Diagram 2"/>
          <p:cNvGraphicFramePr/>
          <p:nvPr>
            <p:extLst>
              <p:ext uri="{D42A27DB-BD31-4B8C-83A1-F6EECF244321}">
                <p14:modId xmlns:p14="http://schemas.microsoft.com/office/powerpoint/2010/main" val="765550322"/>
              </p:ext>
            </p:extLst>
          </p:nvPr>
        </p:nvGraphicFramePr>
        <p:xfrm>
          <a:off x="76200" y="590550"/>
          <a:ext cx="86106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85800" y="4019550"/>
            <a:ext cx="7620000" cy="369332"/>
          </a:xfrm>
          <a:prstGeom prst="rect">
            <a:avLst/>
          </a:prstGeom>
          <a:noFill/>
        </p:spPr>
        <p:txBody>
          <a:bodyPr wrap="square" rtlCol="0">
            <a:spAutoFit/>
          </a:bodyPr>
          <a:lstStyle/>
          <a:p>
            <a:r>
              <a:rPr lang="en-US" dirty="0" smtClean="0"/>
              <a:t>Total = 8 (For each CP) + 4 + 3 + (1 Header) = 16</a:t>
            </a:r>
          </a:p>
        </p:txBody>
      </p:sp>
    </p:spTree>
    <p:extLst>
      <p:ext uri="{BB962C8B-B14F-4D97-AF65-F5344CB8AC3E}">
        <p14:creationId xmlns:p14="http://schemas.microsoft.com/office/powerpoint/2010/main" val="3142060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43000" y="1885950"/>
            <a:ext cx="4876800" cy="610791"/>
          </a:xfrm>
        </p:spPr>
        <p:txBody>
          <a:bodyPr/>
          <a:lstStyle/>
          <a:p>
            <a:r>
              <a:rPr lang="en-US" sz="2800" dirty="0" smtClean="0"/>
              <a:t>Interleaved Transfers</a:t>
            </a:r>
            <a:endParaRPr lang="en-US" sz="2800" dirty="0"/>
          </a:p>
        </p:txBody>
      </p:sp>
      <p:sp>
        <p:nvSpPr>
          <p:cNvPr id="7" name="Slide Number Placeholder 6"/>
          <p:cNvSpPr>
            <a:spLocks noGrp="1"/>
          </p:cNvSpPr>
          <p:nvPr>
            <p:ph type="sldNum" sz="quarter" idx="10"/>
          </p:nvPr>
        </p:nvSpPr>
        <p:spPr/>
        <p:txBody>
          <a:bodyPr/>
          <a:lstStyle/>
          <a:p>
            <a:fld id="{2B3D8EEF-7576-4AB0-8518-088FB58AB734}" type="slidenum">
              <a:rPr lang="en-US" smtClean="0">
                <a:solidFill>
                  <a:srgbClr val="000000"/>
                </a:solidFill>
              </a:rPr>
              <a:pPr/>
              <a:t>9</a:t>
            </a:fld>
            <a:endParaRPr lang="en-US">
              <a:solidFill>
                <a:srgbClr val="000000"/>
              </a:solidFill>
            </a:endParaRPr>
          </a:p>
        </p:txBody>
      </p:sp>
    </p:spTree>
    <p:extLst>
      <p:ext uri="{BB962C8B-B14F-4D97-AF65-F5344CB8AC3E}">
        <p14:creationId xmlns:p14="http://schemas.microsoft.com/office/powerpoint/2010/main" val="3964218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TI_Standard_PowerPoint_SelectiveDisclosure-v7">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8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9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0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93228</TotalTime>
  <Words>1202</Words>
  <Application>Microsoft Office PowerPoint</Application>
  <PresentationFormat>On-screen Show (16:9)</PresentationFormat>
  <Paragraphs>216</Paragraphs>
  <Slides>13</Slides>
  <Notes>13</Notes>
  <HiddenSlides>0</HiddenSlides>
  <MMClips>0</MMClip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2_TI_Standard_PowerPoint_SelectiveDisclosure-v7</vt:lpstr>
      <vt:lpstr>18_FinalPowerpoint</vt:lpstr>
      <vt:lpstr>19_FinalPowerpoint</vt:lpstr>
      <vt:lpstr>20_FinalPowerpoint</vt:lpstr>
      <vt:lpstr>CBUFF Transfers</vt:lpstr>
      <vt:lpstr>Non Interleaved Transfers</vt:lpstr>
      <vt:lpstr>Non-Interleaved ADC</vt:lpstr>
      <vt:lpstr>Non-Interleaved CP+ADC (Single Chirp)</vt:lpstr>
      <vt:lpstr>Non-Interleaved ADC+CP (Single Chirp)</vt:lpstr>
      <vt:lpstr>Non-Interleaved CP+ADC+CQ (Single Chirp)</vt:lpstr>
      <vt:lpstr>Non-Interleaved CP+ADC (Multiple Chirp=8)</vt:lpstr>
      <vt:lpstr>Non-Interleaved CP+ADC+CQ (Multiple Chirp=8)</vt:lpstr>
      <vt:lpstr>Interleaved Transfers</vt:lpstr>
      <vt:lpstr>Interleaved ADC</vt:lpstr>
      <vt:lpstr>Interleaved CP + ADC</vt:lpstr>
      <vt:lpstr>Interleaved ADC + CP</vt:lpstr>
      <vt:lpstr>Interleaved CP + ADC + CQ</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a0272849</dc:creator>
  <cp:lastModifiedBy>Pankaj Kapoor</cp:lastModifiedBy>
  <cp:revision>711</cp:revision>
  <cp:lastPrinted>2017-02-23T22:43:45Z</cp:lastPrinted>
  <dcterms:created xsi:type="dcterms:W3CDTF">2014-11-13T16:21:10Z</dcterms:created>
  <dcterms:modified xsi:type="dcterms:W3CDTF">2018-02-05T15:37:01Z</dcterms:modified>
</cp:coreProperties>
</file>