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58" r:id="rId5"/>
    <p:sldId id="264" r:id="rId6"/>
    <p:sldId id="265" r:id="rId7"/>
    <p:sldId id="266" r:id="rId8"/>
    <p:sldId id="267" r:id="rId9"/>
    <p:sldId id="268" r:id="rId10"/>
    <p:sldId id="259" r:id="rId11"/>
    <p:sldId id="269" r:id="rId12"/>
    <p:sldId id="28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0" r:id="rId24"/>
    <p:sldId id="288" r:id="rId25"/>
    <p:sldId id="280" r:id="rId26"/>
    <p:sldId id="281" r:id="rId27"/>
    <p:sldId id="282" r:id="rId28"/>
    <p:sldId id="283" r:id="rId29"/>
    <p:sldId id="284" r:id="rId30"/>
    <p:sldId id="261" r:id="rId31"/>
    <p:sldId id="285" r:id="rId32"/>
    <p:sldId id="286" r:id="rId33"/>
    <p:sldId id="262" r:id="rId34"/>
    <p:sldId id="290" r:id="rId35"/>
    <p:sldId id="289" r:id="rId36"/>
    <p:sldId id="26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EBB00-2BD4-481A-9453-AA7B619CA8B7}" v="6" dt="2020-06-13T00:23:03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ba19c5cf84e961b8" providerId="LiveId" clId="{288EBB00-2BD4-481A-9453-AA7B619CA8B7}"/>
    <pc:docChg chg="undo custSel addSld modSld">
      <pc:chgData name=" " userId="ba19c5cf84e961b8" providerId="LiveId" clId="{288EBB00-2BD4-481A-9453-AA7B619CA8B7}" dt="2020-06-13T00:23:04.965" v="155" actId="20577"/>
      <pc:docMkLst>
        <pc:docMk/>
      </pc:docMkLst>
      <pc:sldChg chg="modSp add">
        <pc:chgData name=" " userId="ba19c5cf84e961b8" providerId="LiveId" clId="{288EBB00-2BD4-481A-9453-AA7B619CA8B7}" dt="2020-06-13T00:23:04.965" v="155" actId="20577"/>
        <pc:sldMkLst>
          <pc:docMk/>
          <pc:sldMk cId="1359399175" sldId="291"/>
        </pc:sldMkLst>
        <pc:spChg chg="mod">
          <ac:chgData name=" " userId="ba19c5cf84e961b8" providerId="LiveId" clId="{288EBB00-2BD4-481A-9453-AA7B619CA8B7}" dt="2020-06-12T20:43:11.091" v="18" actId="20577"/>
          <ac:spMkLst>
            <pc:docMk/>
            <pc:sldMk cId="1359399175" sldId="291"/>
            <ac:spMk id="2" creationId="{E466DCA6-E71C-4942-B3EF-89169D1F3BFD}"/>
          </ac:spMkLst>
        </pc:spChg>
        <pc:spChg chg="mod">
          <ac:chgData name=" " userId="ba19c5cf84e961b8" providerId="LiveId" clId="{288EBB00-2BD4-481A-9453-AA7B619CA8B7}" dt="2020-06-13T00:23:04.965" v="155" actId="20577"/>
          <ac:spMkLst>
            <pc:docMk/>
            <pc:sldMk cId="1359399175" sldId="291"/>
            <ac:spMk id="3" creationId="{B69B9000-4299-4916-AF7B-9D4CC56526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20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99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15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261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792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50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181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08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22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91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1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0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04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07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67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60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29069-1298-4B44-BDBA-15BEE8A07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600" dirty="0"/>
              <a:t>Entrega</a:t>
            </a:r>
            <a:r>
              <a:rPr lang="es-ES" dirty="0"/>
              <a:t> final GLF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186411-7098-4C7D-AB2F-5B2C32A43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2400" dirty="0"/>
              <a:t>Grupo</a:t>
            </a:r>
            <a:r>
              <a:rPr lang="es-ES" dirty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284432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D90FC7C-B189-4CB1-A3A2-01F8B92AD9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/>
          <a:stretch/>
        </p:blipFill>
        <p:spPr bwMode="auto">
          <a:xfrm>
            <a:off x="1017036" y="1253710"/>
            <a:ext cx="6163291" cy="406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1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57B6265-FA18-4710-B05D-E5CA5E7426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/>
          <a:stretch/>
        </p:blipFill>
        <p:spPr bwMode="auto">
          <a:xfrm>
            <a:off x="1017036" y="1571602"/>
            <a:ext cx="6163291" cy="342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0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F26A21F8-2A8E-4A8C-A5E6-4EF03A1CDD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59"/>
          <a:stretch/>
        </p:blipFill>
        <p:spPr bwMode="auto">
          <a:xfrm>
            <a:off x="886714" y="2388078"/>
            <a:ext cx="6202778" cy="175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35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YACC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7D041E9-C8E8-4492-9F0E-C99A7E68DB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460" y="1011765"/>
            <a:ext cx="3796500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00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81EA867-5890-4F1A-B60A-716AE723E0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5579" y="1011765"/>
            <a:ext cx="5866720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96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22B7434-DDD2-4FBF-8802-F4FCB13813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819713"/>
            <a:ext cx="6202778" cy="293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64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YACC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E35C04B-8B5A-4B08-A784-FF4BEE3EC5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6824" y="1011765"/>
            <a:ext cx="4455773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31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0F33290-BB15-4602-B864-C849C89371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369" y="1011765"/>
            <a:ext cx="4467139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42D8854-240F-4F7A-9354-5E05C78072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6087" y="1011765"/>
            <a:ext cx="4205704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90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YACC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E3C5198-504B-4DD9-8B99-A7E4385AFC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1927" y="1011765"/>
            <a:ext cx="3705566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5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9959C-F603-4946-9DE8-41F14F4A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/>
              <a:t>Integrantes</a:t>
            </a:r>
            <a:r>
              <a:rPr lang="en-US" sz="7200" dirty="0"/>
              <a:t>: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B4FC6F-1D93-4A08-B49F-3B3A22B85F16}"/>
              </a:ext>
            </a:extLst>
          </p:cNvPr>
          <p:cNvSpPr txBox="1"/>
          <p:nvPr/>
        </p:nvSpPr>
        <p:spPr>
          <a:xfrm>
            <a:off x="4676774" y="3849488"/>
            <a:ext cx="2845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Manuel de Castro Caballero</a:t>
            </a:r>
          </a:p>
          <a:p>
            <a:pPr algn="ctr"/>
            <a:r>
              <a:rPr lang="es-ES" dirty="0"/>
              <a:t>María Ruiz Molina</a:t>
            </a:r>
          </a:p>
          <a:p>
            <a:pPr algn="ctr"/>
            <a:r>
              <a:rPr lang="es-ES" dirty="0"/>
              <a:t>Andrés Trigueros  Vega</a:t>
            </a:r>
          </a:p>
        </p:txBody>
      </p:sp>
    </p:spTree>
    <p:extLst>
      <p:ext uri="{BB962C8B-B14F-4D97-AF65-F5344CB8AC3E}">
        <p14:creationId xmlns:p14="http://schemas.microsoft.com/office/powerpoint/2010/main" val="348301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A9FA940-E082-4C8D-A7EA-24D6D602C6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742178"/>
            <a:ext cx="6202778" cy="308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42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5491699-E23C-4E2F-B142-B0B3BCAB9F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"/>
          <a:stretch/>
        </p:blipFill>
        <p:spPr bwMode="auto">
          <a:xfrm>
            <a:off x="1324864" y="1011765"/>
            <a:ext cx="5526458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217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30ECBF5-631A-4070-8A9A-772D3F0B0F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7246" y="1011765"/>
            <a:ext cx="5683386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07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154F1-1A2C-42DE-9F6C-F4D4CD9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AST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427CF13D-4BCE-4685-8BAB-1B9418C67A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929131"/>
            <a:ext cx="6202778" cy="271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2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154F1-1A2C-42DE-9F6C-F4D4CD9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AST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50AFED3-E311-485B-8DE0-54508F3C15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"/>
          <a:stretch/>
        </p:blipFill>
        <p:spPr bwMode="auto">
          <a:xfrm>
            <a:off x="1678686" y="1011765"/>
            <a:ext cx="4844719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275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154F1-1A2C-42DE-9F6C-F4D4CD9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AST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6343B4A-AFAE-4B3F-9CD0-FB530E951B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/>
          <a:stretch/>
        </p:blipFill>
        <p:spPr bwMode="auto">
          <a:xfrm>
            <a:off x="1511559" y="1011765"/>
            <a:ext cx="5158096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565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154F1-1A2C-42DE-9F6C-F4D4CD9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AST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25AA6BF2-09E3-48AF-A68F-408428161C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/>
          <a:stretch/>
        </p:blipFill>
        <p:spPr bwMode="auto">
          <a:xfrm>
            <a:off x="1026366" y="1191682"/>
            <a:ext cx="6153961" cy="418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08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154F1-1A2C-42DE-9F6C-F4D4CD9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AST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41D1B1D9-964D-48DB-9803-3963F5B96A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" r="-1"/>
          <a:stretch/>
        </p:blipFill>
        <p:spPr bwMode="auto">
          <a:xfrm>
            <a:off x="1082351" y="1011765"/>
            <a:ext cx="6027726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16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154F1-1A2C-42DE-9F6C-F4D4CD9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AST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9D43574-D1DF-4B48-A092-68F548A17E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"/>
          <a:stretch/>
        </p:blipFill>
        <p:spPr bwMode="auto">
          <a:xfrm>
            <a:off x="1054359" y="2269414"/>
            <a:ext cx="6125968" cy="203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868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154F1-1A2C-42DE-9F6C-F4D4CD9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AST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B6BD8C0A-7917-4B2C-8566-F4B551C7F7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183928"/>
            <a:ext cx="6202778" cy="42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5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6DCA6-E71C-4942-B3EF-89169D1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9B9000-4299-4916-AF7B-9D4CC565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>
            <a:normAutofit/>
          </a:bodyPr>
          <a:lstStyle/>
          <a:p>
            <a:r>
              <a:rPr lang="es-ES" dirty="0"/>
              <a:t>Lex - Andrés</a:t>
            </a:r>
          </a:p>
          <a:p>
            <a:r>
              <a:rPr lang="es-ES" dirty="0" err="1"/>
              <a:t>Yacc</a:t>
            </a:r>
            <a:r>
              <a:rPr lang="es-ES" dirty="0"/>
              <a:t> - María</a:t>
            </a:r>
          </a:p>
          <a:p>
            <a:r>
              <a:rPr lang="es-ES" dirty="0" err="1"/>
              <a:t>Ast</a:t>
            </a:r>
            <a:r>
              <a:rPr lang="es-ES" dirty="0"/>
              <a:t> - Manuel</a:t>
            </a:r>
          </a:p>
          <a:p>
            <a:r>
              <a:rPr lang="es-ES" dirty="0"/>
              <a:t>Tabla de símbolos - Manuel</a:t>
            </a:r>
          </a:p>
          <a:p>
            <a:r>
              <a:rPr lang="es-ES" dirty="0"/>
              <a:t>Representación gráfica AST- Manuel</a:t>
            </a:r>
          </a:p>
          <a:p>
            <a:r>
              <a:rPr lang="es-ES" dirty="0"/>
              <a:t>Ejemplo- Manuel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939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A03A64-9FE5-4EFF-B0CA-A080E61E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TABLA DE SÍMBOLOS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FCD96CF9-E716-4F85-BD22-C43F487DE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672396"/>
            <a:ext cx="6202778" cy="322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661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A03A64-9FE5-4EFF-B0CA-A080E61E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TABLA DE SÍMBOLOS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AB48B5CF-C730-495F-9A6C-3EAF726303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2784" y="1011765"/>
            <a:ext cx="4723852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877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A03A64-9FE5-4EFF-B0CA-A080E61E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TABLA DE SÍMBOLOS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752C1FAC-5CD7-4C25-8C95-74975B4F7C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610369"/>
            <a:ext cx="6202778" cy="334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42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ACBC36-35D9-419D-84F8-7A0A9A4F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000"/>
              <a:t>REPRESENTACIÓN GRÁFICA DEL AST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AE570103-EDD4-48BA-A266-D14B7B1148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"/>
          <a:stretch/>
        </p:blipFill>
        <p:spPr bwMode="auto">
          <a:xfrm>
            <a:off x="1054358" y="2664842"/>
            <a:ext cx="6125969" cy="124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52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ACBC36-35D9-419D-84F8-7A0A9A4F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000"/>
              <a:t>REPRESENTACIÓN GRÁFICA DEL AST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C0780203-E693-4065-B53F-EFFE1B987F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"/>
          <a:stretch/>
        </p:blipFill>
        <p:spPr bwMode="auto">
          <a:xfrm>
            <a:off x="1538879" y="1045029"/>
            <a:ext cx="5080120" cy="451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67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6E6FA3-E0C7-43EB-8730-6A4B0CFD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EJEMPLO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50" name="Picture 6">
            <a:extLst>
              <a:ext uri="{FF2B5EF4-FFF2-40B4-BE49-F238E27FC236}">
                <a16:creationId xmlns:a16="http://schemas.microsoft.com/office/drawing/2014/main" id="{B6B2FAA5-14EA-4023-90D4-7BD9D57D82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2819910"/>
            <a:ext cx="6202778" cy="93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140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6EAB2-692F-48CB-9791-1A856D2B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FIN</a:t>
            </a:r>
            <a:endParaRPr lang="es-ES" sz="9600" dirty="0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10C6F9E1-8D2F-493D-AA9C-0436A5D9FE51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69" y="26670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9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D4477A3-7936-4C6B-B46C-52E99531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4DEACC-B2E6-413E-B2B5-32022595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B2924236-7127-4774-B233-D9124F0C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AD053C6F-7187-4EE6-BAD9-1C484F29F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226FAE39-4CC5-465A-ACFE-BE1C0E2F7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21EE7A0-BD65-4FD1-BD1D-B4674892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334E0A56-DA50-4F91-9938-4CDBECA73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CD203DCD-B4AF-4693-A330-F23545344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06ECB79-0B9D-4FA2-8A6E-944BBDC4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300" y="648930"/>
            <a:ext cx="6390723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LEX</a:t>
            </a:r>
          </a:p>
        </p:txBody>
      </p: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C29A1D40-470D-401E-8548-6FF3CF377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4FBF23-AB7B-4856-9B06-0480E8FD6A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" r="2" b="811"/>
          <a:stretch/>
        </p:blipFill>
        <p:spPr bwMode="auto">
          <a:xfrm>
            <a:off x="819044" y="1007706"/>
            <a:ext cx="3647483" cy="453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9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6ECB79-0B9D-4FA2-8A6E-944BBDC4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LEX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D76AB8-F888-40CF-AAA6-9CE2D95B8B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r="-1"/>
          <a:stretch/>
        </p:blipFill>
        <p:spPr bwMode="auto">
          <a:xfrm>
            <a:off x="1352939" y="1011765"/>
            <a:ext cx="5473255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1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6ECB79-0B9D-4FA2-8A6E-944BBDC4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LEX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D26236-84A0-42F4-930D-1508E05823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7246" y="1011765"/>
            <a:ext cx="5683386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62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6ECB79-0B9D-4FA2-8A6E-944BBDC4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LEX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19EEB7-4EE1-4BC3-9570-3C7FE99FA2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" t="321" r="-1"/>
          <a:stretch/>
        </p:blipFill>
        <p:spPr bwMode="auto">
          <a:xfrm>
            <a:off x="1492897" y="1026367"/>
            <a:ext cx="5199091" cy="453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7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6ECB79-0B9D-4FA2-8A6E-944BBDC4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LEX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9D6A720-E744-4C68-9462-A324467FFB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284723"/>
            <a:ext cx="6202778" cy="400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31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6ECB79-0B9D-4FA2-8A6E-944BBDC4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LEX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200188-3944-4D0D-AE4F-0BFBE494C0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548341"/>
            <a:ext cx="6202778" cy="347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481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83</Words>
  <Application>Microsoft Office PowerPoint</Application>
  <PresentationFormat>Panorámica</PresentationFormat>
  <Paragraphs>46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9" baseType="lpstr">
      <vt:lpstr>Arial</vt:lpstr>
      <vt:lpstr>Corbel</vt:lpstr>
      <vt:lpstr>Parallax</vt:lpstr>
      <vt:lpstr>Entrega final GLF</vt:lpstr>
      <vt:lpstr>Integrantes: </vt:lpstr>
      <vt:lpstr>Índice</vt:lpstr>
      <vt:lpstr>LEX</vt:lpstr>
      <vt:lpstr>LEX</vt:lpstr>
      <vt:lpstr>LEX</vt:lpstr>
      <vt:lpstr>LEX</vt:lpstr>
      <vt:lpstr>LEX</vt:lpstr>
      <vt:lpstr>LEX</vt:lpstr>
      <vt:lpstr>YACC</vt:lpstr>
      <vt:lpstr>YACC</vt:lpstr>
      <vt:lpstr>YACC</vt:lpstr>
      <vt:lpstr>YACC</vt:lpstr>
      <vt:lpstr>YACC</vt:lpstr>
      <vt:lpstr>YACC</vt:lpstr>
      <vt:lpstr>YACC</vt:lpstr>
      <vt:lpstr>YACC</vt:lpstr>
      <vt:lpstr>YACC</vt:lpstr>
      <vt:lpstr>YACC</vt:lpstr>
      <vt:lpstr>YACC</vt:lpstr>
      <vt:lpstr>YACC</vt:lpstr>
      <vt:lpstr>YACC</vt:lpstr>
      <vt:lpstr>AST</vt:lpstr>
      <vt:lpstr>AST</vt:lpstr>
      <vt:lpstr>AST</vt:lpstr>
      <vt:lpstr>AST</vt:lpstr>
      <vt:lpstr>AST</vt:lpstr>
      <vt:lpstr>AST</vt:lpstr>
      <vt:lpstr>AST</vt:lpstr>
      <vt:lpstr>TABLA DE SÍMBOLOS</vt:lpstr>
      <vt:lpstr>TABLA DE SÍMBOLOS</vt:lpstr>
      <vt:lpstr>TABLA DE SÍMBOLOS</vt:lpstr>
      <vt:lpstr>REPRESENTACIÓN GRÁFICA DEL AST</vt:lpstr>
      <vt:lpstr>REPRESENTACIÓN GRÁFICA DEL AST</vt:lpstr>
      <vt:lpstr>EJEMPLO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 final GLF</dc:title>
  <dc:creator>atvoo</dc:creator>
  <cp:lastModifiedBy> </cp:lastModifiedBy>
  <cp:revision>2</cp:revision>
  <dcterms:created xsi:type="dcterms:W3CDTF">2020-06-12T19:42:01Z</dcterms:created>
  <dcterms:modified xsi:type="dcterms:W3CDTF">2020-06-13T00:23:15Z</dcterms:modified>
</cp:coreProperties>
</file>