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c81ebd8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8c81ebd8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8c81ebd8d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8c81ebd8d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c81ebd8d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c81ebd8d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8c81ebd8d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8c81ebd8d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38" y="538163"/>
            <a:ext cx="762952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63" y="152400"/>
            <a:ext cx="791787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50" y="152400"/>
            <a:ext cx="81409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25" y="152400"/>
            <a:ext cx="868414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 b="0" l="0" r="11590" t="0"/>
          <a:stretch/>
        </p:blipFill>
        <p:spPr>
          <a:xfrm>
            <a:off x="1083050" y="152400"/>
            <a:ext cx="69779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