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jpe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0"/>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71" r:id="rId14"/>
    <p:sldId id="273" r:id="rId15"/>
    <p:sldId id="274" r:id="rId16"/>
    <p:sldId id="279" r:id="rId17"/>
    <p:sldId id="272" r:id="rId18"/>
    <p:sldId id="275" r:id="rId19"/>
    <p:sldId id="276" r:id="rId20"/>
    <p:sldId id="277" r:id="rId21"/>
    <p:sldId id="278" r:id="rId22"/>
    <p:sldId id="280" r:id="rId23"/>
    <p:sldId id="281" r:id="rId24"/>
    <p:sldId id="269" r:id="rId25"/>
    <p:sldId id="283" r:id="rId26"/>
    <p:sldId id="270" r:id="rId27"/>
    <p:sldId id="282" r:id="rId28"/>
    <p:sldId id="284" r:id="rId29"/>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94660"/>
  </p:normalViewPr>
  <p:slideViewPr>
    <p:cSldViewPr snapToGrid="0" snapToObjects="1">
      <p:cViewPr varScale="1">
        <p:scale>
          <a:sx n="280" d="100"/>
          <a:sy n="280" d="100"/>
        </p:scale>
        <p:origin x="-1056"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00C02-0C74-EC4C-BC00-6F48C1D51BE7}" type="datetimeFigureOut">
              <a:rPr lang="en-US" smtClean="0"/>
              <a:t>6/3/15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811A50-EFD4-CE41-8AE2-18F4A6A0616E}" type="slidenum">
              <a:rPr lang="en-US" smtClean="0"/>
              <a:t>‹#›</a:t>
            </a:fld>
            <a:endParaRPr lang="en-US"/>
          </a:p>
        </p:txBody>
      </p:sp>
    </p:spTree>
    <p:extLst>
      <p:ext uri="{BB962C8B-B14F-4D97-AF65-F5344CB8AC3E}">
        <p14:creationId xmlns:p14="http://schemas.microsoft.com/office/powerpoint/2010/main" val="11106959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F792CD-363D-5D4F-BEB4-F9C2DB1A8A2F}" type="slidenum">
              <a:rPr lang="en-US" smtClean="0"/>
              <a:t>12</a:t>
            </a:fld>
            <a:endParaRPr lang="en-US"/>
          </a:p>
        </p:txBody>
      </p:sp>
    </p:spTree>
    <p:extLst>
      <p:ext uri="{BB962C8B-B14F-4D97-AF65-F5344CB8AC3E}">
        <p14:creationId xmlns:p14="http://schemas.microsoft.com/office/powerpoint/2010/main" val="73553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tiff"/><Relationship Id="rId3"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 Id="rId3" Type="http://schemas.openxmlformats.org/officeDocument/2006/relationships/image" Target="../media/image7.em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tiff"/><Relationship Id="rId3" Type="http://schemas.openxmlformats.org/officeDocument/2006/relationships/image" Target="../media/image7.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pic>
        <p:nvPicPr>
          <p:cNvPr id="7" name="Picture 6" descr="logo_black.ai"/>
          <p:cNvPicPr>
            <a:picLocks noChangeAspect="1"/>
          </p:cNvPicPr>
          <p:nvPr/>
        </p:nvPicPr>
        <p:blipFill>
          <a:blip r:embed="rId2">
            <a:alphaModFix/>
            <a:duotone>
              <a:schemeClr val="bg2">
                <a:shade val="45000"/>
                <a:satMod val="135000"/>
              </a:schemeClr>
              <a:prstClr val="white"/>
            </a:duotone>
            <a:lum bright="100000" contrast="100000"/>
            <a:extLst>
              <a:ext uri="{28A0092B-C50C-407E-A947-70E740481C1C}">
                <a14:useLocalDpi xmlns:a14="http://schemas.microsoft.com/office/drawing/2010/main"/>
              </a:ext>
            </a:extLst>
          </a:blip>
          <a:stretch>
            <a:fillRect/>
          </a:stretch>
        </p:blipFill>
        <p:spPr>
          <a:xfrm>
            <a:off x="421200" y="324000"/>
            <a:ext cx="949596" cy="585216"/>
          </a:xfrm>
          <a:prstGeom prst="rect">
            <a:avLst/>
          </a:prstGeom>
        </p:spPr>
      </p:pic>
      <p:sp>
        <p:nvSpPr>
          <p:cNvPr id="16"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smtClean="0"/>
              <a:t>Speaker Name</a:t>
            </a:r>
            <a:endParaRPr lang="en-US" dirty="0"/>
          </a:p>
        </p:txBody>
      </p:sp>
      <p:sp>
        <p:nvSpPr>
          <p:cNvPr id="17"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Speaker Title</a:t>
            </a:r>
          </a:p>
        </p:txBody>
      </p:sp>
      <p:sp>
        <p:nvSpPr>
          <p:cNvPr id="18"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Date</a:t>
            </a:r>
          </a:p>
        </p:txBody>
      </p:sp>
      <p:sp>
        <p:nvSpPr>
          <p:cNvPr id="19"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aseline="0">
                <a:solidFill>
                  <a:srgbClr val="FFFFFE"/>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GB" dirty="0" smtClean="0"/>
              <a:t>Subtitle Goes Here</a:t>
            </a:r>
          </a:p>
        </p:txBody>
      </p:sp>
      <p:sp>
        <p:nvSpPr>
          <p:cNvPr id="2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mj-lt"/>
                <a:cs typeface="CiscoSans Thin"/>
              </a:defRPr>
            </a:lvl1pPr>
          </a:lstStyle>
          <a:p>
            <a:r>
              <a:rPr lang="en-GB" dirty="0" smtClean="0"/>
              <a:t>Presentation Title Goes Here</a:t>
            </a:r>
            <a:endParaRPr lang="en-US" dirty="0"/>
          </a:p>
        </p:txBody>
      </p:sp>
    </p:spTree>
    <p:extLst>
      <p:ext uri="{BB962C8B-B14F-4D97-AF65-F5344CB8AC3E}">
        <p14:creationId xmlns:p14="http://schemas.microsoft.com/office/powerpoint/2010/main" val="212294239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8639" y="876359"/>
            <a:ext cx="8259762" cy="3168210"/>
          </a:xfrm>
          <a:prstGeom prst="rect">
            <a:avLst/>
          </a:prstGeom>
        </p:spPr>
        <p:txBody>
          <a:bodyPr lIns="91420" tIns="45710" rIns="91420" bIns="45710">
            <a:noAutofit/>
          </a:bodyPr>
          <a:lstStyle>
            <a:lvl1pPr marL="212400" indent="-392400">
              <a:lnSpc>
                <a:spcPts val="4440"/>
              </a:lnSpc>
              <a:spcBef>
                <a:spcPts val="0"/>
              </a:spcBef>
              <a:buClr>
                <a:schemeClr val="tx1"/>
              </a:buClr>
              <a:buSzPct val="80000"/>
              <a:buFont typeface="Arial"/>
              <a:buChar char="•"/>
              <a:defRPr sz="37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smtClean="0"/>
              <a:t>Click to edit text</a:t>
            </a:r>
          </a:p>
        </p:txBody>
      </p:sp>
    </p:spTree>
    <p:extLst>
      <p:ext uri="{BB962C8B-B14F-4D97-AF65-F5344CB8AC3E}">
        <p14:creationId xmlns:p14="http://schemas.microsoft.com/office/powerpoint/2010/main" val="74137170"/>
      </p:ext>
    </p:extLst>
  </p:cSld>
  <p:clrMapOvr>
    <a:masterClrMapping/>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20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3316443340"/>
      </p:ext>
    </p:extLst>
  </p:cSld>
  <p:clrMapOvr>
    <a:masterClrMapping/>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Text Placeholder 3"/>
          <p:cNvSpPr>
            <a:spLocks noGrp="1"/>
          </p:cNvSpPr>
          <p:nvPr>
            <p:ph type="body" sz="quarter" idx="11" hasCustomPrompt="1"/>
          </p:nvPr>
        </p:nvSpPr>
        <p:spPr>
          <a:xfrm>
            <a:off x="4564794" y="1347788"/>
            <a:ext cx="4218460"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baseline="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2155326683"/>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cxnSp>
        <p:nvCxnSpPr>
          <p:cNvPr id="6" name="Straight Connector 5"/>
          <p:cNvCxnSpPr/>
          <p:nvPr/>
        </p:nvCxnSpPr>
        <p:spPr>
          <a:xfrm>
            <a:off x="4565970" y="609600"/>
            <a:ext cx="0" cy="3984625"/>
          </a:xfrm>
          <a:prstGeom prst="line">
            <a:avLst/>
          </a:prstGeom>
          <a:ln w="38100" cap="flat"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67928" y="302505"/>
            <a:ext cx="3715995" cy="826447"/>
          </a:xfrm>
          <a:prstGeom prst="rect">
            <a:avLst/>
          </a:prstGeom>
        </p:spPr>
        <p:txBody>
          <a:bodyPr lIns="61712" tIns="34286" rIns="61712" bIns="34286" rtlCol="0">
            <a:noAutofit/>
          </a:bodyPr>
          <a:lstStyle>
            <a:lvl1pPr algn="l" defTabSz="685720" rtl="0" eaLnBrk="1" latinLnBrk="0" hangingPunct="1">
              <a:lnSpc>
                <a:spcPct val="80000"/>
              </a:lnSpc>
              <a:spcBef>
                <a:spcPct val="0"/>
              </a:spcBef>
              <a:buNone/>
              <a:defRPr lang="en-US" sz="3200" b="0" i="0" kern="1200" spc="-75" baseline="0" dirty="0" smtClean="0">
                <a:solidFill>
                  <a:srgbClr val="676767"/>
                </a:solidFill>
                <a:latin typeface="+mj-lt"/>
                <a:ea typeface="+mj-ea"/>
                <a:cs typeface="CiscoSans Thin"/>
              </a:defRPr>
            </a:lvl1pPr>
          </a:lstStyle>
          <a:p>
            <a:r>
              <a:rPr lang="en-GB" dirty="0" smtClean="0"/>
              <a:t>Title Goes Here</a:t>
            </a:r>
            <a:endParaRPr lang="en-US" dirty="0"/>
          </a:p>
        </p:txBody>
      </p:sp>
      <p:sp>
        <p:nvSpPr>
          <p:cNvPr id="16" name="Text Placeholder 15"/>
          <p:cNvSpPr>
            <a:spLocks noGrp="1"/>
          </p:cNvSpPr>
          <p:nvPr>
            <p:ph type="body" sz="quarter" idx="13" hasCustomPrompt="1"/>
          </p:nvPr>
        </p:nvSpPr>
        <p:spPr>
          <a:xfrm>
            <a:off x="4905964" y="302506"/>
            <a:ext cx="3715995" cy="826446"/>
          </a:xfrm>
          <a:prstGeom prst="rect">
            <a:avLst/>
          </a:prstGeom>
        </p:spPr>
        <p:txBody>
          <a:bodyPr lIns="91420" tIns="45710" rIns="91420" bIns="45710" anchor="ctr"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lang="en-US" sz="3200" b="0" i="0" kern="1200" spc="-75" baseline="0" dirty="0">
                <a:solidFill>
                  <a:srgbClr val="676767"/>
                </a:solidFill>
                <a:latin typeface="+mj-lt"/>
                <a:ea typeface="+mj-ea"/>
                <a:cs typeface="CiscoSans Thin"/>
              </a:defRPr>
            </a:lvl1pPr>
          </a:lstStyle>
          <a:p>
            <a:pPr lvl="0"/>
            <a:r>
              <a:rPr lang="en-GB" dirty="0" smtClean="0"/>
              <a:t>Title Goes Here</a:t>
            </a:r>
          </a:p>
        </p:txBody>
      </p:sp>
      <p:sp>
        <p:nvSpPr>
          <p:cNvPr id="8" name="Text Placeholder 3"/>
          <p:cNvSpPr>
            <a:spLocks noGrp="1"/>
          </p:cNvSpPr>
          <p:nvPr>
            <p:ph type="body" sz="quarter" idx="10" hasCustomPrompt="1"/>
          </p:nvPr>
        </p:nvSpPr>
        <p:spPr>
          <a:xfrm>
            <a:off x="467928"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2" name="Text Placeholder 3"/>
          <p:cNvSpPr>
            <a:spLocks noGrp="1"/>
          </p:cNvSpPr>
          <p:nvPr>
            <p:ph type="body" sz="quarter" idx="14" hasCustomPrompt="1"/>
          </p:nvPr>
        </p:nvSpPr>
        <p:spPr>
          <a:xfrm>
            <a:off x="4905964"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4047600002"/>
      </p:ext>
    </p:extLst>
  </p:cSld>
  <p:clrMapOvr>
    <a:masterClrMapping/>
  </p:clrMapOvr>
  <p:transition xmlns:p14="http://schemas.microsoft.com/office/powerpoint/2010/main" spd="med">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cxnSp>
        <p:nvCxnSpPr>
          <p:cNvPr id="8" name="Straight Connector 7"/>
          <p:cNvCxnSpPr/>
          <p:nvPr/>
        </p:nvCxnSpPr>
        <p:spPr>
          <a:xfrm>
            <a:off x="3070225" y="609600"/>
            <a:ext cx="0" cy="3984625"/>
          </a:xfrm>
          <a:prstGeom prst="line">
            <a:avLst/>
          </a:prstGeom>
          <a:ln w="38100" cap="flat" cmpd="sng">
            <a:solidFill>
              <a:srgbClr val="3E6BB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37263" y="609600"/>
            <a:ext cx="0" cy="3984625"/>
          </a:xfrm>
          <a:prstGeom prst="line">
            <a:avLst/>
          </a:prstGeom>
          <a:ln w="38100" cap="flat" cmpd="sng">
            <a:solidFill>
              <a:srgbClr val="3E6BB4"/>
            </a:solidFill>
          </a:ln>
        </p:spPr>
        <p:style>
          <a:lnRef idx="1">
            <a:schemeClr val="accent1"/>
          </a:lnRef>
          <a:fillRef idx="0">
            <a:schemeClr val="accent1"/>
          </a:fillRef>
          <a:effectRef idx="0">
            <a:schemeClr val="accent1"/>
          </a:effectRef>
          <a:fontRef idx="minor">
            <a:schemeClr val="tx1"/>
          </a:fontRef>
        </p:style>
      </p:cxnSp>
      <p:sp>
        <p:nvSpPr>
          <p:cNvPr id="18" name="Text Placeholder 17"/>
          <p:cNvSpPr>
            <a:spLocks noGrp="1"/>
          </p:cNvSpPr>
          <p:nvPr>
            <p:ph type="body" sz="quarter" idx="17" hasCustomPrompt="1"/>
          </p:nvPr>
        </p:nvSpPr>
        <p:spPr>
          <a:xfrm>
            <a:off x="461963" y="22831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smtClean="0"/>
              <a:t>Title Goes Here</a:t>
            </a:r>
          </a:p>
        </p:txBody>
      </p:sp>
      <p:sp>
        <p:nvSpPr>
          <p:cNvPr id="10" name="Text Placeholder 17"/>
          <p:cNvSpPr>
            <a:spLocks noGrp="1"/>
          </p:cNvSpPr>
          <p:nvPr>
            <p:ph type="body" sz="quarter" idx="22" hasCustomPrompt="1"/>
          </p:nvPr>
        </p:nvSpPr>
        <p:spPr>
          <a:xfrm>
            <a:off x="3377728" y="22783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smtClean="0"/>
              <a:t>Title Goes Here</a:t>
            </a:r>
          </a:p>
        </p:txBody>
      </p:sp>
      <p:sp>
        <p:nvSpPr>
          <p:cNvPr id="14" name="Text Placeholder 17"/>
          <p:cNvSpPr>
            <a:spLocks noGrp="1"/>
          </p:cNvSpPr>
          <p:nvPr>
            <p:ph type="body" sz="quarter" idx="24" hasCustomPrompt="1"/>
          </p:nvPr>
        </p:nvSpPr>
        <p:spPr>
          <a:xfrm>
            <a:off x="6354813" y="22047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smtClean="0"/>
              <a:t>Title Goes Here</a:t>
            </a:r>
          </a:p>
        </p:txBody>
      </p:sp>
      <p:sp>
        <p:nvSpPr>
          <p:cNvPr id="13" name="Text Placeholder 3"/>
          <p:cNvSpPr>
            <a:spLocks noGrp="1"/>
          </p:cNvSpPr>
          <p:nvPr>
            <p:ph type="body" sz="quarter" idx="11" hasCustomPrompt="1"/>
          </p:nvPr>
        </p:nvSpPr>
        <p:spPr>
          <a:xfrm>
            <a:off x="461963" y="1201094"/>
            <a:ext cx="2337110" cy="3314904"/>
          </a:xfrm>
          <a:prstGeom prst="rect">
            <a:avLst/>
          </a:prstGeom>
        </p:spPr>
        <p:txBody>
          <a:bodyPr lIns="91420" tIns="45710" rIns="91420" bIns="45710">
            <a:noAutofit/>
          </a:bodyPr>
          <a:lstStyle>
            <a:lvl1pPr marL="233316" indent="-171415">
              <a:lnSpc>
                <a:spcPct val="95000"/>
              </a:lnSpc>
              <a:spcBef>
                <a:spcPts val="1110"/>
              </a:spcBef>
              <a:buClr>
                <a:schemeClr val="tx1"/>
              </a:buClr>
              <a:buSzPct val="80000"/>
              <a:buFont typeface="Arial"/>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910" indent="-171415">
              <a:buClr>
                <a:schemeClr val="tx1"/>
              </a:buClr>
              <a:buSzPct val="80000"/>
              <a:buFont typeface="Arial"/>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6" name="Text Placeholder 3"/>
          <p:cNvSpPr>
            <a:spLocks noGrp="1"/>
          </p:cNvSpPr>
          <p:nvPr>
            <p:ph type="body" sz="quarter" idx="26" hasCustomPrompt="1"/>
          </p:nvPr>
        </p:nvSpPr>
        <p:spPr>
          <a:xfrm>
            <a:off x="3377728"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1"/>
              </a:buClr>
              <a:buSzPct val="80000"/>
              <a:buFont typeface="Arial"/>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910" indent="-171415">
              <a:buClr>
                <a:schemeClr val="tx1"/>
              </a:buClr>
              <a:buSzPct val="80000"/>
              <a:buFont typeface="Arial"/>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7" name="Text Placeholder 3"/>
          <p:cNvSpPr>
            <a:spLocks noGrp="1"/>
          </p:cNvSpPr>
          <p:nvPr>
            <p:ph type="body" sz="quarter" idx="27" hasCustomPrompt="1"/>
          </p:nvPr>
        </p:nvSpPr>
        <p:spPr>
          <a:xfrm>
            <a:off x="6354812"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1"/>
              </a:buClr>
              <a:buSzPct val="80000"/>
              <a:buFont typeface="Arial"/>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910" indent="-171415">
              <a:buClr>
                <a:schemeClr val="tx1"/>
              </a:buClr>
              <a:buSzPct val="80000"/>
              <a:buFont typeface="Arial"/>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Tree>
    <p:extLst>
      <p:ext uri="{BB962C8B-B14F-4D97-AF65-F5344CB8AC3E}">
        <p14:creationId xmlns:p14="http://schemas.microsoft.com/office/powerpoint/2010/main" val="4147258287"/>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6" name="Rounded Rectangle 5"/>
          <p:cNvSpPr/>
          <p:nvPr/>
        </p:nvSpPr>
        <p:spPr>
          <a:xfrm>
            <a:off x="5070475" y="1330326"/>
            <a:ext cx="3712779" cy="3101974"/>
          </a:xfrm>
          <a:prstGeom prst="roundRect">
            <a:avLst>
              <a:gd name="adj" fmla="val 0"/>
            </a:avLst>
          </a:prstGeom>
          <a:gradFill flip="none" rotWithShape="1">
            <a:gsLst>
              <a:gs pos="0">
                <a:schemeClr val="bg2">
                  <a:lumMod val="92000"/>
                </a:schemeClr>
              </a:gs>
              <a:gs pos="47000">
                <a:schemeClr val="bg1"/>
              </a:gs>
              <a:gs pos="100000">
                <a:schemeClr val="bg2">
                  <a:lumMod val="92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fontAlgn="auto">
              <a:spcBef>
                <a:spcPts val="0"/>
              </a:spcBef>
              <a:spcAft>
                <a:spcPts val="0"/>
              </a:spcAft>
              <a:defRPr/>
            </a:pPr>
            <a:endParaRPr lang="en-US">
              <a:latin typeface="+mj-lt"/>
            </a:endParaRPr>
          </a:p>
        </p:txBody>
      </p:sp>
      <p:sp>
        <p:nvSpPr>
          <p:cNvPr id="12" name="Text Placeholder 11"/>
          <p:cNvSpPr>
            <a:spLocks noGrp="1"/>
          </p:cNvSpPr>
          <p:nvPr>
            <p:ph type="body" sz="quarter" idx="11" hasCustomPrompt="1"/>
          </p:nvPr>
        </p:nvSpPr>
        <p:spPr>
          <a:xfrm>
            <a:off x="5148706" y="1481751"/>
            <a:ext cx="3375912" cy="1659018"/>
          </a:xfrm>
          <a:prstGeom prst="rect">
            <a:avLst/>
          </a:prstGeom>
        </p:spPr>
        <p:txBody>
          <a:bodyPr lIns="91420" tIns="45710" rIns="91420" bIns="45710">
            <a:noAutofit/>
          </a:bodyPr>
          <a:lstStyle>
            <a:lvl1pPr marL="85718" indent="-85718" algn="l" defTabSz="685720" rtl="0" eaLnBrk="1" latinLnBrk="0" hangingPunct="1">
              <a:lnSpc>
                <a:spcPct val="90000"/>
              </a:lnSpc>
              <a:spcBef>
                <a:spcPts val="0"/>
              </a:spcBef>
              <a:buNone/>
              <a:defRPr lang="en-US" sz="1500" kern="1200" baseline="0" dirty="0" smtClean="0">
                <a:solidFill>
                  <a:schemeClr val="tx2"/>
                </a:solidFill>
                <a:latin typeface="+mn-lt"/>
                <a:ea typeface="+mn-ea"/>
                <a:cs typeface="CiscoSans ExtraLight"/>
              </a:defRPr>
            </a:lvl1pPr>
            <a:lvl2pPr marL="85718" indent="-85718" algn="l" defTabSz="685720" rtl="0" eaLnBrk="1" latinLnBrk="0" hangingPunct="1">
              <a:defRPr lang="en-US" sz="1500" kern="1200" dirty="0" smtClean="0">
                <a:solidFill>
                  <a:schemeClr val="accent2"/>
                </a:solidFill>
                <a:latin typeface="Ciscolight" pitchFamily="2" charset="0"/>
                <a:ea typeface="+mn-ea"/>
                <a:cs typeface="+mn-cs"/>
              </a:defRPr>
            </a:lvl2pPr>
            <a:lvl3pPr marL="85718" indent="-85718" algn="l" defTabSz="685720" rtl="0" eaLnBrk="1" latinLnBrk="0" hangingPunct="1">
              <a:defRPr lang="en-US" sz="1500" kern="1200" dirty="0" smtClean="0">
                <a:solidFill>
                  <a:schemeClr val="accent2"/>
                </a:solidFill>
                <a:latin typeface="Ciscolight" pitchFamily="2" charset="0"/>
                <a:ea typeface="+mn-ea"/>
                <a:cs typeface="+mn-cs"/>
              </a:defRPr>
            </a:lvl3pPr>
            <a:lvl4pPr marL="85718" indent="-85718" algn="l" defTabSz="685720" rtl="0" eaLnBrk="1" latinLnBrk="0" hangingPunct="1">
              <a:defRPr lang="en-US" sz="1500" kern="1200" dirty="0" smtClean="0">
                <a:solidFill>
                  <a:schemeClr val="accent2"/>
                </a:solidFill>
                <a:latin typeface="Ciscolight" pitchFamily="2" charset="0"/>
                <a:ea typeface="+mn-ea"/>
                <a:cs typeface="+mn-cs"/>
              </a:defRPr>
            </a:lvl4pPr>
            <a:lvl5pPr marL="85718" indent="-85718" algn="l" defTabSz="685720" rtl="0" eaLnBrk="1" latinLnBrk="0" hangingPunct="1">
              <a:defRPr lang="en-US" sz="1500" kern="1200" dirty="0" smtClean="0">
                <a:solidFill>
                  <a:schemeClr val="accent2"/>
                </a:solidFill>
                <a:latin typeface="Ciscolight" pitchFamily="2" charset="0"/>
                <a:ea typeface="+mn-ea"/>
                <a:cs typeface="+mn-cs"/>
              </a:defRPr>
            </a:lvl5pPr>
          </a:lstStyle>
          <a:p>
            <a:pPr lvl="0"/>
            <a:r>
              <a:rPr lang="en-GB" dirty="0" smtClean="0"/>
              <a:t>Click to edit text</a:t>
            </a:r>
          </a:p>
        </p:txBody>
      </p:sp>
      <p:sp>
        <p:nvSpPr>
          <p:cNvPr id="19" name="Text Placeholder 18"/>
          <p:cNvSpPr>
            <a:spLocks noGrp="1"/>
          </p:cNvSpPr>
          <p:nvPr>
            <p:ph type="body" sz="quarter" idx="14" hasCustomPrompt="1"/>
          </p:nvPr>
        </p:nvSpPr>
        <p:spPr>
          <a:xfrm>
            <a:off x="5148706" y="3552444"/>
            <a:ext cx="3506245" cy="253746"/>
          </a:xfrm>
          <a:prstGeom prst="rect">
            <a:avLst/>
          </a:prstGeom>
        </p:spPr>
        <p:txBody>
          <a:bodyPr lIns="91420" tIns="45710" rIns="91420" bIns="45710">
            <a:noAutofit/>
          </a:bodyPr>
          <a:lstStyle>
            <a:lvl1pPr marL="0" indent="0">
              <a:buClr>
                <a:schemeClr val="tx2"/>
              </a:buClr>
              <a:buFontTx/>
              <a:buNone/>
              <a:defRPr sz="1200">
                <a:solidFill>
                  <a:schemeClr val="tx2"/>
                </a:solidFill>
                <a:latin typeface="+mn-lt"/>
                <a:cs typeface="CiscoSans ExtraLight"/>
              </a:defRPr>
            </a:lvl1pPr>
          </a:lstStyle>
          <a:p>
            <a:pPr lvl="0"/>
            <a:r>
              <a:rPr lang="en-GB" dirty="0" smtClean="0"/>
              <a:t>Click to edit text </a:t>
            </a:r>
          </a:p>
        </p:txBody>
      </p:sp>
      <p:sp>
        <p:nvSpPr>
          <p:cNvPr id="9" name="Text Placeholder 3"/>
          <p:cNvSpPr>
            <a:spLocks noGrp="1"/>
          </p:cNvSpPr>
          <p:nvPr>
            <p:ph type="body" sz="quarter" idx="10" hasCustomPrompt="1"/>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4081477610"/>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1896724465"/>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rgbClr val="676767"/>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dirty="0" smtClean="0"/>
              <a:t>Click to edit text </a:t>
            </a:r>
          </a:p>
        </p:txBody>
      </p:sp>
      <p:sp>
        <p:nvSpPr>
          <p:cNvPr id="4" name="Title 1"/>
          <p:cNvSpPr>
            <a:spLocks noGrp="1"/>
          </p:cNvSpPr>
          <p:nvPr>
            <p:ph type="ctrTitle" hasCustomPrompt="1"/>
          </p:nvPr>
        </p:nvSpPr>
        <p:spPr>
          <a:xfrm>
            <a:off x="287923" y="1540551"/>
            <a:ext cx="7972248" cy="2278837"/>
          </a:xfrm>
          <a:prstGeom prst="rect">
            <a:avLst/>
          </a:prstGeom>
        </p:spPr>
        <p:txBody>
          <a:bodyPr anchor="ctr">
            <a:noAutofit/>
          </a:bodyPr>
          <a:lstStyle>
            <a:lvl1pPr marL="183600" indent="-399968" algn="l">
              <a:lnSpc>
                <a:spcPct val="90000"/>
              </a:lnSpc>
              <a:defRPr sz="4600" b="0" i="1" spc="0" baseline="0">
                <a:solidFill>
                  <a:srgbClr val="3E6BB4"/>
                </a:solidFill>
                <a:latin typeface="+mj-lt"/>
                <a:cs typeface="CiscoSans Thin"/>
              </a:defRPr>
            </a:lvl1pPr>
          </a:lstStyle>
          <a:p>
            <a:r>
              <a:rPr lang="en-GB" dirty="0" smtClean="0"/>
              <a:t>“Quote Goes Here”</a:t>
            </a:r>
            <a:endParaRPr lang="en-US" dirty="0"/>
          </a:p>
        </p:txBody>
      </p:sp>
    </p:spTree>
    <p:extLst>
      <p:ext uri="{BB962C8B-B14F-4D97-AF65-F5344CB8AC3E}">
        <p14:creationId xmlns:p14="http://schemas.microsoft.com/office/powerpoint/2010/main" val="212914017"/>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cxnSp>
        <p:nvCxnSpPr>
          <p:cNvPr id="5" name="Straight Connector 4"/>
          <p:cNvCxnSpPr/>
          <p:nvPr/>
        </p:nvCxnSpPr>
        <p:spPr>
          <a:xfrm>
            <a:off x="4610196" y="609600"/>
            <a:ext cx="0" cy="3984625"/>
          </a:xfrm>
          <a:prstGeom prst="line">
            <a:avLst/>
          </a:prstGeom>
          <a:ln w="38100" cap="flat"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hasCustomPrompt="1"/>
          </p:nvPr>
        </p:nvSpPr>
        <p:spPr>
          <a:xfrm>
            <a:off x="463763" y="1439060"/>
            <a:ext cx="3820348" cy="2265389"/>
          </a:xfrm>
        </p:spPr>
        <p:txBody>
          <a:bodyPr lIns="61715" tIns="34288" rIns="61715" bIns="34288" rtlCol="0" anchor="ctr">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4500" b="0" kern="1200" spc="0" baseline="0" dirty="0">
                <a:solidFill>
                  <a:srgbClr val="2968AF"/>
                </a:solidFill>
                <a:latin typeface="+mj-lt"/>
                <a:ea typeface="+mj-ea"/>
                <a:cs typeface="+mj-cs"/>
              </a:defRPr>
            </a:lvl1pPr>
          </a:lstStyle>
          <a:p>
            <a:r>
              <a:rPr lang="en-GB" dirty="0" smtClean="0"/>
              <a:t>Title Goes Here</a:t>
            </a:r>
            <a:endParaRPr lang="en-US" dirty="0"/>
          </a:p>
        </p:txBody>
      </p:sp>
      <p:sp>
        <p:nvSpPr>
          <p:cNvPr id="9" name="Text Placeholder 3"/>
          <p:cNvSpPr>
            <a:spLocks noGrp="1"/>
          </p:cNvSpPr>
          <p:nvPr>
            <p:ph type="body" sz="quarter" idx="11" hasCustomPrompt="1"/>
          </p:nvPr>
        </p:nvSpPr>
        <p:spPr>
          <a:xfrm>
            <a:off x="4922520" y="654518"/>
            <a:ext cx="3865880" cy="3840480"/>
          </a:xfrm>
          <a:prstGeom prst="rect">
            <a:avLst/>
          </a:prstGeom>
        </p:spPr>
        <p:txBody>
          <a:bodyPr lIns="91420" tIns="45710" rIns="91420" bIns="45710" anchor="ctr" anchorCtr="0">
            <a:noAutofit/>
          </a:bodyPr>
          <a:lstStyle>
            <a:lvl1pPr marL="0" indent="0">
              <a:buFontTx/>
              <a:buNone/>
              <a:defRPr sz="1600" baseline="0">
                <a:solidFill>
                  <a:schemeClr val="tx1"/>
                </a:solidFill>
                <a:latin typeface="+mn-lt"/>
              </a:defRPr>
            </a:lvl1pPr>
            <a:lvl2pPr>
              <a:defRPr sz="1500"/>
            </a:lvl2pPr>
            <a:lvl3pPr>
              <a:defRPr sz="1500"/>
            </a:lvl3pPr>
            <a:lvl4pPr>
              <a:defRPr sz="1500"/>
            </a:lvl4pPr>
            <a:lvl5pPr>
              <a:defRPr sz="1500"/>
            </a:lvl5pPr>
          </a:lstStyle>
          <a:p>
            <a:pPr lvl="0"/>
            <a:r>
              <a:rPr lang="en-GB" dirty="0" smtClean="0"/>
              <a:t>Click to edit text</a:t>
            </a:r>
          </a:p>
        </p:txBody>
      </p:sp>
    </p:spTree>
    <p:extLst>
      <p:ext uri="{BB962C8B-B14F-4D97-AF65-F5344CB8AC3E}">
        <p14:creationId xmlns:p14="http://schemas.microsoft.com/office/powerpoint/2010/main" val="2961399751"/>
      </p:ext>
    </p:extLst>
  </p:cSld>
  <p:clrMapOvr>
    <a:masterClrMapping/>
  </p:clrMapOvr>
  <p:transition xmlns:p14="http://schemas.microsoft.com/office/powerpoint/2010/mai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437766" y="1347788"/>
            <a:ext cx="8345488"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GB" noProof="0" dirty="0"/>
          </a:p>
        </p:txBody>
      </p:sp>
      <p:sp>
        <p:nvSpPr>
          <p:cNvPr id="6" name="Text Placeholder 9"/>
          <p:cNvSpPr>
            <a:spLocks noGrp="1"/>
          </p:cNvSpPr>
          <p:nvPr>
            <p:ph type="body" sz="quarter" idx="11" hasCustomPrompt="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rgbClr val="676767"/>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dirty="0" smtClean="0"/>
              <a:t>Source</a:t>
            </a:r>
          </a:p>
        </p:txBody>
      </p:sp>
      <p:sp>
        <p:nvSpPr>
          <p:cNvPr id="5" name="Title Placeholder 5"/>
          <p:cNvSpPr>
            <a:spLocks noGrp="1"/>
          </p:cNvSpPr>
          <p:nvPr>
            <p:ph type="title" hasCustomPrompt="1"/>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smtClean="0"/>
              <a:t>Title Goes Here</a:t>
            </a:r>
            <a:endParaRPr lang="en-GB" dirty="0"/>
          </a:p>
        </p:txBody>
      </p:sp>
    </p:spTree>
    <p:extLst>
      <p:ext uri="{BB962C8B-B14F-4D97-AF65-F5344CB8AC3E}">
        <p14:creationId xmlns:p14="http://schemas.microsoft.com/office/powerpoint/2010/main" val="939503203"/>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_Photo">
    <p:spTree>
      <p:nvGrpSpPr>
        <p:cNvPr id="1" name=""/>
        <p:cNvGrpSpPr/>
        <p:nvPr/>
      </p:nvGrpSpPr>
      <p:grpSpPr>
        <a:xfrm>
          <a:off x="0" y="0"/>
          <a:ext cx="0" cy="0"/>
          <a:chOff x="0" y="0"/>
          <a:chExt cx="0" cy="0"/>
        </a:xfrm>
      </p:grpSpPr>
      <p:pic>
        <p:nvPicPr>
          <p:cNvPr id="9" name="Picture Placeholder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216" y="-2571"/>
            <a:ext cx="9150431" cy="5148643"/>
          </a:xfrm>
          <a:prstGeom prst="rect">
            <a:avLst/>
          </a:prstGeom>
        </p:spPr>
      </p:pic>
      <p:pic>
        <p:nvPicPr>
          <p:cNvPr id="15" name="Picture 8" descr="logo_black.ai"/>
          <p:cNvPicPr>
            <a:picLocks noChangeAspect="1"/>
          </p:cNvPicPr>
          <p:nvPr userDrawn="1"/>
        </p:nvPicPr>
        <p:blipFill>
          <a:blip r:embed="rId3">
            <a:alphaModFix amt="82000"/>
            <a:extLst>
              <a:ext uri="{28A0092B-C50C-407E-A947-70E740481C1C}">
                <a14:useLocalDpi xmlns:a14="http://schemas.microsoft.com/office/drawing/2010/main"/>
              </a:ext>
            </a:extLst>
          </a:blip>
          <a:srcRect/>
          <a:stretch>
            <a:fillRect/>
          </a:stretch>
        </p:blipFill>
        <p:spPr bwMode="auto">
          <a:xfrm>
            <a:off x="425450" y="320675"/>
            <a:ext cx="949325" cy="585788"/>
          </a:xfrm>
          <a:prstGeom prst="rect">
            <a:avLst/>
          </a:prstGeom>
          <a:noFill/>
          <a:ln>
            <a:noFill/>
          </a:ln>
          <a:extLst>
            <a:ext uri="{909E8E84-426E-40dd-AFC4-6F175D3DCCD1}">
              <a14:hiddenFill xmlns:a14="http://schemas.microsoft.com/office/drawing/2010/main">
                <a:solidFill>
                  <a:srgbClr val="FFFFFF">
                    <a:alpha val="8196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aseline="0">
                <a:solidFill>
                  <a:srgbClr val="4D4D4D"/>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GB" dirty="0" smtClean="0"/>
              <a:t>Subtitle Goes Here</a:t>
            </a:r>
          </a:p>
        </p:txBody>
      </p:sp>
      <p:sp>
        <p:nvSpPr>
          <p:cNvPr id="1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4D4D4D"/>
                </a:solidFill>
                <a:latin typeface="+mj-lt"/>
                <a:cs typeface="CiscoSans Thin"/>
              </a:defRPr>
            </a:lvl1pPr>
          </a:lstStyle>
          <a:p>
            <a:r>
              <a:rPr lang="en-GB" dirty="0" smtClean="0"/>
              <a:t>Presentation Title Goes Here</a:t>
            </a:r>
            <a:endParaRPr lang="en-US" dirty="0"/>
          </a:p>
        </p:txBody>
      </p:sp>
      <p:sp>
        <p:nvSpPr>
          <p:cNvPr id="21"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676767"/>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smtClean="0"/>
              <a:t>Speaker Name</a:t>
            </a:r>
            <a:endParaRPr lang="en-US" dirty="0"/>
          </a:p>
        </p:txBody>
      </p:sp>
      <p:sp>
        <p:nvSpPr>
          <p:cNvPr id="22"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676767"/>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Speaker Title</a:t>
            </a:r>
          </a:p>
        </p:txBody>
      </p:sp>
      <p:sp>
        <p:nvSpPr>
          <p:cNvPr id="23"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676767"/>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Date</a:t>
            </a:r>
          </a:p>
        </p:txBody>
      </p:sp>
    </p:spTree>
    <p:extLst>
      <p:ext uri="{BB962C8B-B14F-4D97-AF65-F5344CB8AC3E}">
        <p14:creationId xmlns:p14="http://schemas.microsoft.com/office/powerpoint/2010/main" val="392981896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437766" y="1349375"/>
            <a:ext cx="8345488" cy="266065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
        <p:nvSpPr>
          <p:cNvPr id="7" name="Text Placeholder 9"/>
          <p:cNvSpPr>
            <a:spLocks noGrp="1"/>
          </p:cNvSpPr>
          <p:nvPr>
            <p:ph type="body" sz="quarter" idx="11" hasCustomPrompt="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rgbClr val="676767"/>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dirty="0" smtClean="0"/>
              <a:t>Source</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3702563678"/>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_Chart_and_Text">
    <p:spTree>
      <p:nvGrpSpPr>
        <p:cNvPr id="1" name=""/>
        <p:cNvGrpSpPr/>
        <p:nvPr/>
      </p:nvGrpSpPr>
      <p:grpSpPr>
        <a:xfrm>
          <a:off x="0" y="0"/>
          <a:ext cx="0" cy="0"/>
          <a:chOff x="0" y="0"/>
          <a:chExt cx="0" cy="0"/>
        </a:xfrm>
      </p:grpSpPr>
      <p:sp>
        <p:nvSpPr>
          <p:cNvPr id="10" name="Text Placeholder 17"/>
          <p:cNvSpPr>
            <a:spLocks noGrp="1"/>
          </p:cNvSpPr>
          <p:nvPr>
            <p:ph type="body" sz="quarter" idx="11" hasCustomPrompt="1"/>
          </p:nvPr>
        </p:nvSpPr>
        <p:spPr>
          <a:xfrm>
            <a:off x="437766" y="1349456"/>
            <a:ext cx="4007001" cy="3040773"/>
          </a:xfrm>
          <a:prstGeom prst="rect">
            <a:avLst/>
          </a:prstGeom>
        </p:spPr>
        <p:txBody>
          <a:bodyPr lIns="91420" tIns="45710" rIns="91420" bIns="45710" anchor="ctr" anchorCtr="0">
            <a:noAutofit/>
          </a:bodyPr>
          <a:lstStyle>
            <a:lvl1pPr marL="0" indent="0">
              <a:buNone/>
              <a:defRPr sz="24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3" name="Chart Placeholder 2"/>
          <p:cNvSpPr>
            <a:spLocks noGrp="1"/>
          </p:cNvSpPr>
          <p:nvPr>
            <p:ph type="chart" sz="quarter" idx="12"/>
          </p:nvPr>
        </p:nvSpPr>
        <p:spPr>
          <a:xfrm>
            <a:off x="4709908" y="1349374"/>
            <a:ext cx="4073346" cy="3039397"/>
          </a:xfrm>
          <a:prstGeom prst="rect">
            <a:avLst/>
          </a:prstGeom>
        </p:spPr>
        <p:txBody>
          <a:bodyPr vert="horz" lIns="91420" tIns="45710" rIns="91420" bIns="45710">
            <a:noAutofit/>
          </a:bodyPr>
          <a:lstStyle>
            <a:lvl1pPr marL="0" indent="0" algn="ctr">
              <a:buNone/>
              <a:defRPr sz="2000">
                <a:solidFill>
                  <a:schemeClr val="tx1"/>
                </a:solidFill>
                <a:latin typeface="+mn-lt"/>
                <a:cs typeface="CiscoSans ExtraLight"/>
              </a:defRPr>
            </a:lvl1pPr>
          </a:lstStyle>
          <a:p>
            <a:pPr lvl="0"/>
            <a:r>
              <a:rPr lang="en-US" noProof="0" smtClean="0"/>
              <a:t>Click icon to add chart</a:t>
            </a:r>
            <a:endParaRPr lang="en-US" noProof="0"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2681295434"/>
      </p:ext>
    </p:extLst>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title_photo and text">
    <p:spTree>
      <p:nvGrpSpPr>
        <p:cNvPr id="1" name=""/>
        <p:cNvGrpSpPr/>
        <p:nvPr/>
      </p:nvGrpSpPr>
      <p:grpSpPr>
        <a:xfrm>
          <a:off x="0" y="0"/>
          <a:ext cx="0" cy="0"/>
          <a:chOff x="0" y="0"/>
          <a:chExt cx="0" cy="0"/>
        </a:xfrm>
      </p:grpSpPr>
      <p:sp>
        <p:nvSpPr>
          <p:cNvPr id="10" name="Text Placeholder 17"/>
          <p:cNvSpPr>
            <a:spLocks noGrp="1"/>
          </p:cNvSpPr>
          <p:nvPr>
            <p:ph type="body" sz="quarter" idx="11" hasCustomPrompt="1"/>
          </p:nvPr>
        </p:nvSpPr>
        <p:spPr>
          <a:xfrm>
            <a:off x="437766" y="1349354"/>
            <a:ext cx="4003995" cy="3040875"/>
          </a:xfrm>
          <a:prstGeom prst="rect">
            <a:avLst/>
          </a:prstGeom>
        </p:spPr>
        <p:txBody>
          <a:bodyPr lIns="91420" tIns="45710" rIns="91420" bIns="45710" anchor="ctr" anchorCtr="0">
            <a:noAutofit/>
          </a:bodyPr>
          <a:lstStyle>
            <a:lvl1pPr marL="0" indent="0">
              <a:buNone/>
              <a:defRPr sz="24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1" name="Picture Placeholder 2"/>
          <p:cNvSpPr>
            <a:spLocks noGrp="1"/>
          </p:cNvSpPr>
          <p:nvPr>
            <p:ph type="pic" sz="quarter" idx="10"/>
          </p:nvPr>
        </p:nvSpPr>
        <p:spPr>
          <a:xfrm>
            <a:off x="4708110" y="1349375"/>
            <a:ext cx="4075144" cy="3041208"/>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Drag picture to placeholder or click icon to add</a:t>
            </a:r>
            <a:endParaRPr lang="en-US" noProof="0"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1569835746"/>
      </p:ext>
    </p:extLst>
  </p:cSld>
  <p:clrMapOvr>
    <a:masterClrMapping/>
  </p:clrMapOvr>
  <p:transition xmlns:p14="http://schemas.microsoft.com/office/powerpoint/2010/mai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Oval 2"/>
          <p:cNvSpPr/>
          <p:nvPr userDrawn="1"/>
        </p:nvSpPr>
        <p:spPr>
          <a:xfrm>
            <a:off x="6085116" y="1622395"/>
            <a:ext cx="2318564" cy="2318564"/>
          </a:xfrm>
          <a:prstGeom prst="ellipse">
            <a:avLst/>
          </a:prstGeom>
          <a:solidFill>
            <a:srgbClr val="32B2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cs typeface="Arial"/>
            </a:endParaRPr>
          </a:p>
        </p:txBody>
      </p:sp>
      <p:sp>
        <p:nvSpPr>
          <p:cNvPr id="4" name="Oval 3"/>
          <p:cNvSpPr/>
          <p:nvPr userDrawn="1"/>
        </p:nvSpPr>
        <p:spPr>
          <a:xfrm>
            <a:off x="3423230" y="1622395"/>
            <a:ext cx="2318564" cy="2318564"/>
          </a:xfrm>
          <a:prstGeom prst="ellipse">
            <a:avLst/>
          </a:prstGeom>
          <a:solidFill>
            <a:srgbClr val="2147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cs typeface="Arial"/>
            </a:endParaRPr>
          </a:p>
        </p:txBody>
      </p:sp>
      <p:sp>
        <p:nvSpPr>
          <p:cNvPr id="7" name="Oval 6"/>
          <p:cNvSpPr/>
          <p:nvPr userDrawn="1"/>
        </p:nvSpPr>
        <p:spPr>
          <a:xfrm>
            <a:off x="764271" y="1622395"/>
            <a:ext cx="2318564" cy="2318564"/>
          </a:xfrm>
          <a:prstGeom prst="ellipse">
            <a:avLst/>
          </a:prstGeom>
          <a:solidFill>
            <a:srgbClr val="57B74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cs typeface="Arial"/>
            </a:endParaRPr>
          </a:p>
        </p:txBody>
      </p:sp>
      <p:sp>
        <p:nvSpPr>
          <p:cNvPr id="17" name="Text Placeholder 17"/>
          <p:cNvSpPr>
            <a:spLocks noGrp="1"/>
          </p:cNvSpPr>
          <p:nvPr>
            <p:ph type="body" sz="quarter" idx="11" hasCustomPrompt="1"/>
          </p:nvPr>
        </p:nvSpPr>
        <p:spPr>
          <a:xfrm>
            <a:off x="777485" y="2800142"/>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8" name="Text Placeholder 17"/>
          <p:cNvSpPr>
            <a:spLocks noGrp="1"/>
          </p:cNvSpPr>
          <p:nvPr>
            <p:ph type="body" sz="quarter" idx="12" hasCustomPrompt="1"/>
          </p:nvPr>
        </p:nvSpPr>
        <p:spPr>
          <a:xfrm>
            <a:off x="3436444"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9" name="Text Placeholder 17"/>
          <p:cNvSpPr>
            <a:spLocks noGrp="1"/>
          </p:cNvSpPr>
          <p:nvPr>
            <p:ph type="body" sz="quarter" idx="13" hasCustomPrompt="1"/>
          </p:nvPr>
        </p:nvSpPr>
        <p:spPr>
          <a:xfrm>
            <a:off x="6098330"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4" name="Picture Placeholder 5"/>
          <p:cNvSpPr>
            <a:spLocks noGrp="1"/>
          </p:cNvSpPr>
          <p:nvPr>
            <p:ph type="pic" sz="quarter" idx="14" hasCustomPrompt="1"/>
          </p:nvPr>
        </p:nvSpPr>
        <p:spPr>
          <a:xfrm>
            <a:off x="1520825" y="2143029"/>
            <a:ext cx="788988" cy="788988"/>
          </a:xfrm>
          <a:prstGeom prst="rect">
            <a:avLst/>
          </a:prstGeom>
        </p:spPr>
        <p:txBody>
          <a:bodyPr vert="horz"/>
          <a:lstStyle>
            <a:lvl1pPr marL="0" indent="0" algn="ctr">
              <a:buNone/>
              <a:defRPr sz="1200">
                <a:solidFill>
                  <a:schemeClr val="bg1"/>
                </a:solidFill>
              </a:defRPr>
            </a:lvl1pPr>
          </a:lstStyle>
          <a:p>
            <a:r>
              <a:rPr lang="en-US" dirty="0" smtClean="0"/>
              <a:t>Icon</a:t>
            </a:r>
            <a:endParaRPr lang="en-US" dirty="0"/>
          </a:p>
        </p:txBody>
      </p:sp>
      <p:sp>
        <p:nvSpPr>
          <p:cNvPr id="16" name="Picture Placeholder 5"/>
          <p:cNvSpPr>
            <a:spLocks noGrp="1"/>
          </p:cNvSpPr>
          <p:nvPr>
            <p:ph type="pic" sz="quarter" idx="15" hasCustomPrompt="1"/>
          </p:nvPr>
        </p:nvSpPr>
        <p:spPr>
          <a:xfrm>
            <a:off x="4202870" y="2152809"/>
            <a:ext cx="788988" cy="788988"/>
          </a:xfrm>
          <a:prstGeom prst="rect">
            <a:avLst/>
          </a:prstGeom>
        </p:spPr>
        <p:txBody>
          <a:bodyPr vert="horz"/>
          <a:lstStyle>
            <a:lvl1pPr marL="0" indent="0" algn="ctr">
              <a:buNone/>
              <a:defRPr sz="1200">
                <a:solidFill>
                  <a:schemeClr val="bg1"/>
                </a:solidFill>
              </a:defRPr>
            </a:lvl1pPr>
          </a:lstStyle>
          <a:p>
            <a:r>
              <a:rPr lang="en-US" dirty="0" smtClean="0"/>
              <a:t>Icon</a:t>
            </a:r>
            <a:endParaRPr lang="en-US" dirty="0"/>
          </a:p>
        </p:txBody>
      </p:sp>
      <p:sp>
        <p:nvSpPr>
          <p:cNvPr id="21" name="Picture Placeholder 5"/>
          <p:cNvSpPr>
            <a:spLocks noGrp="1"/>
          </p:cNvSpPr>
          <p:nvPr>
            <p:ph type="pic" sz="quarter" idx="16" hasCustomPrompt="1"/>
          </p:nvPr>
        </p:nvSpPr>
        <p:spPr>
          <a:xfrm>
            <a:off x="6841860" y="2143029"/>
            <a:ext cx="788988" cy="788988"/>
          </a:xfrm>
          <a:prstGeom prst="rect">
            <a:avLst/>
          </a:prstGeom>
        </p:spPr>
        <p:txBody>
          <a:bodyPr vert="horz"/>
          <a:lstStyle>
            <a:lvl1pPr marL="0" indent="0" algn="ctr">
              <a:buNone/>
              <a:defRPr sz="1200">
                <a:solidFill>
                  <a:schemeClr val="bg1"/>
                </a:solidFill>
              </a:defRPr>
            </a:lvl1pPr>
          </a:lstStyle>
          <a:p>
            <a:r>
              <a:rPr lang="en-US" dirty="0" smtClean="0"/>
              <a:t>Icon</a:t>
            </a:r>
            <a:endParaRPr lang="en-US" dirty="0"/>
          </a:p>
        </p:txBody>
      </p:sp>
    </p:spTree>
    <p:extLst>
      <p:ext uri="{BB962C8B-B14F-4D97-AF65-F5344CB8AC3E}">
        <p14:creationId xmlns:p14="http://schemas.microsoft.com/office/powerpoint/2010/main" val="1378820260"/>
      </p:ext>
    </p:extLst>
  </p:cSld>
  <p:clrMapOvr>
    <a:masterClrMapping/>
  </p:clrMapOvr>
  <p:transition xmlns:p14="http://schemas.microsoft.com/office/powerpoint/2010/mai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3" name="Oval 42"/>
          <p:cNvSpPr/>
          <p:nvPr userDrawn="1"/>
        </p:nvSpPr>
        <p:spPr>
          <a:xfrm>
            <a:off x="774821" y="1622395"/>
            <a:ext cx="2306251" cy="2305968"/>
          </a:xfrm>
          <a:prstGeom prst="ellipse">
            <a:avLst/>
          </a:prstGeom>
          <a:solidFill>
            <a:sysClr val="windowText" lastClr="000000">
              <a:alpha val="30000"/>
            </a:sysClr>
          </a:solidFill>
          <a:ln w="25400" cap="flat" cmpd="sng" algn="ctr">
            <a:noFill/>
            <a:prstDash val="solid"/>
          </a:ln>
          <a:effectLst/>
        </p:spPr>
        <p:txBody>
          <a:bodyPr lIns="68577" tIns="34289" rIns="68577" bIns="34289"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4" name="Oval 43"/>
          <p:cNvSpPr/>
          <p:nvPr userDrawn="1"/>
        </p:nvSpPr>
        <p:spPr>
          <a:xfrm>
            <a:off x="3422842" y="1622395"/>
            <a:ext cx="2306251" cy="2305968"/>
          </a:xfrm>
          <a:prstGeom prst="ellipse">
            <a:avLst/>
          </a:prstGeom>
          <a:solidFill>
            <a:sysClr val="windowText" lastClr="000000">
              <a:alpha val="30000"/>
            </a:sysClr>
          </a:solidFill>
          <a:ln w="25400" cap="flat" cmpd="sng" algn="ctr">
            <a:noFill/>
            <a:prstDash val="solid"/>
          </a:ln>
          <a:effectLst/>
        </p:spPr>
        <p:txBody>
          <a:bodyPr lIns="68577" tIns="34289" rIns="68577" bIns="34289"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5" name="Oval 44"/>
          <p:cNvSpPr/>
          <p:nvPr userDrawn="1"/>
        </p:nvSpPr>
        <p:spPr>
          <a:xfrm>
            <a:off x="6087359" y="1622395"/>
            <a:ext cx="2306251" cy="2305968"/>
          </a:xfrm>
          <a:prstGeom prst="ellipse">
            <a:avLst/>
          </a:prstGeom>
          <a:solidFill>
            <a:sysClr val="windowText" lastClr="000000">
              <a:alpha val="30000"/>
            </a:sysClr>
          </a:solidFill>
          <a:ln w="25400" cap="flat" cmpd="sng" algn="ctr">
            <a:noFill/>
            <a:prstDash val="solid"/>
          </a:ln>
          <a:effectLst/>
        </p:spPr>
        <p:txBody>
          <a:bodyPr lIns="68577" tIns="34289" rIns="68577" bIns="34289"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
        <p:nvSpPr>
          <p:cNvPr id="35" name="Picture Placeholder 25"/>
          <p:cNvSpPr>
            <a:spLocks noGrp="1"/>
          </p:cNvSpPr>
          <p:nvPr>
            <p:ph type="pic" sz="quarter" idx="10" hasCustomPrompt="1"/>
          </p:nvPr>
        </p:nvSpPr>
        <p:spPr>
          <a:xfrm>
            <a:off x="774965"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aseline="0">
                <a:solidFill>
                  <a:schemeClr val="tx1"/>
                </a:solidFill>
                <a:latin typeface="+mj-lt"/>
              </a:defRPr>
            </a:lvl1pPr>
          </a:lstStyle>
          <a:p>
            <a:pPr lvl="0"/>
            <a:r>
              <a:rPr lang="en-US" noProof="0" dirty="0" smtClean="0"/>
              <a:t>	</a:t>
            </a:r>
          </a:p>
          <a:p>
            <a:pPr lvl="0"/>
            <a:endParaRPr lang="en-US" noProof="0" dirty="0" smtClean="0"/>
          </a:p>
          <a:p>
            <a:pPr lvl="0"/>
            <a:endParaRPr lang="en-US" noProof="0" dirty="0" smtClean="0"/>
          </a:p>
          <a:p>
            <a:pPr lvl="0"/>
            <a:r>
              <a:rPr lang="en-US" noProof="0" dirty="0" smtClean="0"/>
              <a:t>	</a:t>
            </a:r>
          </a:p>
          <a:p>
            <a:pPr lvl="0"/>
            <a:r>
              <a:rPr lang="en-US" noProof="0" dirty="0" smtClean="0"/>
              <a:t>	Drag picture to placeholder or click icon to add</a:t>
            </a:r>
            <a:endParaRPr lang="en-US" noProof="0" dirty="0"/>
          </a:p>
        </p:txBody>
      </p:sp>
      <p:sp>
        <p:nvSpPr>
          <p:cNvPr id="37" name="Picture Placeholder 25"/>
          <p:cNvSpPr>
            <a:spLocks noGrp="1"/>
          </p:cNvSpPr>
          <p:nvPr>
            <p:ph type="pic" sz="quarter" idx="11" hasCustomPrompt="1"/>
          </p:nvPr>
        </p:nvSpPr>
        <p:spPr>
          <a:xfrm>
            <a:off x="3422986"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a:solidFill>
                  <a:schemeClr val="tx1"/>
                </a:solidFill>
                <a:latin typeface="+mj-lt"/>
              </a:defRPr>
            </a:lvl1pPr>
          </a:lstStyle>
          <a:p>
            <a:pPr lvl="0"/>
            <a:r>
              <a:rPr lang="en-US" noProof="0" dirty="0" smtClean="0"/>
              <a:t>	</a:t>
            </a:r>
          </a:p>
          <a:p>
            <a:pPr lvl="0"/>
            <a:endParaRPr lang="en-US" noProof="0" dirty="0" smtClean="0"/>
          </a:p>
          <a:p>
            <a:pPr lvl="0"/>
            <a:endParaRPr lang="en-US" noProof="0" dirty="0" smtClean="0"/>
          </a:p>
          <a:p>
            <a:pPr lvl="0"/>
            <a:endParaRPr lang="en-US" noProof="0" dirty="0" smtClean="0"/>
          </a:p>
          <a:p>
            <a:pPr lvl="0"/>
            <a:r>
              <a:rPr lang="en-US" noProof="0" dirty="0" smtClean="0"/>
              <a:t>	Drag picture to placeholder or click icon to add</a:t>
            </a:r>
            <a:endParaRPr lang="en-US" noProof="0" dirty="0"/>
          </a:p>
        </p:txBody>
      </p:sp>
      <p:sp>
        <p:nvSpPr>
          <p:cNvPr id="39" name="Picture Placeholder 25"/>
          <p:cNvSpPr>
            <a:spLocks noGrp="1"/>
          </p:cNvSpPr>
          <p:nvPr>
            <p:ph type="pic" sz="quarter" idx="12" hasCustomPrompt="1"/>
          </p:nvPr>
        </p:nvSpPr>
        <p:spPr>
          <a:xfrm>
            <a:off x="6087503"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a:solidFill>
                  <a:schemeClr val="tx1"/>
                </a:solidFill>
                <a:latin typeface="+mj-lt"/>
              </a:defRPr>
            </a:lvl1pPr>
          </a:lstStyle>
          <a:p>
            <a:pPr lvl="0"/>
            <a:r>
              <a:rPr lang="en-US" noProof="0" dirty="0" smtClean="0"/>
              <a:t>	</a:t>
            </a:r>
          </a:p>
          <a:p>
            <a:pPr lvl="0"/>
            <a:endParaRPr lang="en-US" noProof="0" dirty="0" smtClean="0"/>
          </a:p>
          <a:p>
            <a:pPr lvl="0"/>
            <a:endParaRPr lang="en-US" noProof="0" dirty="0" smtClean="0"/>
          </a:p>
          <a:p>
            <a:pPr lvl="0"/>
            <a:endParaRPr lang="en-US" noProof="0" dirty="0" smtClean="0"/>
          </a:p>
          <a:p>
            <a:pPr lvl="0"/>
            <a:r>
              <a:rPr lang="en-US" noProof="0" dirty="0" smtClean="0"/>
              <a:t>	Drag picture to placeholder or click icon to add</a:t>
            </a:r>
            <a:endParaRPr lang="en-US" noProof="0" dirty="0"/>
          </a:p>
        </p:txBody>
      </p:sp>
      <p:sp>
        <p:nvSpPr>
          <p:cNvPr id="9" name="Text Placeholder 17"/>
          <p:cNvSpPr>
            <a:spLocks noGrp="1"/>
          </p:cNvSpPr>
          <p:nvPr>
            <p:ph type="body" sz="quarter" idx="13" hasCustomPrompt="1"/>
          </p:nvPr>
        </p:nvSpPr>
        <p:spPr>
          <a:xfrm>
            <a:off x="788797" y="3873138"/>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0" name="Text Placeholder 17"/>
          <p:cNvSpPr>
            <a:spLocks noGrp="1"/>
          </p:cNvSpPr>
          <p:nvPr>
            <p:ph type="body" sz="quarter" idx="14" hasCustomPrompt="1"/>
          </p:nvPr>
        </p:nvSpPr>
        <p:spPr>
          <a:xfrm>
            <a:off x="3436818"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1" name="Text Placeholder 17"/>
          <p:cNvSpPr>
            <a:spLocks noGrp="1"/>
          </p:cNvSpPr>
          <p:nvPr>
            <p:ph type="body" sz="quarter" idx="15" hasCustomPrompt="1"/>
          </p:nvPr>
        </p:nvSpPr>
        <p:spPr>
          <a:xfrm>
            <a:off x="6101335"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Tree>
    <p:extLst>
      <p:ext uri="{BB962C8B-B14F-4D97-AF65-F5344CB8AC3E}">
        <p14:creationId xmlns:p14="http://schemas.microsoft.com/office/powerpoint/2010/main" val="2519629538"/>
      </p:ext>
    </p:extLst>
  </p:cSld>
  <p:clrMapOvr>
    <a:masterClrMapping/>
  </p:clrMapOvr>
  <p:transition xmlns:p14="http://schemas.microsoft.com/office/powerpoint/2010/mai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latin typeface="+mn-lt"/>
                <a:cs typeface="CiscoSans ExtraLight"/>
              </a:defRPr>
            </a:lvl1pPr>
          </a:lstStyle>
          <a:p>
            <a:pPr lvl="0"/>
            <a:r>
              <a:rPr lang="en-US" noProof="0" smtClean="0"/>
              <a:t>Drag picture to placeholder or click icon to add</a:t>
            </a:r>
            <a:endParaRPr lang="en-US" noProof="0" dirty="0"/>
          </a:p>
        </p:txBody>
      </p:sp>
      <p:sp>
        <p:nvSpPr>
          <p:cNvPr id="6" name="Text Placeholder 2"/>
          <p:cNvSpPr>
            <a:spLocks noGrp="1"/>
          </p:cNvSpPr>
          <p:nvPr>
            <p:ph type="body" sz="quarter" idx="11" hasCustomPrompt="1"/>
          </p:nvPr>
        </p:nvSpPr>
        <p:spPr bwMode="auto">
          <a:xfrm>
            <a:off x="500063" y="3486478"/>
            <a:ext cx="8139112" cy="500992"/>
          </a:xfrm>
          <a:prstGeom prst="rect">
            <a:avLst/>
          </a:prstGeom>
          <a:solidFill>
            <a:schemeClr val="bg1">
              <a:alpha val="70000"/>
            </a:schemeClr>
          </a:solidFill>
          <a:extLst/>
        </p:spPr>
        <p:txBody>
          <a:bodyPr wrap="square" lIns="108000" tIns="0" rIns="91440" bIns="45720" numCol="1" anchor="ctr" anchorCtr="0" compatLnSpc="1">
            <a:prstTxWarp prst="textNoShape">
              <a:avLst/>
            </a:prstTxWarp>
            <a:spAutoFit/>
          </a:bodyPr>
          <a:lstStyle>
            <a:lvl1pPr marL="172800" indent="0">
              <a:lnSpc>
                <a:spcPts val="3680"/>
              </a:lnSpc>
              <a:spcBef>
                <a:spcPts val="0"/>
              </a:spcBef>
              <a:buNone/>
              <a:defRPr sz="2400" i="1"/>
            </a:lvl1pPr>
          </a:lstStyle>
          <a:p>
            <a:pPr lvl="0"/>
            <a:r>
              <a:rPr lang="en-GB" dirty="0" smtClean="0"/>
              <a:t>Text Goes Here</a:t>
            </a:r>
          </a:p>
        </p:txBody>
      </p:sp>
    </p:spTree>
    <p:extLst>
      <p:ext uri="{BB962C8B-B14F-4D97-AF65-F5344CB8AC3E}">
        <p14:creationId xmlns:p14="http://schemas.microsoft.com/office/powerpoint/2010/main" val="1172492827"/>
      </p:ext>
    </p:extLst>
  </p:cSld>
  <p:clrMapOvr>
    <a:masterClrMapping/>
  </p:clrMapOvr>
  <p:transition xmlns:p14="http://schemas.microsoft.com/office/powerpoint/2010/mai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Page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3" y="301037"/>
            <a:ext cx="8563172" cy="2542175"/>
          </a:xfrm>
          <a:prstGeom prst="rect">
            <a:avLst/>
          </a:prstGeom>
        </p:spPr>
        <p:txBody>
          <a:bodyPr vert="horz" lIns="91420" tIns="45710" rIns="91420" bIns="45710"/>
          <a:lstStyle>
            <a:lvl1pPr marL="0" indent="0" algn="ctr">
              <a:buNone/>
              <a:defRPr sz="2200" baseline="0">
                <a:solidFill>
                  <a:srgbClr val="676767"/>
                </a:solidFill>
                <a:latin typeface="+mn-lt"/>
                <a:cs typeface="CiscoSans ExtraLight"/>
              </a:defRPr>
            </a:lvl1pPr>
          </a:lstStyle>
          <a:p>
            <a:pPr lvl="0"/>
            <a:r>
              <a:rPr lang="en-US" noProof="0" smtClean="0"/>
              <a:t>Drag picture to placeholder or click icon to add</a:t>
            </a:r>
            <a:endParaRPr lang="en-US" noProof="0" dirty="0"/>
          </a:p>
        </p:txBody>
      </p:sp>
      <p:sp>
        <p:nvSpPr>
          <p:cNvPr id="4" name="Text Placeholder 3"/>
          <p:cNvSpPr>
            <a:spLocks noGrp="1"/>
          </p:cNvSpPr>
          <p:nvPr>
            <p:ph type="body" sz="quarter" idx="11" hasCustomPrompt="1"/>
          </p:nvPr>
        </p:nvSpPr>
        <p:spPr>
          <a:xfrm>
            <a:off x="448785" y="3054518"/>
            <a:ext cx="8364236" cy="564257"/>
          </a:xfrm>
          <a:prstGeom prst="rect">
            <a:avLst/>
          </a:prstGeom>
        </p:spPr>
        <p:txBody>
          <a:bodyPr vert="horz" wrap="square">
            <a:spAutoFit/>
          </a:bodyPr>
          <a:lstStyle>
            <a:lvl1pPr marL="0" indent="0">
              <a:buNone/>
              <a:defRPr sz="3200" baseline="0">
                <a:solidFill>
                  <a:srgbClr val="676767"/>
                </a:solidFill>
              </a:defRPr>
            </a:lvl1pPr>
          </a:lstStyle>
          <a:p>
            <a:pPr lvl="0"/>
            <a:r>
              <a:rPr lang="en-GB" dirty="0" smtClean="0"/>
              <a:t>Text Goes Here</a:t>
            </a:r>
          </a:p>
        </p:txBody>
      </p:sp>
    </p:spTree>
    <p:extLst>
      <p:ext uri="{BB962C8B-B14F-4D97-AF65-F5344CB8AC3E}">
        <p14:creationId xmlns:p14="http://schemas.microsoft.com/office/powerpoint/2010/main" val="3473071393"/>
      </p:ext>
    </p:extLst>
  </p:cSld>
  <p:clrMapOvr>
    <a:masterClrMapping/>
  </p:clrMapOvr>
  <p:transition xmlns:p14="http://schemas.microsoft.com/office/powerpoint/2010/mai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9_Full bleed photo">
    <p:spTree>
      <p:nvGrpSpPr>
        <p:cNvPr id="1" name=""/>
        <p:cNvGrpSpPr/>
        <p:nvPr/>
      </p:nvGrpSpPr>
      <p:grpSpPr>
        <a:xfrm>
          <a:off x="0" y="0"/>
          <a:ext cx="0" cy="0"/>
          <a:chOff x="0" y="0"/>
          <a:chExt cx="0" cy="0"/>
        </a:xfrm>
      </p:grpSpPr>
      <p:pic>
        <p:nvPicPr>
          <p:cNvPr id="12" name="Picture Placeholder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7348" cy="5143500"/>
          </a:xfrm>
          <a:prstGeom prst="rect">
            <a:avLst/>
          </a:prstGeom>
        </p:spPr>
      </p:pic>
      <p:sp>
        <p:nvSpPr>
          <p:cNvPr id="14" name="Text Placeholder 2"/>
          <p:cNvSpPr>
            <a:spLocks noGrp="1"/>
          </p:cNvSpPr>
          <p:nvPr>
            <p:ph type="body" sz="quarter" idx="12" hasCustomPrompt="1"/>
          </p:nvPr>
        </p:nvSpPr>
        <p:spPr bwMode="auto">
          <a:xfrm>
            <a:off x="500063" y="3476219"/>
            <a:ext cx="8139112" cy="521510"/>
          </a:xfrm>
          <a:prstGeom prst="rect">
            <a:avLst/>
          </a:prstGeom>
          <a:solidFill>
            <a:schemeClr val="bg1">
              <a:alpha val="70000"/>
            </a:schemeClr>
          </a:solidFill>
          <a:extLst/>
        </p:spPr>
        <p:txBody>
          <a:bodyPr wrap="square" lIns="108000" tIns="0" rIns="91440" bIns="45720" numCol="1" anchor="b" anchorCtr="0" compatLnSpc="1">
            <a:prstTxWarp prst="textNoShape">
              <a:avLst/>
            </a:prstTxWarp>
            <a:spAutoFit/>
          </a:bodyPr>
          <a:lstStyle>
            <a:lvl1pPr marL="172800" indent="-180000">
              <a:lnSpc>
                <a:spcPts val="3680"/>
              </a:lnSpc>
              <a:spcBef>
                <a:spcPts val="0"/>
              </a:spcBef>
              <a:buNone/>
              <a:defRPr sz="3200" i="1"/>
            </a:lvl1pPr>
          </a:lstStyle>
          <a:p>
            <a:pPr lvl="0"/>
            <a:r>
              <a:rPr lang="en-GB" dirty="0" smtClean="0"/>
              <a:t>Text Goes Here</a:t>
            </a:r>
          </a:p>
        </p:txBody>
      </p:sp>
      <p:pic>
        <p:nvPicPr>
          <p:cNvPr id="11" name="Picture 2" descr="C:\Users\spius\Pictures\cisco logo blue gradient.png"/>
          <p:cNvPicPr>
            <a:picLocks noChangeAspect="1" noChangeArrowheads="1"/>
          </p:cNvPicPr>
          <p:nvPr userDrawn="1"/>
        </p:nvPicPr>
        <p:blipFill>
          <a:blip r:embed="rId3" cstate="print">
            <a:biLevel thresh="25000"/>
            <a:extLst>
              <a:ext uri="{28A0092B-C50C-407E-A947-70E740481C1C}">
                <a14:useLocalDpi xmlns:a14="http://schemas.microsoft.com/office/drawing/2010/main"/>
              </a:ext>
            </a:extLst>
          </a:blip>
          <a:srcRect/>
          <a:stretch>
            <a:fillRect/>
          </a:stretch>
        </p:blipFill>
        <p:spPr bwMode="auto">
          <a:xfrm>
            <a:off x="474175" y="4625773"/>
            <a:ext cx="431312" cy="2651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4ABDCABE-3F10-B64C-92F1-862014417034}" type="slidenum">
              <a:rPr lang="en-US" sz="600">
                <a:solidFill>
                  <a:srgbClr val="FFFFFF">
                    <a:alpha val="60000"/>
                  </a:srgbClr>
                </a:solidFill>
                <a:latin typeface="+mn-lt"/>
                <a:ea typeface="+mn-ea"/>
                <a:cs typeface="CiscoSans Thin"/>
              </a:rPr>
              <a:pPr algn="r" defTabSz="610744" fontAlgn="auto">
                <a:spcBef>
                  <a:spcPts val="0"/>
                </a:spcBef>
                <a:spcAft>
                  <a:spcPts val="0"/>
                </a:spcAft>
                <a:defRPr/>
              </a:pPr>
              <a:t>‹#›</a:t>
            </a:fld>
            <a:endParaRPr lang="en-US" sz="600" dirty="0">
              <a:solidFill>
                <a:srgbClr val="FFFFFF">
                  <a:alpha val="60000"/>
                </a:srgbClr>
              </a:solidFill>
              <a:latin typeface="+mn-lt"/>
              <a:ea typeface="+mn-ea"/>
              <a:cs typeface="CiscoSans Thin"/>
            </a:endParaRPr>
          </a:p>
        </p:txBody>
      </p:sp>
      <p:sp>
        <p:nvSpPr>
          <p:cNvPr id="10"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rgbClr val="FFFFFF">
                    <a:alpha val="60000"/>
                  </a:srgbClr>
                </a:solidFill>
                <a:latin typeface="+mn-lt"/>
                <a:ea typeface="+mn-ea"/>
                <a:cs typeface="CiscoSans Thin"/>
              </a:rPr>
              <a:t>© 2014  Cisco and/or its affiliates. All rights reserved.   Cisco Confidential</a:t>
            </a:r>
          </a:p>
        </p:txBody>
      </p:sp>
    </p:spTree>
    <p:extLst>
      <p:ext uri="{BB962C8B-B14F-4D97-AF65-F5344CB8AC3E}">
        <p14:creationId xmlns:p14="http://schemas.microsoft.com/office/powerpoint/2010/main" val="3544461643"/>
      </p:ext>
    </p:extLst>
  </p:cSld>
  <p:clrMapOvr>
    <a:masterClrMapping/>
  </p:clrMapOvr>
  <p:transition xmlns:p14="http://schemas.microsoft.com/office/powerpoint/2010/mai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 bleed photo">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latin typeface="+mn-lt"/>
                <a:cs typeface="CiscoSans ExtraLight"/>
              </a:defRPr>
            </a:lvl1p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1712124705"/>
      </p:ext>
    </p:extLst>
  </p:cSld>
  <p:clrMapOvr>
    <a:masterClrMapping/>
  </p:clrMapOvr>
  <p:transition xmlns:p14="http://schemas.microsoft.com/office/powerpoint/2010/mai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2" y="240631"/>
            <a:ext cx="8480388" cy="4266646"/>
          </a:xfrm>
          <a:prstGeom prst="rect">
            <a:avLst/>
          </a:prstGeom>
        </p:spPr>
        <p:txBody>
          <a:bodyPr vert="horz" lIns="91424" tIns="45712" rIns="91424" bIns="45712"/>
          <a:lstStyle>
            <a:lvl1pPr marL="0" indent="0" algn="ctr">
              <a:buNone/>
              <a:defRPr sz="1500" baseline="0">
                <a:latin typeface="+mn-lt"/>
                <a:cs typeface="CiscoSans ExtraLight"/>
              </a:defRPr>
            </a:lvl1p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4278971332"/>
      </p:ext>
    </p:extLst>
  </p:cSld>
  <p:clrMapOvr>
    <a:masterClrMapping/>
  </p:clrMapOvr>
  <p:transition xmlns:p14="http://schemas.microsoft.com/office/powerpoint/2010/mai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5" name="Rectangle 3"/>
          <p:cNvSpPr>
            <a:spLocks noChangeArrowheads="1"/>
          </p:cNvSpPr>
          <p:nvPr/>
        </p:nvSpPr>
        <p:spPr bwMode="white">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4" tIns="34288" rIns="68574" bIns="34288" anchor="ctr"/>
          <a:lstStyle/>
          <a:p>
            <a:endParaRPr lang="en-US"/>
          </a:p>
        </p:txBody>
      </p:sp>
      <p:sp>
        <p:nvSpPr>
          <p:cNvPr id="6" name="Rectangle 3"/>
          <p:cNvSpPr>
            <a:spLocks noChangeArrowheads="1"/>
          </p:cNvSpPr>
          <p:nvPr/>
        </p:nvSpPr>
        <p:spPr bwMode="hidden">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4" tIns="34288" rIns="68574" bIns="34288" anchor="ctr"/>
          <a:lstStyle/>
          <a:p>
            <a:endParaRPr lang="en-US"/>
          </a:p>
        </p:txBody>
      </p:sp>
      <p:sp>
        <p:nvSpPr>
          <p:cNvPr id="3" name="Subtitle 2"/>
          <p:cNvSpPr>
            <a:spLocks noGrp="1"/>
          </p:cNvSpPr>
          <p:nvPr>
            <p:ph type="subTitle" idx="1" hasCustomPrompt="1"/>
          </p:nvPr>
        </p:nvSpPr>
        <p:spPr>
          <a:xfrm>
            <a:off x="499915" y="3209550"/>
            <a:ext cx="4684867" cy="288131"/>
          </a:xfrm>
          <a:prstGeom prst="rect">
            <a:avLst/>
          </a:prstGeom>
        </p:spPr>
        <p:txBody>
          <a:bodyPr vert="horz" lIns="68574" tIns="34288" rIns="68574" bIns="34288" rtlCol="0">
            <a:noAutofit/>
          </a:bodyPr>
          <a:lstStyle>
            <a:lvl1pPr marL="0" indent="0" algn="l" defTabSz="685748" rtl="0" eaLnBrk="1" latinLnBrk="0" hangingPunct="1">
              <a:lnSpc>
                <a:spcPct val="95000"/>
              </a:lnSpc>
              <a:spcBef>
                <a:spcPts val="1080"/>
              </a:spcBef>
              <a:buClr>
                <a:srgbClr val="92D050"/>
              </a:buClr>
              <a:buSzPct val="90000"/>
              <a:buFont typeface="Arial" pitchFamily="34" charset="0"/>
              <a:buNone/>
              <a:tabLst/>
              <a:defRPr lang="en-US" sz="1800" kern="1200" baseline="0" dirty="0">
                <a:solidFill>
                  <a:schemeClr val="accent3"/>
                </a:solidFill>
                <a:latin typeface="+mj-lt"/>
                <a:ea typeface="+mn-ea"/>
                <a:cs typeface="+mn-cs"/>
              </a:defRPr>
            </a:lvl1pPr>
            <a:lvl2pPr marL="342871" indent="0" algn="ctr">
              <a:buNone/>
              <a:defRPr>
                <a:solidFill>
                  <a:schemeClr val="tx1">
                    <a:tint val="75000"/>
                  </a:schemeClr>
                </a:solidFill>
              </a:defRPr>
            </a:lvl2pPr>
            <a:lvl3pPr marL="685748" indent="0" algn="ctr">
              <a:buNone/>
              <a:defRPr>
                <a:solidFill>
                  <a:schemeClr val="tx1">
                    <a:tint val="75000"/>
                  </a:schemeClr>
                </a:solidFill>
              </a:defRPr>
            </a:lvl3pPr>
            <a:lvl4pPr marL="1028622" indent="0" algn="ctr">
              <a:buNone/>
              <a:defRPr>
                <a:solidFill>
                  <a:schemeClr val="tx1">
                    <a:tint val="75000"/>
                  </a:schemeClr>
                </a:solidFill>
              </a:defRPr>
            </a:lvl4pPr>
            <a:lvl5pPr marL="1371498" indent="0" algn="ctr">
              <a:buNone/>
              <a:defRPr>
                <a:solidFill>
                  <a:schemeClr val="tx1">
                    <a:tint val="75000"/>
                  </a:schemeClr>
                </a:solidFill>
              </a:defRPr>
            </a:lvl5pPr>
            <a:lvl6pPr marL="1714369" indent="0" algn="ctr">
              <a:buNone/>
              <a:defRPr>
                <a:solidFill>
                  <a:schemeClr val="tx1">
                    <a:tint val="75000"/>
                  </a:schemeClr>
                </a:solidFill>
              </a:defRPr>
            </a:lvl6pPr>
            <a:lvl7pPr marL="2057246" indent="0" algn="ctr">
              <a:buNone/>
              <a:defRPr>
                <a:solidFill>
                  <a:schemeClr val="tx1">
                    <a:tint val="75000"/>
                  </a:schemeClr>
                </a:solidFill>
              </a:defRPr>
            </a:lvl7pPr>
            <a:lvl8pPr marL="2400120" indent="0" algn="ctr">
              <a:buNone/>
              <a:defRPr>
                <a:solidFill>
                  <a:schemeClr val="tx1">
                    <a:tint val="75000"/>
                  </a:schemeClr>
                </a:solidFill>
              </a:defRPr>
            </a:lvl8pPr>
            <a:lvl9pPr marL="2742996" indent="0" algn="ctr">
              <a:buNone/>
              <a:defRPr>
                <a:solidFill>
                  <a:schemeClr val="tx1">
                    <a:tint val="75000"/>
                  </a:schemeClr>
                </a:solidFill>
              </a:defRPr>
            </a:lvl9pPr>
          </a:lstStyle>
          <a:p>
            <a:pPr lvl="0"/>
            <a:r>
              <a:rPr lang="en-GB" dirty="0" smtClean="0"/>
              <a:t>Presenter Name and Title Go Here</a:t>
            </a:r>
            <a:endParaRPr lang="en-US" dirty="0"/>
          </a:p>
        </p:txBody>
      </p:sp>
      <p:sp>
        <p:nvSpPr>
          <p:cNvPr id="2" name="Title 1"/>
          <p:cNvSpPr>
            <a:spLocks noGrp="1"/>
          </p:cNvSpPr>
          <p:nvPr>
            <p:ph type="ctrTitle" hasCustomPrompt="1"/>
          </p:nvPr>
        </p:nvSpPr>
        <p:spPr>
          <a:xfrm>
            <a:off x="459525" y="2462027"/>
            <a:ext cx="4712557" cy="766763"/>
          </a:xfrm>
        </p:spPr>
        <p:txBody>
          <a:bodyPr lIns="61715" tIns="34288" rIns="61715" bIns="34288" rtlCol="0" anchor="b">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5200" b="0" kern="1200" spc="0" baseline="0" dirty="0">
                <a:solidFill>
                  <a:srgbClr val="3E6BB4"/>
                </a:solidFill>
                <a:latin typeface="+mj-lt"/>
                <a:ea typeface="+mj-ea"/>
                <a:cs typeface="+mj-cs"/>
              </a:defRPr>
            </a:lvl1pPr>
          </a:lstStyle>
          <a:p>
            <a:r>
              <a:rPr lang="en-GB" dirty="0" smtClean="0"/>
              <a:t>Demo Title</a:t>
            </a:r>
            <a:endParaRPr lang="en-US" dirty="0"/>
          </a:p>
        </p:txBody>
      </p:sp>
      <p:sp>
        <p:nvSpPr>
          <p:cNvPr id="31" name="Picture Placeholder 30"/>
          <p:cNvSpPr>
            <a:spLocks noGrp="1"/>
          </p:cNvSpPr>
          <p:nvPr>
            <p:ph type="pic" sz="quarter" idx="10"/>
          </p:nvPr>
        </p:nvSpPr>
        <p:spPr>
          <a:xfrm>
            <a:off x="5540381" y="1438276"/>
            <a:ext cx="2676525" cy="2166938"/>
          </a:xfrm>
          <a:prstGeom prst="rect">
            <a:avLst/>
          </a:prstGeom>
        </p:spPr>
        <p:txBody>
          <a:bodyPr lIns="91420" tIns="45710" rIns="91420" bIns="45710" anchor="ctr" anchorCtr="1"/>
          <a:lstStyle>
            <a:lvl1pPr marL="0" indent="0" algn="ctr">
              <a:buNone/>
              <a:defRPr>
                <a:solidFill>
                  <a:schemeClr val="accent3"/>
                </a:solidFill>
                <a:latin typeface="+mj-lt"/>
              </a:defRPr>
            </a:lvl1p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885005480"/>
      </p:ext>
    </p:extLst>
  </p:cSld>
  <p:clrMapOvr>
    <a:masterClrMapping/>
  </p:clrMapOvr>
  <p:transition xmlns:p14="http://schemas.microsoft.com/office/powerpoint/2010/mai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ingle photo with caption">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892300" y="596900"/>
            <a:ext cx="5348288" cy="30035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5" name="Rectangle 4"/>
          <p:cNvSpPr/>
          <p:nvPr/>
        </p:nvSpPr>
        <p:spPr>
          <a:xfrm>
            <a:off x="1892300" y="3595688"/>
            <a:ext cx="5346700" cy="747712"/>
          </a:xfrm>
          <a:prstGeom prst="rect">
            <a:avLst/>
          </a:prstGeom>
          <a:no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26" name="Picture Placeholder 25"/>
          <p:cNvSpPr>
            <a:spLocks noGrp="1"/>
          </p:cNvSpPr>
          <p:nvPr>
            <p:ph type="pic" sz="quarter" idx="10"/>
          </p:nvPr>
        </p:nvSpPr>
        <p:spPr>
          <a:xfrm>
            <a:off x="1900238" y="596646"/>
            <a:ext cx="5329238" cy="3003804"/>
          </a:xfrm>
          <a:prstGeom prst="rect">
            <a:avLst/>
          </a:prstGeom>
          <a:solidFill>
            <a:schemeClr val="bg1">
              <a:alpha val="30000"/>
            </a:schemeClr>
          </a:solidFill>
          <a:ln>
            <a:solidFill>
              <a:srgbClr val="676767"/>
            </a:solidFill>
          </a:ln>
          <a:effectLst/>
        </p:spPr>
        <p:txBody>
          <a:bodyPr lIns="91424" tIns="45712" rIns="91424" bIns="45712" anchor="ctr" anchorCtr="0"/>
          <a:lstStyle>
            <a:lvl1pPr algn="ctr">
              <a:buFontTx/>
              <a:buNone/>
              <a:defRPr>
                <a:solidFill>
                  <a:schemeClr val="tx1"/>
                </a:solidFill>
                <a:latin typeface="+mj-lt"/>
              </a:defRPr>
            </a:lvl1pPr>
          </a:lstStyle>
          <a:p>
            <a:pPr lvl="0"/>
            <a:r>
              <a:rPr lang="en-US" noProof="0" smtClean="0"/>
              <a:t>Drag picture to placeholder or click icon to add</a:t>
            </a:r>
            <a:endParaRPr lang="en-US" noProof="0" dirty="0"/>
          </a:p>
        </p:txBody>
      </p:sp>
      <p:sp>
        <p:nvSpPr>
          <p:cNvPr id="11" name="Title 10"/>
          <p:cNvSpPr>
            <a:spLocks noGrp="1"/>
          </p:cNvSpPr>
          <p:nvPr>
            <p:ph type="title" hasCustomPrompt="1"/>
          </p:nvPr>
        </p:nvSpPr>
        <p:spPr>
          <a:xfrm>
            <a:off x="2065871" y="3655079"/>
            <a:ext cx="5074070" cy="628650"/>
          </a:xfrm>
        </p:spPr>
        <p:txBody>
          <a:bodyPr anchor="ctr"/>
          <a:lstStyle>
            <a:lvl1pPr>
              <a:defRPr sz="2000">
                <a:solidFill>
                  <a:srgbClr val="676767"/>
                </a:solidFill>
                <a:latin typeface="+mj-lt"/>
              </a:defRPr>
            </a:lvl1pPr>
          </a:lstStyle>
          <a:p>
            <a:r>
              <a:rPr lang="en-GB" dirty="0" smtClean="0"/>
              <a:t>Click to edit title</a:t>
            </a:r>
            <a:endParaRPr lang="en-US" dirty="0"/>
          </a:p>
        </p:txBody>
      </p:sp>
    </p:spTree>
    <p:extLst>
      <p:ext uri="{BB962C8B-B14F-4D97-AF65-F5344CB8AC3E}">
        <p14:creationId xmlns:p14="http://schemas.microsoft.com/office/powerpoint/2010/main" val="4218626708"/>
      </p:ext>
    </p:extLst>
  </p:cSld>
  <p:clrMapOvr>
    <a:overrideClrMapping bg1="dk1" tx1="lt1" bg2="dk2" tx2="lt2" accent1="accent1" accent2="accent2" accent3="accent3" accent4="accent4" accent5="accent5" accent6="accent6" hlink="hlink" folHlink="folHlink"/>
  </p:clrMapOvr>
  <p:transition xmlns:p14="http://schemas.microsoft.com/office/powerpoint/2010/mai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mall photo_top left">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549800" y="233363"/>
            <a:ext cx="3273425" cy="18446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26" name="Picture Placeholder 25"/>
          <p:cNvSpPr>
            <a:spLocks noGrp="1"/>
          </p:cNvSpPr>
          <p:nvPr>
            <p:ph type="pic" sz="quarter" idx="10"/>
          </p:nvPr>
        </p:nvSpPr>
        <p:spPr>
          <a:xfrm>
            <a:off x="549991" y="233172"/>
            <a:ext cx="3273552" cy="1844802"/>
          </a:xfrm>
          <a:prstGeom prst="rect">
            <a:avLst/>
          </a:prstGeom>
          <a:solidFill>
            <a:schemeClr val="bg1">
              <a:alpha val="30000"/>
            </a:schemeClr>
          </a:solidFill>
          <a:ln>
            <a:solidFill>
              <a:srgbClr val="676767"/>
            </a:solidFill>
          </a:ln>
          <a:effectLst/>
        </p:spPr>
        <p:txBody>
          <a:bodyPr vert="horz" lIns="68577" tIns="34289" rIns="68577" bIns="34289" rtlCol="0" anchor="ctr" anchorCtr="0">
            <a:normAutofit/>
          </a:bodyPr>
          <a:lstStyle>
            <a:lvl1pPr marL="0" indent="0" algn="ctr" defTabSz="685777" rtl="0" eaLnBrk="1" latinLnBrk="0" hangingPunct="1">
              <a:lnSpc>
                <a:spcPct val="95000"/>
              </a:lnSpc>
              <a:spcBef>
                <a:spcPts val="1080"/>
              </a:spcBef>
              <a:buClr>
                <a:srgbClr val="92D050"/>
              </a:buClr>
              <a:buSzPct val="90000"/>
              <a:buFont typeface="Arial" pitchFamily="34" charset="0"/>
              <a:buNone/>
              <a:tabLst/>
              <a:defRPr lang="en-US" sz="1500" kern="1200" dirty="0">
                <a:solidFill>
                  <a:schemeClr val="tx1"/>
                </a:solidFill>
                <a:latin typeface="+mj-lt"/>
                <a:ea typeface="+mn-ea"/>
                <a:cs typeface="+mn-cs"/>
              </a:defRPr>
            </a:lvl1pPr>
          </a:lstStyle>
          <a:p>
            <a:pPr lvl="0"/>
            <a:r>
              <a:rPr lang="en-US" noProof="0" smtClean="0"/>
              <a:t>Drag picture to placeholder or click icon to add</a:t>
            </a:r>
            <a:endParaRPr lang="en-US" noProof="0" dirty="0"/>
          </a:p>
        </p:txBody>
      </p:sp>
      <p:sp>
        <p:nvSpPr>
          <p:cNvPr id="9" name="Title 8"/>
          <p:cNvSpPr>
            <a:spLocks noGrp="1"/>
          </p:cNvSpPr>
          <p:nvPr>
            <p:ph type="title" hasCustomPrompt="1"/>
          </p:nvPr>
        </p:nvSpPr>
        <p:spPr>
          <a:xfrm>
            <a:off x="430935" y="2480693"/>
            <a:ext cx="6729865" cy="1614419"/>
          </a:xfrm>
        </p:spPr>
        <p:txBody>
          <a:bodyPr>
            <a:noAutofit/>
          </a:bodyPr>
          <a:lstStyle>
            <a:lvl1pPr marL="0" marR="0" indent="0" algn="l" defTabSz="685777" rtl="0" eaLnBrk="1" fontAlgn="auto" latinLnBrk="0" hangingPunct="1">
              <a:lnSpc>
                <a:spcPct val="80000"/>
              </a:lnSpc>
              <a:spcBef>
                <a:spcPct val="0"/>
              </a:spcBef>
              <a:spcAft>
                <a:spcPts val="0"/>
              </a:spcAft>
              <a:buClrTx/>
              <a:buSzTx/>
              <a:buFontTx/>
              <a:buNone/>
              <a:tabLst/>
              <a:defRPr sz="4500">
                <a:solidFill>
                  <a:srgbClr val="676767"/>
                </a:solidFill>
                <a:latin typeface="+mj-lt"/>
              </a:defRPr>
            </a:lvl1pPr>
          </a:lstStyle>
          <a:p>
            <a:r>
              <a:rPr lang="en-GB" dirty="0" smtClean="0"/>
              <a:t>Click to edit title</a:t>
            </a:r>
            <a:endParaRPr lang="en-US" dirty="0" smtClean="0"/>
          </a:p>
        </p:txBody>
      </p:sp>
    </p:spTree>
    <p:extLst>
      <p:ext uri="{BB962C8B-B14F-4D97-AF65-F5344CB8AC3E}">
        <p14:creationId xmlns:p14="http://schemas.microsoft.com/office/powerpoint/2010/main" val="1525520392"/>
      </p:ext>
    </p:extLst>
  </p:cSld>
  <p:clrMapOvr>
    <a:overrideClrMapping bg1="dk1" tx1="lt1" bg2="dk2" tx2="lt2" accent1="accent1" accent2="accent2" accent3="accent3" accent4="accent4" accent5="accent5" accent6="accent6" hlink="hlink" folHlink="folHlink"/>
  </p:clrMapOvr>
  <p:transition xmlns:p14="http://schemas.microsoft.com/office/powerpoint/2010/mai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ortrait photo_right side">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4992688" y="546607"/>
            <a:ext cx="3630612" cy="386981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26" name="Picture Placeholder 25"/>
          <p:cNvSpPr>
            <a:spLocks noGrp="1"/>
          </p:cNvSpPr>
          <p:nvPr>
            <p:ph type="pic" sz="quarter" idx="10"/>
          </p:nvPr>
        </p:nvSpPr>
        <p:spPr>
          <a:xfrm>
            <a:off x="4992624" y="546734"/>
            <a:ext cx="3630168" cy="3869818"/>
          </a:xfrm>
          <a:prstGeom prst="rect">
            <a:avLst/>
          </a:prstGeom>
          <a:solidFill>
            <a:schemeClr val="bg1">
              <a:alpha val="30000"/>
            </a:schemeClr>
          </a:solidFill>
          <a:ln>
            <a:solidFill>
              <a:srgbClr val="2968AF"/>
            </a:solidFill>
          </a:ln>
          <a:effectLst/>
        </p:spPr>
        <p:txBody>
          <a:bodyPr lIns="91424" tIns="45712" rIns="91424" bIns="45712" anchor="ctr" anchorCtr="0"/>
          <a:lstStyle>
            <a:lvl1pPr algn="ctr">
              <a:buFontTx/>
              <a:buNone/>
              <a:defRPr>
                <a:solidFill>
                  <a:schemeClr val="tx1"/>
                </a:solidFill>
                <a:latin typeface="+mj-lt"/>
              </a:defRPr>
            </a:lvl1pPr>
          </a:lstStyle>
          <a:p>
            <a:pPr lvl="0"/>
            <a:r>
              <a:rPr lang="en-US" noProof="0" smtClean="0"/>
              <a:t>Drag picture to placeholder or click icon to add</a:t>
            </a:r>
            <a:endParaRPr lang="en-US" noProof="0" dirty="0"/>
          </a:p>
        </p:txBody>
      </p:sp>
      <p:sp>
        <p:nvSpPr>
          <p:cNvPr id="9" name="Title 8"/>
          <p:cNvSpPr>
            <a:spLocks noGrp="1"/>
          </p:cNvSpPr>
          <p:nvPr>
            <p:ph type="title" hasCustomPrompt="1"/>
          </p:nvPr>
        </p:nvSpPr>
        <p:spPr>
          <a:xfrm>
            <a:off x="437669" y="546734"/>
            <a:ext cx="4349918" cy="813985"/>
          </a:xfrm>
        </p:spPr>
        <p:txBody>
          <a:bodyPr wrap="none" anchor="t" anchorCtr="0">
            <a:noAutofit/>
          </a:bodyPr>
          <a:lstStyle>
            <a:lvl1pPr>
              <a:lnSpc>
                <a:spcPct val="90000"/>
              </a:lnSpc>
              <a:defRPr sz="2500">
                <a:solidFill>
                  <a:schemeClr val="bg1"/>
                </a:solidFill>
                <a:latin typeface="+mj-lt"/>
              </a:defRPr>
            </a:lvl1pPr>
          </a:lstStyle>
          <a:p>
            <a:r>
              <a:rPr lang="en-GB" dirty="0" smtClean="0"/>
              <a:t>Click to edit title</a:t>
            </a:r>
            <a:endParaRPr lang="en-US" dirty="0"/>
          </a:p>
        </p:txBody>
      </p:sp>
    </p:spTree>
    <p:extLst>
      <p:ext uri="{BB962C8B-B14F-4D97-AF65-F5344CB8AC3E}">
        <p14:creationId xmlns:p14="http://schemas.microsoft.com/office/powerpoint/2010/main" val="3528887019"/>
      </p:ext>
    </p:extLst>
  </p:cSld>
  <p:clrMapOvr>
    <a:overrideClrMapping bg1="dk1" tx1="lt1" bg2="dk2" tx2="lt2" accent1="accent1" accent2="accent2" accent3="accent3" accent4="accent4" accent5="accent5" accent6="accent6" hlink="hlink" folHlink="folHlink"/>
  </p:clrMapOvr>
  <p:transition xmlns:p14="http://schemas.microsoft.com/office/powerpoint/2010/mai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Multiple photo">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3668713" y="233363"/>
            <a:ext cx="326866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0" name="Rectangle 9"/>
          <p:cNvSpPr/>
          <p:nvPr/>
        </p:nvSpPr>
        <p:spPr>
          <a:xfrm>
            <a:off x="334963" y="233363"/>
            <a:ext cx="328771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1" name="Rectangle 10"/>
          <p:cNvSpPr/>
          <p:nvPr/>
        </p:nvSpPr>
        <p:spPr>
          <a:xfrm>
            <a:off x="6980238" y="233363"/>
            <a:ext cx="1838325" cy="9810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2" name="Rectangle 11"/>
          <p:cNvSpPr/>
          <p:nvPr/>
        </p:nvSpPr>
        <p:spPr>
          <a:xfrm>
            <a:off x="334963" y="2271713"/>
            <a:ext cx="2522537"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3" name="Rectangle 12"/>
          <p:cNvSpPr/>
          <p:nvPr/>
        </p:nvSpPr>
        <p:spPr>
          <a:xfrm>
            <a:off x="2911475" y="2271713"/>
            <a:ext cx="4025900"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4" name="Rectangle 13"/>
          <p:cNvSpPr/>
          <p:nvPr/>
        </p:nvSpPr>
        <p:spPr>
          <a:xfrm>
            <a:off x="6980238" y="1262063"/>
            <a:ext cx="1838325" cy="258286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5" name="Rectangle 14"/>
          <p:cNvSpPr/>
          <p:nvPr/>
        </p:nvSpPr>
        <p:spPr>
          <a:xfrm>
            <a:off x="6980238" y="3887788"/>
            <a:ext cx="1838325" cy="9779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49" name="Picture Placeholder 25"/>
          <p:cNvSpPr>
            <a:spLocks noGrp="1"/>
          </p:cNvSpPr>
          <p:nvPr>
            <p:ph type="pic" sz="quarter" idx="11"/>
          </p:nvPr>
        </p:nvSpPr>
        <p:spPr>
          <a:xfrm>
            <a:off x="3668995" y="233363"/>
            <a:ext cx="326786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baseline="0" dirty="0">
                <a:solidFill>
                  <a:schemeClr val="tx2"/>
                </a:solidFill>
                <a:latin typeface="+mn-lt"/>
                <a:ea typeface="+mn-ea"/>
                <a:cs typeface="Broadway" panose="04040905080B02020502" pitchFamily="82" charset="0"/>
              </a:defRPr>
            </a:lvl1pPr>
          </a:lstStyle>
          <a:p>
            <a:pPr lvl="0"/>
            <a:r>
              <a:rPr lang="en-US" noProof="0" smtClean="0"/>
              <a:t>Drag picture to placeholder or click icon to add</a:t>
            </a:r>
            <a:endParaRPr lang="en-US" noProof="0" dirty="0"/>
          </a:p>
        </p:txBody>
      </p:sp>
      <p:sp>
        <p:nvSpPr>
          <p:cNvPr id="26" name="Picture Placeholder 25"/>
          <p:cNvSpPr>
            <a:spLocks noGrp="1"/>
          </p:cNvSpPr>
          <p:nvPr>
            <p:ph type="pic" sz="quarter" idx="10"/>
          </p:nvPr>
        </p:nvSpPr>
        <p:spPr>
          <a:xfrm>
            <a:off x="320828" y="233363"/>
            <a:ext cx="330200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Drag picture to placeholder or click icon to add</a:t>
            </a:r>
            <a:endParaRPr lang="en-US" noProof="0" dirty="0"/>
          </a:p>
        </p:txBody>
      </p:sp>
      <p:sp>
        <p:nvSpPr>
          <p:cNvPr id="51" name="Picture Placeholder 25"/>
          <p:cNvSpPr>
            <a:spLocks noGrp="1"/>
          </p:cNvSpPr>
          <p:nvPr>
            <p:ph type="pic" sz="quarter" idx="12"/>
          </p:nvPr>
        </p:nvSpPr>
        <p:spPr>
          <a:xfrm>
            <a:off x="6979833" y="233363"/>
            <a:ext cx="1838730" cy="981076"/>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Drag picture to placeholder or click icon to add</a:t>
            </a:r>
            <a:endParaRPr lang="en-US" noProof="0" dirty="0"/>
          </a:p>
        </p:txBody>
      </p:sp>
      <p:sp>
        <p:nvSpPr>
          <p:cNvPr id="53" name="Picture Placeholder 25"/>
          <p:cNvSpPr>
            <a:spLocks noGrp="1"/>
          </p:cNvSpPr>
          <p:nvPr>
            <p:ph type="pic" sz="quarter" idx="13"/>
          </p:nvPr>
        </p:nvSpPr>
        <p:spPr>
          <a:xfrm>
            <a:off x="320824" y="2271718"/>
            <a:ext cx="2537420"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Drag picture to placeholder or click icon to add</a:t>
            </a:r>
            <a:endParaRPr lang="en-US" noProof="0" dirty="0"/>
          </a:p>
        </p:txBody>
      </p:sp>
      <p:sp>
        <p:nvSpPr>
          <p:cNvPr id="55" name="Picture Placeholder 25"/>
          <p:cNvSpPr>
            <a:spLocks noGrp="1"/>
          </p:cNvSpPr>
          <p:nvPr>
            <p:ph type="pic" sz="quarter" idx="14"/>
          </p:nvPr>
        </p:nvSpPr>
        <p:spPr>
          <a:xfrm>
            <a:off x="2908334" y="2271718"/>
            <a:ext cx="4028516"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Drag picture to placeholder or click icon to add</a:t>
            </a:r>
            <a:endParaRPr lang="en-US" noProof="0" dirty="0"/>
          </a:p>
        </p:txBody>
      </p:sp>
      <p:sp>
        <p:nvSpPr>
          <p:cNvPr id="57" name="Picture Placeholder 25"/>
          <p:cNvSpPr>
            <a:spLocks noGrp="1"/>
          </p:cNvSpPr>
          <p:nvPr>
            <p:ph type="pic" sz="quarter" idx="15"/>
          </p:nvPr>
        </p:nvSpPr>
        <p:spPr>
          <a:xfrm>
            <a:off x="6979833" y="1257301"/>
            <a:ext cx="1838730" cy="2587058"/>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Drag picture to placeholder or click icon to add</a:t>
            </a:r>
            <a:endParaRPr lang="en-US" noProof="0" dirty="0"/>
          </a:p>
        </p:txBody>
      </p:sp>
      <p:sp>
        <p:nvSpPr>
          <p:cNvPr id="59" name="Picture Placeholder 25"/>
          <p:cNvSpPr>
            <a:spLocks noGrp="1"/>
          </p:cNvSpPr>
          <p:nvPr>
            <p:ph type="pic" sz="quarter" idx="16"/>
          </p:nvPr>
        </p:nvSpPr>
        <p:spPr>
          <a:xfrm>
            <a:off x="6979833" y="3887223"/>
            <a:ext cx="1838730" cy="978694"/>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1602761312"/>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nk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68616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slow">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ide screen video">
    <p:bg>
      <p:bgPr>
        <a:solidFill>
          <a:schemeClr val="tx1"/>
        </a:solidFill>
        <a:effectLst/>
      </p:bgPr>
    </p:bg>
    <p:spTree>
      <p:nvGrpSpPr>
        <p:cNvPr id="1" name=""/>
        <p:cNvGrpSpPr/>
        <p:nvPr/>
      </p:nvGrpSpPr>
      <p:grpSpPr>
        <a:xfrm>
          <a:off x="0" y="0"/>
          <a:ext cx="0" cy="0"/>
          <a:chOff x="0" y="0"/>
          <a:chExt cx="0" cy="0"/>
        </a:xfrm>
      </p:grpSpPr>
      <p:sp>
        <p:nvSpPr>
          <p:cNvPr id="40" name="Media Placeholder 39"/>
          <p:cNvSpPr>
            <a:spLocks noGrp="1"/>
          </p:cNvSpPr>
          <p:nvPr>
            <p:ph type="media" sz="quarter" idx="11"/>
          </p:nvPr>
        </p:nvSpPr>
        <p:spPr>
          <a:xfrm>
            <a:off x="528638" y="582930"/>
            <a:ext cx="8164931"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kern="1200" baseline="0" smtClean="0">
                <a:solidFill>
                  <a:schemeClr val="lt1"/>
                </a:solidFill>
                <a:latin typeface="+mn-lt"/>
                <a:ea typeface="+mn-ea"/>
                <a:cs typeface="CiscoSans"/>
              </a:defRPr>
            </a:lvl1pPr>
          </a:lstStyle>
          <a:p>
            <a:pPr lvl="0"/>
            <a:r>
              <a:rPr lang="en-US" noProof="0" smtClean="0"/>
              <a:t>Click icon to add media</a:t>
            </a:r>
            <a:endParaRPr lang="en-US" noProof="0" dirty="0"/>
          </a:p>
        </p:txBody>
      </p:sp>
    </p:spTree>
    <p:extLst>
      <p:ext uri="{BB962C8B-B14F-4D97-AF65-F5344CB8AC3E}">
        <p14:creationId xmlns:p14="http://schemas.microsoft.com/office/powerpoint/2010/main" val="1682704720"/>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tandard video">
    <p:bg>
      <p:bgPr>
        <a:solidFill>
          <a:schemeClr val="tx1"/>
        </a:solidFill>
        <a:effectLst/>
      </p:bgPr>
    </p:bg>
    <p:spTree>
      <p:nvGrpSpPr>
        <p:cNvPr id="1" name=""/>
        <p:cNvGrpSpPr/>
        <p:nvPr/>
      </p:nvGrpSpPr>
      <p:grpSpPr>
        <a:xfrm>
          <a:off x="0" y="0"/>
          <a:ext cx="0" cy="0"/>
          <a:chOff x="0" y="0"/>
          <a:chExt cx="0" cy="0"/>
        </a:xfrm>
      </p:grpSpPr>
      <p:sp>
        <p:nvSpPr>
          <p:cNvPr id="21" name="Media Placeholder 20"/>
          <p:cNvSpPr>
            <a:spLocks noGrp="1"/>
          </p:cNvSpPr>
          <p:nvPr>
            <p:ph type="media" sz="quarter" idx="10"/>
          </p:nvPr>
        </p:nvSpPr>
        <p:spPr>
          <a:xfrm>
            <a:off x="2179339" y="584002"/>
            <a:ext cx="4424562"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kern="1200">
                <a:solidFill>
                  <a:schemeClr val="lt1"/>
                </a:solidFill>
                <a:latin typeface="+mn-lt"/>
                <a:ea typeface="+mn-ea"/>
                <a:cs typeface="CiscoSans"/>
              </a:defRPr>
            </a:lvl1pPr>
          </a:lstStyle>
          <a:p>
            <a:pPr lvl="0"/>
            <a:r>
              <a:rPr lang="en-US" noProof="0" smtClean="0"/>
              <a:t>Click icon to add media</a:t>
            </a:r>
            <a:endParaRPr lang="en-US" noProof="0" dirty="0"/>
          </a:p>
        </p:txBody>
      </p:sp>
    </p:spTree>
    <p:extLst>
      <p:ext uri="{BB962C8B-B14F-4D97-AF65-F5344CB8AC3E}">
        <p14:creationId xmlns:p14="http://schemas.microsoft.com/office/powerpoint/2010/main" val="531989282"/>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rotWithShape="1">
          <a:gsLst>
            <a:gs pos="0">
              <a:srgbClr val="35A2D6"/>
            </a:gs>
            <a:gs pos="999">
              <a:srgbClr val="35A2D6"/>
            </a:gs>
            <a:gs pos="100000">
              <a:srgbClr val="2968AF"/>
            </a:gs>
          </a:gsLst>
          <a:lin ang="5400000"/>
        </a:gradFill>
        <a:effectLst/>
      </p:bgPr>
    </p:bg>
    <p:spTree>
      <p:nvGrpSpPr>
        <p:cNvPr id="1" name=""/>
        <p:cNvGrpSpPr/>
        <p:nvPr/>
      </p:nvGrpSpPr>
      <p:grpSpPr>
        <a:xfrm>
          <a:off x="0" y="0"/>
          <a:ext cx="0" cy="0"/>
          <a:chOff x="0" y="0"/>
          <a:chExt cx="0" cy="0"/>
        </a:xfrm>
      </p:grpSpPr>
      <p:pic>
        <p:nvPicPr>
          <p:cNvPr id="2"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9144000" cy="514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descr="pref_1-line_logo+tagline-rt-white-CMYK.ai"/>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92088" y="1643063"/>
            <a:ext cx="87598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8759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1_Closing_Photo">
    <p:spTree>
      <p:nvGrpSpPr>
        <p:cNvPr id="1" name=""/>
        <p:cNvGrpSpPr/>
        <p:nvPr/>
      </p:nvGrpSpPr>
      <p:grpSpPr>
        <a:xfrm>
          <a:off x="0" y="0"/>
          <a:ext cx="0" cy="0"/>
          <a:chOff x="0" y="0"/>
          <a:chExt cx="0" cy="0"/>
        </a:xfrm>
      </p:grpSpPr>
      <p:pic>
        <p:nvPicPr>
          <p:cNvPr id="16" name="Picture Placeholder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216" y="-2571"/>
            <a:ext cx="9150431" cy="5148643"/>
          </a:xfrm>
          <a:prstGeom prst="rect">
            <a:avLst/>
          </a:prstGeom>
        </p:spPr>
      </p:pic>
      <p:pic>
        <p:nvPicPr>
          <p:cNvPr id="17" name="Picture 16" descr="pref_1-line_logo+tagline-rt-white-CMYK.ai"/>
          <p:cNvPicPr>
            <a:picLocks noChangeAspect="1"/>
          </p:cNvPicPr>
          <p:nvPr userDrawn="1"/>
        </p:nvPicPr>
        <p:blipFill>
          <a:blip r:embed="rId3">
            <a:duotone>
              <a:prstClr val="black"/>
              <a:schemeClr val="accent3">
                <a:tint val="45000"/>
                <a:satMod val="400000"/>
              </a:schemeClr>
            </a:duotone>
            <a:lum bright="-100000" contrast="-100000"/>
            <a:alphaModFix amt="60000"/>
            <a:extLst>
              <a:ext uri="{28A0092B-C50C-407E-A947-70E740481C1C}">
                <a14:useLocalDpi xmlns:a14="http://schemas.microsoft.com/office/drawing/2010/main"/>
              </a:ext>
            </a:extLst>
          </a:blip>
          <a:stretch>
            <a:fillRect/>
          </a:stretch>
        </p:blipFill>
        <p:spPr>
          <a:xfrm>
            <a:off x="191745" y="1643634"/>
            <a:ext cx="8760510" cy="1856232"/>
          </a:xfrm>
          <a:prstGeom prst="rect">
            <a:avLst/>
          </a:prstGeom>
        </p:spPr>
      </p:pic>
    </p:spTree>
    <p:extLst>
      <p:ext uri="{BB962C8B-B14F-4D97-AF65-F5344CB8AC3E}">
        <p14:creationId xmlns:p14="http://schemas.microsoft.com/office/powerpoint/2010/main" val="3991445859"/>
      </p:ext>
    </p:extLst>
  </p:cSld>
  <p:clrMapOvr>
    <a:masterClrMapping/>
  </p:clrMapOvr>
  <p:transition xmlns:p14="http://schemas.microsoft.com/office/powerpoint/2010/mai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Segue">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cs typeface="CiscoSans Thin"/>
              </a:defRPr>
            </a:lvl1pPr>
          </a:lstStyle>
          <a:p>
            <a:r>
              <a:rPr lang="en-GB" dirty="0" smtClean="0"/>
              <a:t>Section Title Goes Here</a:t>
            </a:r>
            <a:endParaRPr lang="en-US" dirty="0"/>
          </a:p>
        </p:txBody>
      </p:sp>
      <p:sp>
        <p:nvSpPr>
          <p:cNvPr id="7"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4ABDCABE-3F10-B64C-92F1-862014417034}" type="slidenum">
              <a:rPr lang="en-US" sz="600">
                <a:solidFill>
                  <a:schemeClr val="bg1">
                    <a:alpha val="60000"/>
                  </a:schemeClr>
                </a:solidFill>
                <a:latin typeface="+mn-lt"/>
                <a:ea typeface="+mn-ea"/>
                <a:cs typeface="CiscoSans Thin"/>
              </a:rPr>
              <a:pPr algn="r" defTabSz="610744" fontAlgn="auto">
                <a:spcBef>
                  <a:spcPts val="0"/>
                </a:spcBef>
                <a:spcAft>
                  <a:spcPts val="0"/>
                </a:spcAft>
                <a:defRPr/>
              </a:pPr>
              <a:t>‹#›</a:t>
            </a:fld>
            <a:endParaRPr lang="en-US" sz="600" dirty="0">
              <a:solidFill>
                <a:schemeClr val="bg1">
                  <a:alpha val="60000"/>
                </a:schemeClr>
              </a:solidFill>
              <a:latin typeface="+mn-lt"/>
              <a:ea typeface="+mn-ea"/>
              <a:cs typeface="CiscoSans Thin"/>
            </a:endParaRPr>
          </a:p>
        </p:txBody>
      </p:sp>
      <p:sp>
        <p:nvSpPr>
          <p:cNvPr id="8"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bg1">
                    <a:alpha val="60000"/>
                  </a:schemeClr>
                </a:solidFill>
                <a:latin typeface="+mn-lt"/>
                <a:ea typeface="+mn-ea"/>
                <a:cs typeface="CiscoSans Thin"/>
              </a:rPr>
              <a:t>© 2014  Cisco and/or its affiliates. All rights reserved.   Cisco Confidential</a:t>
            </a:r>
          </a:p>
        </p:txBody>
      </p:sp>
      <p:pic>
        <p:nvPicPr>
          <p:cNvPr id="10" name="Picture 2" descr="C:\Users\spius\Pictures\cisco logo blue gradient.png"/>
          <p:cNvPicPr>
            <a:picLocks noChangeAspect="1" noChangeArrowheads="1"/>
          </p:cNvPicPr>
          <p:nvPr userDrawn="1"/>
        </p:nvPicPr>
        <p:blipFill>
          <a:blip r:embed="rId2" cstate="print">
            <a:biLevel thresh="25000"/>
            <a:alphaModFix amt="60000"/>
            <a:extLst>
              <a:ext uri="{28A0092B-C50C-407E-A947-70E740481C1C}">
                <a14:useLocalDpi xmlns:a14="http://schemas.microsoft.com/office/drawing/2010/main"/>
              </a:ext>
            </a:extLst>
          </a:blip>
          <a:srcRect/>
          <a:stretch>
            <a:fillRect/>
          </a:stretch>
        </p:blipFill>
        <p:spPr bwMode="auto">
          <a:xfrm>
            <a:off x="474175" y="4625773"/>
            <a:ext cx="431312" cy="26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059221"/>
      </p:ext>
    </p:extLst>
  </p:cSld>
  <p:clrMapOvr>
    <a:masterClrMapping/>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3"/>
          <p:cNvSpPr>
            <a:spLocks noChangeArrowheads="1"/>
          </p:cNvSpPr>
          <p:nvPr/>
        </p:nvSpPr>
        <p:spPr bwMode="white">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1" tIns="34286" rIns="68571" bIns="34286" anchor="ctr"/>
          <a:lstStyle/>
          <a:p>
            <a:endParaRPr lang="en-US"/>
          </a:p>
        </p:txBody>
      </p:sp>
      <p:sp>
        <p:nvSpPr>
          <p:cNvPr id="4" name="Rectangle 6"/>
          <p:cNvSpPr>
            <a:spLocks noChangeArrowheads="1"/>
          </p:cNvSpPr>
          <p:nvPr/>
        </p:nvSpPr>
        <p:spPr bwMode="hidden">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1" tIns="34286" rIns="68571" bIns="34286" anchor="ctr"/>
          <a:lstStyle/>
          <a:p>
            <a:endParaRPr lang="en-US"/>
          </a:p>
        </p:txBody>
      </p:sp>
      <p:sp>
        <p:nvSpPr>
          <p:cNvPr id="7"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rgbClr val="3E6BB4"/>
                </a:solidFill>
                <a:latin typeface="+mj-lt"/>
                <a:cs typeface="CiscoSans Thin"/>
              </a:defRPr>
            </a:lvl1pPr>
          </a:lstStyle>
          <a:p>
            <a:r>
              <a:rPr lang="en-GB" dirty="0" smtClean="0"/>
              <a:t>Section Title Goes Here</a:t>
            </a:r>
            <a:endParaRPr lang="en-US" dirty="0"/>
          </a:p>
        </p:txBody>
      </p:sp>
    </p:spTree>
    <p:extLst>
      <p:ext uri="{BB962C8B-B14F-4D97-AF65-F5344CB8AC3E}">
        <p14:creationId xmlns:p14="http://schemas.microsoft.com/office/powerpoint/2010/main" val="3712191514"/>
      </p:ext>
    </p:extLst>
  </p:cSld>
  <p:clrMapOvr>
    <a:masterClrMapping/>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ulti_Slid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GB" dirty="0" smtClean="0"/>
              <a:t>Click to edit text</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3749167052"/>
      </p:ext>
    </p:extLst>
  </p:cSld>
  <p:clrMapOvr>
    <a:masterClrMapping/>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37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smtClean="0"/>
              <a:t>Click to edit text</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78301120"/>
      </p:ext>
    </p:extLst>
  </p:cSld>
  <p:clrMapOvr>
    <a:masterClrMapping/>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rgbClr val="676767"/>
                </a:solidFill>
                <a:latin typeface="+mn-lt"/>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GB" dirty="0" smtClean="0"/>
              <a:t>Click to edit Text</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3914425567"/>
      </p:ext>
    </p:extLst>
  </p:cSld>
  <p:clrMapOvr>
    <a:masterClrMapping/>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89660" y="895601"/>
            <a:ext cx="8398739"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rgbClr val="676767"/>
                </a:solidFill>
                <a:latin typeface="+mn-lt"/>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GB" dirty="0" smtClean="0"/>
              <a:t>Click to edit Text</a:t>
            </a:r>
          </a:p>
        </p:txBody>
      </p:sp>
    </p:spTree>
    <p:extLst>
      <p:ext uri="{BB962C8B-B14F-4D97-AF65-F5344CB8AC3E}">
        <p14:creationId xmlns:p14="http://schemas.microsoft.com/office/powerpoint/2010/main" val="4110407128"/>
      </p:ext>
    </p:extLst>
  </p:cSld>
  <p:clrMapOvr>
    <a:masterClrMapping/>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theme" Target="../theme/theme1.xml"/><Relationship Id="rId4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smtClean="0"/>
              <a:t>Title Goes Here</a:t>
            </a:r>
            <a:endParaRPr lang="en-GB" dirty="0"/>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4ABDCABE-3F10-B64C-92F1-862014417034}" type="slidenum">
              <a:rPr lang="en-US" sz="600">
                <a:solidFill>
                  <a:srgbClr val="000000">
                    <a:alpha val="25000"/>
                  </a:srgbClr>
                </a:solidFill>
                <a:latin typeface="+mn-lt"/>
                <a:ea typeface="+mn-ea"/>
                <a:cs typeface="CiscoSans Thin"/>
              </a:rPr>
              <a:pPr algn="r" defTabSz="610744" fontAlgn="auto">
                <a:spcBef>
                  <a:spcPts val="0"/>
                </a:spcBef>
                <a:spcAft>
                  <a:spcPts val="0"/>
                </a:spcAft>
                <a:defRPr/>
              </a:pPr>
              <a:t>‹#›</a:t>
            </a:fld>
            <a:endParaRPr lang="en-US" sz="600" dirty="0">
              <a:solidFill>
                <a:srgbClr val="000000">
                  <a:alpha val="25000"/>
                </a:srgb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rgbClr val="000000">
                    <a:alpha val="25000"/>
                  </a:srgbClr>
                </a:solidFill>
                <a:latin typeface="+mn-lt"/>
                <a:ea typeface="+mn-ea"/>
                <a:cs typeface="CiscoSans Thin"/>
              </a:rPr>
              <a:t>© 2014  Cisco and/or its affiliates. All rights reserved.   Cisco Confidential</a:t>
            </a:r>
          </a:p>
        </p:txBody>
      </p:sp>
      <p:pic>
        <p:nvPicPr>
          <p:cNvPr id="7" name="Picture 2" descr="C:\Users\spius\Pictures\cisco logo blue gradient.png"/>
          <p:cNvPicPr>
            <a:picLocks noChangeAspect="1" noChangeArrowheads="1"/>
          </p:cNvPicPr>
          <p:nvPr/>
        </p:nvPicPr>
        <p:blipFill>
          <a:blip r:embed="rId40" cstate="print">
            <a:extLst>
              <a:ext uri="{28A0092B-C50C-407E-A947-70E740481C1C}">
                <a14:useLocalDpi xmlns:a14="http://schemas.microsoft.com/office/drawing/2010/main"/>
              </a:ext>
            </a:extLst>
          </a:blip>
          <a:srcRect/>
          <a:stretch>
            <a:fillRect/>
          </a:stretch>
        </p:blipFill>
        <p:spPr bwMode="auto">
          <a:xfrm>
            <a:off x="474175" y="4625773"/>
            <a:ext cx="431312" cy="26517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74" r:id="rId1"/>
    <p:sldLayoutId id="2147483919" r:id="rId2"/>
    <p:sldLayoutId id="2147483875" r:id="rId3"/>
    <p:sldLayoutId id="2147483877" r:id="rId4"/>
    <p:sldLayoutId id="2147483876" r:id="rId5"/>
    <p:sldLayoutId id="2147483878" r:id="rId6"/>
    <p:sldLayoutId id="2147483881" r:id="rId7"/>
    <p:sldLayoutId id="2147483880" r:id="rId8"/>
    <p:sldLayoutId id="2147483905" r:id="rId9"/>
    <p:sldLayoutId id="2147483906" r:id="rId10"/>
    <p:sldLayoutId id="2147483879" r:id="rId11"/>
    <p:sldLayoutId id="2147483883" r:id="rId12"/>
    <p:sldLayoutId id="2147483886" r:id="rId13"/>
    <p:sldLayoutId id="2147483887" r:id="rId14"/>
    <p:sldLayoutId id="2147483884" r:id="rId15"/>
    <p:sldLayoutId id="2147483885" r:id="rId16"/>
    <p:sldLayoutId id="2147483907" r:id="rId17"/>
    <p:sldLayoutId id="2147483889" r:id="rId18"/>
    <p:sldLayoutId id="2147483890" r:id="rId19"/>
    <p:sldLayoutId id="2147483891" r:id="rId20"/>
    <p:sldLayoutId id="2147483892" r:id="rId21"/>
    <p:sldLayoutId id="2147483893" r:id="rId22"/>
    <p:sldLayoutId id="2147483917" r:id="rId23"/>
    <p:sldLayoutId id="2147483918" r:id="rId24"/>
    <p:sldLayoutId id="2147483895" r:id="rId25"/>
    <p:sldLayoutId id="2147483871" r:id="rId26"/>
    <p:sldLayoutId id="2147483921" r:id="rId27"/>
    <p:sldLayoutId id="2147483898" r:id="rId28"/>
    <p:sldLayoutId id="2147483908" r:id="rId29"/>
    <p:sldLayoutId id="2147483909" r:id="rId30"/>
    <p:sldLayoutId id="2147483910" r:id="rId31"/>
    <p:sldLayoutId id="2147483911" r:id="rId32"/>
    <p:sldLayoutId id="2147483914" r:id="rId33"/>
    <p:sldLayoutId id="2147483896" r:id="rId34"/>
    <p:sldLayoutId id="2147483912" r:id="rId35"/>
    <p:sldLayoutId id="2147483913" r:id="rId36"/>
    <p:sldLayoutId id="2147483897" r:id="rId37"/>
    <p:sldLayoutId id="2147483920" r:id="rId38"/>
  </p:sldLayoutIdLst>
  <p:transition xmlns:p14="http://schemas.microsoft.com/office/powerpoint/2010/main" spd="slow">
    <p:wipe/>
  </p:transition>
  <p:timing>
    <p:tnLst>
      <p:par>
        <p:cTn xmlns:p14="http://schemas.microsoft.com/office/powerpoint/2010/main" id="1" dur="indefinite" restart="never" nodeType="tmRoot"/>
      </p:par>
    </p:tnLst>
  </p:timing>
  <p:txStyles>
    <p:titleStyle>
      <a:lvl1pPr algn="l" defTabSz="684213" rtl="0" eaLnBrk="1" fontAlgn="base" hangingPunct="1">
        <a:lnSpc>
          <a:spcPct val="80000"/>
        </a:lnSpc>
        <a:spcBef>
          <a:spcPct val="0"/>
        </a:spcBef>
        <a:spcAft>
          <a:spcPct val="0"/>
        </a:spcAft>
        <a:defRPr lang="en-US" sz="3200" kern="1200" dirty="0">
          <a:solidFill>
            <a:srgbClr val="676767"/>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1.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jsfiddle.net/nextsupport/zp9bw4h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xq.cisco.com/next/NeXtSite/trial/ctm.html" TargetMode="Externa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jsfiddle.net/nextsupport/LcgyhvL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0.png"/><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2.png"/><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err="1" smtClean="0"/>
              <a:t>NeXt</a:t>
            </a:r>
            <a:r>
              <a:rPr lang="en-US" dirty="0" smtClean="0"/>
              <a:t> Team</a:t>
            </a:r>
            <a:endParaRPr lang="en-US" dirty="0"/>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r>
              <a:rPr lang="en-US" dirty="0" smtClean="0"/>
              <a:t>2015-06-01</a:t>
            </a:r>
            <a:endParaRPr lang="en-US" dirty="0"/>
          </a:p>
        </p:txBody>
      </p:sp>
      <p:sp>
        <p:nvSpPr>
          <p:cNvPr id="5" name="Text Placeholder 4"/>
          <p:cNvSpPr>
            <a:spLocks noGrp="1"/>
          </p:cNvSpPr>
          <p:nvPr>
            <p:ph type="body" sz="quarter" idx="13"/>
          </p:nvPr>
        </p:nvSpPr>
        <p:spPr/>
        <p:txBody>
          <a:bodyPr/>
          <a:lstStyle/>
          <a:p>
            <a:endParaRPr lang="en-US" dirty="0"/>
          </a:p>
        </p:txBody>
      </p:sp>
      <p:sp>
        <p:nvSpPr>
          <p:cNvPr id="6" name="Title 5"/>
          <p:cNvSpPr>
            <a:spLocks noGrp="1"/>
          </p:cNvSpPr>
          <p:nvPr>
            <p:ph type="ctrTitle"/>
          </p:nvPr>
        </p:nvSpPr>
        <p:spPr/>
        <p:txBody>
          <a:bodyPr/>
          <a:lstStyle/>
          <a:p>
            <a:r>
              <a:rPr lang="en-US" dirty="0" err="1" smtClean="0"/>
              <a:t>NeXt</a:t>
            </a:r>
            <a:r>
              <a:rPr lang="en-US" dirty="0" smtClean="0"/>
              <a:t> UI Toolkit Workshop</a:t>
            </a:r>
            <a:endParaRPr lang="en-US" dirty="0"/>
          </a:p>
        </p:txBody>
      </p:sp>
    </p:spTree>
    <p:extLst>
      <p:ext uri="{BB962C8B-B14F-4D97-AF65-F5344CB8AC3E}">
        <p14:creationId xmlns:p14="http://schemas.microsoft.com/office/powerpoint/2010/main" val="1883293834"/>
      </p:ext>
    </p:extLst>
  </p:cSld>
  <p:clrMapOvr>
    <a:masterClrMapping/>
  </p:clrMapOvr>
  <p:transition xmlns:p14="http://schemas.microsoft.com/office/powerpoint/2010/mai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in </a:t>
            </a:r>
            <a:r>
              <a:rPr lang="en-US" dirty="0" err="1" smtClean="0"/>
              <a:t>NeXt</a:t>
            </a:r>
            <a:endParaRPr lang="en-US" dirty="0"/>
          </a:p>
        </p:txBody>
      </p:sp>
      <p:sp>
        <p:nvSpPr>
          <p:cNvPr id="3" name="Text Placeholder 2"/>
          <p:cNvSpPr>
            <a:spLocks noGrp="1"/>
          </p:cNvSpPr>
          <p:nvPr>
            <p:ph type="body" sz="quarter" idx="10"/>
          </p:nvPr>
        </p:nvSpPr>
        <p:spPr>
          <a:xfrm>
            <a:off x="239713" y="1081012"/>
            <a:ext cx="3915447" cy="3395741"/>
          </a:xfrm>
        </p:spPr>
        <p:txBody>
          <a:bodyPr/>
          <a:lstStyle/>
          <a:p>
            <a:r>
              <a:rPr lang="en-US" dirty="0" smtClean="0"/>
              <a:t>MVVM is a concept first introduced in Microsoft’s WPF framework.</a:t>
            </a:r>
          </a:p>
          <a:p>
            <a:r>
              <a:rPr lang="en-US" dirty="0" smtClean="0"/>
              <a:t>Completely separate the presentation layer and business logic layer.</a:t>
            </a:r>
          </a:p>
          <a:p>
            <a:r>
              <a:rPr lang="en-US" dirty="0" smtClean="0"/>
              <a:t>Model-driven design make it very easy for testing and automation.</a:t>
            </a:r>
          </a:p>
          <a:p>
            <a:endParaRPr lang="en-US" dirty="0" smtClean="0"/>
          </a:p>
          <a:p>
            <a:r>
              <a:rPr lang="en-US" dirty="0" smtClean="0"/>
              <a:t>See the </a:t>
            </a:r>
            <a:r>
              <a:rPr lang="en-US" dirty="0" smtClean="0">
                <a:solidFill>
                  <a:schemeClr val="accent3"/>
                </a:solidFill>
              </a:rPr>
              <a:t>SURPRISE</a:t>
            </a:r>
            <a:r>
              <a:rPr lang="en-US" dirty="0" smtClean="0">
                <a:solidFill>
                  <a:schemeClr val="tx1"/>
                </a:solidFill>
              </a:rPr>
              <a:t> </a:t>
            </a:r>
            <a:r>
              <a:rPr lang="en-US" dirty="0" smtClean="0"/>
              <a:t>demo</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4297429" y="811319"/>
            <a:ext cx="2538363" cy="2636147"/>
          </a:xfrm>
          <a:prstGeom prst="rect">
            <a:avLst/>
          </a:prstGeom>
        </p:spPr>
      </p:pic>
      <p:pic>
        <p:nvPicPr>
          <p:cNvPr id="6" name="Picture 5"/>
          <p:cNvPicPr>
            <a:picLocks noChangeAspect="1"/>
          </p:cNvPicPr>
          <p:nvPr/>
        </p:nvPicPr>
        <p:blipFill>
          <a:blip r:embed="rId3"/>
          <a:stretch>
            <a:fillRect/>
          </a:stretch>
        </p:blipFill>
        <p:spPr>
          <a:xfrm>
            <a:off x="6849338" y="255742"/>
            <a:ext cx="2114090" cy="3600230"/>
          </a:xfrm>
          <a:prstGeom prst="rect">
            <a:avLst/>
          </a:prstGeom>
        </p:spPr>
      </p:pic>
      <p:pic>
        <p:nvPicPr>
          <p:cNvPr id="7" name="Picture 6"/>
          <p:cNvPicPr>
            <a:picLocks noChangeAspect="1"/>
          </p:cNvPicPr>
          <p:nvPr/>
        </p:nvPicPr>
        <p:blipFill>
          <a:blip r:embed="rId4"/>
          <a:stretch>
            <a:fillRect/>
          </a:stretch>
        </p:blipFill>
        <p:spPr>
          <a:xfrm>
            <a:off x="6351449" y="2398684"/>
            <a:ext cx="1165789" cy="2150027"/>
          </a:xfrm>
          <a:prstGeom prst="rect">
            <a:avLst/>
          </a:prstGeom>
        </p:spPr>
      </p:pic>
    </p:spTree>
    <p:extLst>
      <p:ext uri="{BB962C8B-B14F-4D97-AF65-F5344CB8AC3E}">
        <p14:creationId xmlns:p14="http://schemas.microsoft.com/office/powerpoint/2010/main" val="13900010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85000" lnSpcReduction="20000"/>
          </a:bodyPr>
          <a:lstStyle/>
          <a:p>
            <a:r>
              <a:rPr lang="en-US" dirty="0" smtClean="0"/>
              <a:t>Topology basic graph visualization and interaction</a:t>
            </a:r>
          </a:p>
          <a:p>
            <a:r>
              <a:rPr lang="en-US" dirty="0" smtClean="0"/>
              <a:t>Multiple layout present (Force auto layout / Enterprise </a:t>
            </a:r>
            <a:r>
              <a:rPr lang="en-US" dirty="0"/>
              <a:t>network layout/  Hierarchical Layout</a:t>
            </a:r>
            <a:r>
              <a:rPr lang="en-US" dirty="0" smtClean="0"/>
              <a:t>)</a:t>
            </a:r>
          </a:p>
          <a:p>
            <a:r>
              <a:rPr lang="en-US" dirty="0" smtClean="0"/>
              <a:t>Large network scaling support (</a:t>
            </a:r>
            <a:r>
              <a:rPr lang="en-US" dirty="0"/>
              <a:t>aggregation</a:t>
            </a:r>
            <a:r>
              <a:rPr lang="en-US" dirty="0" smtClean="0"/>
              <a:t>/</a:t>
            </a:r>
            <a:r>
              <a:rPr lang="en-US" altLang="zh-CN" dirty="0" smtClean="0"/>
              <a:t>p</a:t>
            </a:r>
            <a:r>
              <a:rPr lang="en-US" dirty="0" smtClean="0"/>
              <a:t>rogressive rendering)</a:t>
            </a:r>
          </a:p>
          <a:p>
            <a:r>
              <a:rPr lang="en-US" dirty="0" smtClean="0"/>
              <a:t>Path / traffic </a:t>
            </a:r>
            <a:r>
              <a:rPr lang="en-US" dirty="0"/>
              <a:t>/ </a:t>
            </a:r>
            <a:r>
              <a:rPr lang="en-US" dirty="0" smtClean="0"/>
              <a:t>tunnel / group visualization</a:t>
            </a:r>
          </a:p>
          <a:p>
            <a:r>
              <a:rPr lang="en-US" dirty="0"/>
              <a:t>Build-in </a:t>
            </a:r>
            <a:r>
              <a:rPr lang="en-US" dirty="0" smtClean="0"/>
              <a:t>Map overlay </a:t>
            </a:r>
            <a:r>
              <a:rPr lang="en-US" dirty="0" smtClean="0"/>
              <a:t>(US </a:t>
            </a:r>
            <a:r>
              <a:rPr lang="en-US" dirty="0" smtClean="0"/>
              <a:t>map)</a:t>
            </a:r>
          </a:p>
          <a:p>
            <a:r>
              <a:rPr lang="en-US" dirty="0" smtClean="0"/>
              <a:t>Build-in interaction behaviors and extend interface (drag/zoom/hover/click/select/aggregate)</a:t>
            </a:r>
          </a:p>
          <a:p>
            <a:r>
              <a:rPr lang="en-US" dirty="0" smtClean="0"/>
              <a:t>Build-in 20+ icon and 5 themes</a:t>
            </a:r>
          </a:p>
          <a:p>
            <a:r>
              <a:rPr lang="en-US" dirty="0" smtClean="0"/>
              <a:t>Build-in tooltip manager / layout manager / node &amp; link extendibility</a:t>
            </a:r>
          </a:p>
          <a:p>
            <a:endParaRPr lang="en-US" dirty="0"/>
          </a:p>
        </p:txBody>
      </p:sp>
      <p:sp>
        <p:nvSpPr>
          <p:cNvPr id="3" name="Title 2"/>
          <p:cNvSpPr>
            <a:spLocks noGrp="1"/>
          </p:cNvSpPr>
          <p:nvPr>
            <p:ph type="title"/>
          </p:nvPr>
        </p:nvSpPr>
        <p:spPr/>
        <p:txBody>
          <a:bodyPr/>
          <a:lstStyle/>
          <a:p>
            <a:r>
              <a:rPr lang="en-US" dirty="0" smtClean="0"/>
              <a:t>Features</a:t>
            </a:r>
            <a:endParaRPr lang="en-US" dirty="0"/>
          </a:p>
        </p:txBody>
      </p:sp>
    </p:spTree>
    <p:extLst>
      <p:ext uri="{BB962C8B-B14F-4D97-AF65-F5344CB8AC3E}">
        <p14:creationId xmlns:p14="http://schemas.microsoft.com/office/powerpoint/2010/main" val="15036428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UI Toolkit Topology Architecture</a:t>
            </a:r>
            <a:endParaRPr lang="en-US" dirty="0"/>
          </a:p>
        </p:txBody>
      </p:sp>
      <p:sp>
        <p:nvSpPr>
          <p:cNvPr id="14" name="Rectangle 13"/>
          <p:cNvSpPr/>
          <p:nvPr/>
        </p:nvSpPr>
        <p:spPr>
          <a:xfrm>
            <a:off x="420415" y="3418497"/>
            <a:ext cx="8320689" cy="309582"/>
          </a:xfrm>
          <a:prstGeom prst="rect">
            <a:avLst/>
          </a:prstGeom>
          <a:solidFill>
            <a:srgbClr val="FFFFFF"/>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altLang="zh-CN" sz="900" dirty="0">
                <a:solidFill>
                  <a:schemeClr val="tx1"/>
                </a:solidFill>
              </a:rPr>
              <a:t>Topology</a:t>
            </a:r>
          </a:p>
        </p:txBody>
      </p:sp>
      <p:sp>
        <p:nvSpPr>
          <p:cNvPr id="11" name="Rectangle 10"/>
          <p:cNvSpPr/>
          <p:nvPr/>
        </p:nvSpPr>
        <p:spPr>
          <a:xfrm>
            <a:off x="420415" y="3837124"/>
            <a:ext cx="4160345" cy="309582"/>
          </a:xfrm>
          <a:prstGeom prst="rect">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ctr"/>
          <a:lstStyle/>
          <a:p>
            <a:pPr algn="ctr"/>
            <a:r>
              <a:rPr lang="en-US" altLang="zh-CN" sz="900" dirty="0">
                <a:solidFill>
                  <a:srgbClr val="528633"/>
                </a:solidFill>
              </a:rPr>
              <a:t>Observable Graph</a:t>
            </a:r>
          </a:p>
        </p:txBody>
      </p:sp>
      <p:sp>
        <p:nvSpPr>
          <p:cNvPr id="13" name="Rectangle 12"/>
          <p:cNvSpPr/>
          <p:nvPr/>
        </p:nvSpPr>
        <p:spPr>
          <a:xfrm>
            <a:off x="4659587" y="3831397"/>
            <a:ext cx="3074276" cy="309582"/>
          </a:xfrm>
          <a:prstGeom prst="rect">
            <a:avLst/>
          </a:prstGeom>
          <a:solidFill>
            <a:srgbClr val="FFFFFF"/>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altLang="zh-CN" sz="900" dirty="0">
                <a:solidFill>
                  <a:schemeClr val="tx1"/>
                </a:solidFill>
              </a:rPr>
              <a:t>SVG </a:t>
            </a:r>
            <a:r>
              <a:rPr lang="en-US" altLang="zh-CN" sz="900" dirty="0">
                <a:solidFill>
                  <a:schemeClr val="tx1"/>
                </a:solidFill>
              </a:rPr>
              <a:t>Renderer</a:t>
            </a:r>
          </a:p>
          <a:p>
            <a:pPr algn="ctr"/>
            <a:r>
              <a:rPr lang="en-US" altLang="zh-CN" sz="600" dirty="0">
                <a:solidFill>
                  <a:schemeClr val="bg1">
                    <a:lumMod val="50000"/>
                  </a:schemeClr>
                </a:solidFill>
              </a:rPr>
              <a:t>Stage/Group/Rectangle/Circle/</a:t>
            </a:r>
            <a:r>
              <a:rPr lang="en-US" altLang="zh-CN" sz="600" dirty="0">
                <a:solidFill>
                  <a:schemeClr val="bg1">
                    <a:lumMod val="50000"/>
                  </a:schemeClr>
                </a:solidFill>
              </a:rPr>
              <a:t>Icon/</a:t>
            </a:r>
            <a:r>
              <a:rPr lang="en-US" altLang="zh-CN" sz="600" dirty="0">
                <a:solidFill>
                  <a:schemeClr val="bg1">
                    <a:lumMod val="50000"/>
                  </a:schemeClr>
                </a:solidFill>
              </a:rPr>
              <a:t>Bezier Curves</a:t>
            </a:r>
          </a:p>
        </p:txBody>
      </p:sp>
      <p:sp>
        <p:nvSpPr>
          <p:cNvPr id="15" name="Rectangle 14"/>
          <p:cNvSpPr/>
          <p:nvPr/>
        </p:nvSpPr>
        <p:spPr>
          <a:xfrm>
            <a:off x="411656" y="4261006"/>
            <a:ext cx="762000" cy="309582"/>
          </a:xfrm>
          <a:prstGeom prst="rect">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ctr"/>
          <a:lstStyle/>
          <a:p>
            <a:pPr algn="ctr"/>
            <a:r>
              <a:rPr lang="en-US" altLang="zh-CN" sz="900" dirty="0">
                <a:solidFill>
                  <a:schemeClr val="accent2">
                    <a:lumMod val="75000"/>
                  </a:schemeClr>
                </a:solidFill>
              </a:rPr>
              <a:t>Vertex</a:t>
            </a:r>
          </a:p>
        </p:txBody>
      </p:sp>
      <p:sp>
        <p:nvSpPr>
          <p:cNvPr id="16" name="Rectangle 15"/>
          <p:cNvSpPr/>
          <p:nvPr/>
        </p:nvSpPr>
        <p:spPr>
          <a:xfrm>
            <a:off x="1255986" y="4261006"/>
            <a:ext cx="762000" cy="309582"/>
          </a:xfrm>
          <a:prstGeom prst="rect">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ctr"/>
          <a:lstStyle/>
          <a:p>
            <a:pPr algn="ctr"/>
            <a:r>
              <a:rPr lang="en-US" altLang="zh-CN" sz="900" dirty="0">
                <a:solidFill>
                  <a:schemeClr val="accent2">
                    <a:lumMod val="75000"/>
                  </a:schemeClr>
                </a:solidFill>
              </a:rPr>
              <a:t>Edge</a:t>
            </a:r>
          </a:p>
        </p:txBody>
      </p:sp>
      <p:sp>
        <p:nvSpPr>
          <p:cNvPr id="17" name="Rectangle 16"/>
          <p:cNvSpPr/>
          <p:nvPr/>
        </p:nvSpPr>
        <p:spPr>
          <a:xfrm>
            <a:off x="2114328" y="4261006"/>
            <a:ext cx="762000" cy="309582"/>
          </a:xfrm>
          <a:prstGeom prst="rect">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ctr"/>
          <a:lstStyle/>
          <a:p>
            <a:pPr algn="ctr"/>
            <a:r>
              <a:rPr lang="en-US" altLang="zh-CN" sz="800" dirty="0">
                <a:solidFill>
                  <a:schemeClr val="accent2">
                    <a:lumMod val="75000"/>
                  </a:schemeClr>
                </a:solidFill>
              </a:rPr>
              <a:t>VertexSet</a:t>
            </a:r>
          </a:p>
        </p:txBody>
      </p:sp>
      <p:sp>
        <p:nvSpPr>
          <p:cNvPr id="18" name="Rectangle 17"/>
          <p:cNvSpPr/>
          <p:nvPr/>
        </p:nvSpPr>
        <p:spPr>
          <a:xfrm>
            <a:off x="2967418" y="4261006"/>
            <a:ext cx="762000" cy="309582"/>
          </a:xfrm>
          <a:prstGeom prst="rect">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ctr"/>
          <a:lstStyle/>
          <a:p>
            <a:pPr algn="ctr"/>
            <a:r>
              <a:rPr lang="en-US" altLang="zh-CN" sz="800" dirty="0">
                <a:solidFill>
                  <a:schemeClr val="accent2">
                    <a:lumMod val="75000"/>
                  </a:schemeClr>
                </a:solidFill>
              </a:rPr>
              <a:t>EdgeSet</a:t>
            </a:r>
          </a:p>
        </p:txBody>
      </p:sp>
      <p:sp>
        <p:nvSpPr>
          <p:cNvPr id="19" name="Rectangle 18"/>
          <p:cNvSpPr/>
          <p:nvPr/>
        </p:nvSpPr>
        <p:spPr>
          <a:xfrm>
            <a:off x="3809996" y="4261006"/>
            <a:ext cx="762000" cy="309582"/>
          </a:xfrm>
          <a:prstGeom prst="rect">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ctr"/>
          <a:lstStyle/>
          <a:p>
            <a:pPr algn="ctr"/>
            <a:r>
              <a:rPr lang="en-US" altLang="zh-CN" sz="700" dirty="0">
                <a:solidFill>
                  <a:schemeClr val="accent2">
                    <a:lumMod val="75000"/>
                  </a:schemeClr>
                </a:solidFill>
              </a:rPr>
              <a:t>EdgeSet Collection</a:t>
            </a:r>
          </a:p>
        </p:txBody>
      </p:sp>
      <p:sp>
        <p:nvSpPr>
          <p:cNvPr id="20" name="Rectangle 19"/>
          <p:cNvSpPr/>
          <p:nvPr/>
        </p:nvSpPr>
        <p:spPr>
          <a:xfrm>
            <a:off x="4659587" y="4255279"/>
            <a:ext cx="3074276" cy="309582"/>
          </a:xfrm>
          <a:prstGeom prst="rect">
            <a:avLst/>
          </a:prstGeom>
          <a:solidFill>
            <a:srgbClr val="FFFFFF"/>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altLang="zh-CN" sz="900" dirty="0">
                <a:solidFill>
                  <a:schemeClr val="tx1"/>
                </a:solidFill>
              </a:rPr>
              <a:t>nx.graphic.Component</a:t>
            </a:r>
          </a:p>
        </p:txBody>
      </p:sp>
      <p:sp>
        <p:nvSpPr>
          <p:cNvPr id="21" name="Rectangle 20"/>
          <p:cNvSpPr/>
          <p:nvPr/>
        </p:nvSpPr>
        <p:spPr>
          <a:xfrm>
            <a:off x="420416" y="1921598"/>
            <a:ext cx="8320689" cy="1425465"/>
          </a:xfrm>
          <a:prstGeom prst="rect">
            <a:avLst/>
          </a:prstGeom>
          <a:solidFill>
            <a:srgbClr val="FFFFFF"/>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ltLang="zh-CN" sz="900" dirty="0">
              <a:solidFill>
                <a:schemeClr val="tx1"/>
              </a:solidFill>
            </a:endParaRPr>
          </a:p>
        </p:txBody>
      </p:sp>
      <p:sp>
        <p:nvSpPr>
          <p:cNvPr id="22" name="Rectangle 21"/>
          <p:cNvSpPr/>
          <p:nvPr/>
        </p:nvSpPr>
        <p:spPr>
          <a:xfrm>
            <a:off x="411652" y="1518737"/>
            <a:ext cx="8320689" cy="309582"/>
          </a:xfrm>
          <a:prstGeom prst="rect">
            <a:avLst/>
          </a:prstGeom>
          <a:solidFill>
            <a:srgbClr val="FFFFFF"/>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altLang="zh-CN" sz="900" dirty="0">
                <a:solidFill>
                  <a:schemeClr val="tx1"/>
                </a:solidFill>
              </a:rPr>
              <a:t>Scene</a:t>
            </a:r>
          </a:p>
          <a:p>
            <a:pPr algn="ctr"/>
            <a:r>
              <a:rPr lang="en-US" altLang="zh-CN" sz="600" dirty="0">
                <a:solidFill>
                  <a:srgbClr val="7F7F7F"/>
                </a:solidFill>
              </a:rPr>
              <a:t>Default Scene/Selection Scene/Select Node Scene/Zoom Scene</a:t>
            </a:r>
          </a:p>
        </p:txBody>
      </p:sp>
      <p:sp>
        <p:nvSpPr>
          <p:cNvPr id="23" name="Rectangle 22"/>
          <p:cNvSpPr/>
          <p:nvPr/>
        </p:nvSpPr>
        <p:spPr>
          <a:xfrm>
            <a:off x="7824949" y="3837124"/>
            <a:ext cx="942432" cy="733464"/>
          </a:xfrm>
          <a:prstGeom prst="rect">
            <a:avLst/>
          </a:prstGeom>
          <a:ln>
            <a:solidFill>
              <a:schemeClr val="accent6">
                <a:lumMod val="40000"/>
                <a:lumOff val="60000"/>
              </a:schemeClr>
            </a:solidFill>
          </a:ln>
        </p:spPr>
        <p:style>
          <a:lnRef idx="2">
            <a:schemeClr val="accent3"/>
          </a:lnRef>
          <a:fillRef idx="1">
            <a:schemeClr val="lt1"/>
          </a:fillRef>
          <a:effectRef idx="0">
            <a:schemeClr val="accent3"/>
          </a:effectRef>
          <a:fontRef idx="minor">
            <a:schemeClr val="dk1"/>
          </a:fontRef>
        </p:style>
        <p:txBody>
          <a:bodyPr lIns="68589" tIns="34295" rIns="68589" bIns="34295" rtlCol="0" anchor="ctr"/>
          <a:lstStyle/>
          <a:p>
            <a:pPr algn="ctr"/>
            <a:r>
              <a:rPr lang="en-US" altLang="zh-CN" sz="900" dirty="0">
                <a:solidFill>
                  <a:schemeClr val="accent6">
                    <a:lumMod val="40000"/>
                    <a:lumOff val="60000"/>
                  </a:schemeClr>
                </a:solidFill>
              </a:rPr>
              <a:t>Geometry</a:t>
            </a:r>
          </a:p>
        </p:txBody>
      </p:sp>
      <p:sp>
        <p:nvSpPr>
          <p:cNvPr id="24" name="Rectangle 23"/>
          <p:cNvSpPr/>
          <p:nvPr/>
        </p:nvSpPr>
        <p:spPr>
          <a:xfrm>
            <a:off x="420414" y="1120652"/>
            <a:ext cx="1918142" cy="309582"/>
          </a:xfrm>
          <a:prstGeom prst="rect">
            <a:avLst/>
          </a:prstGeom>
          <a:solidFill>
            <a:srgbClr val="FFFFFF"/>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altLang="zh-CN" sz="900" dirty="0">
                <a:solidFill>
                  <a:schemeClr val="tx1"/>
                </a:solidFill>
              </a:rPr>
              <a:t>Tooltip Manager</a:t>
            </a:r>
          </a:p>
          <a:p>
            <a:pPr algn="ctr"/>
            <a:r>
              <a:rPr lang="en-US" altLang="zh-CN" sz="600" dirty="0">
                <a:solidFill>
                  <a:srgbClr val="7F7F7F"/>
                </a:solidFill>
              </a:rPr>
              <a:t>Node/Link/NodeSet/LinkSet</a:t>
            </a:r>
          </a:p>
        </p:txBody>
      </p:sp>
      <p:sp>
        <p:nvSpPr>
          <p:cNvPr id="25" name="Rectangle 24"/>
          <p:cNvSpPr/>
          <p:nvPr/>
        </p:nvSpPr>
        <p:spPr>
          <a:xfrm>
            <a:off x="2482196" y="1118024"/>
            <a:ext cx="2273737" cy="309582"/>
          </a:xfrm>
          <a:prstGeom prst="rect">
            <a:avLst/>
          </a:prstGeom>
          <a:solidFill>
            <a:srgbClr val="FFFFFF"/>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altLang="zh-CN" sz="900" dirty="0">
                <a:solidFill>
                  <a:schemeClr val="tx1"/>
                </a:solidFill>
              </a:rPr>
              <a:t>Layout manager</a:t>
            </a:r>
          </a:p>
          <a:p>
            <a:pPr algn="ctr"/>
            <a:r>
              <a:rPr lang="en-US" altLang="zh-CN" sz="600" dirty="0">
                <a:solidFill>
                  <a:srgbClr val="7F7F7F"/>
                </a:solidFill>
              </a:rPr>
              <a:t>Force/Hierarchical/Map/</a:t>
            </a:r>
            <a:r>
              <a:rPr lang="en-US" altLang="zh-CN" sz="600" dirty="0">
                <a:solidFill>
                  <a:srgbClr val="7F7F7F"/>
                </a:solidFill>
              </a:rPr>
              <a:t>Enterprise Network</a:t>
            </a:r>
          </a:p>
        </p:txBody>
      </p:sp>
      <p:sp>
        <p:nvSpPr>
          <p:cNvPr id="26" name="Rectangle 25"/>
          <p:cNvSpPr/>
          <p:nvPr/>
        </p:nvSpPr>
        <p:spPr>
          <a:xfrm>
            <a:off x="4887314" y="1118024"/>
            <a:ext cx="1620349" cy="309582"/>
          </a:xfrm>
          <a:prstGeom prst="rect">
            <a:avLst/>
          </a:prstGeom>
          <a:solidFill>
            <a:srgbClr val="FFFFFF"/>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altLang="zh-CN" sz="900" dirty="0">
                <a:solidFill>
                  <a:schemeClr val="tx1"/>
                </a:solidFill>
              </a:rPr>
              <a:t>Plugin</a:t>
            </a:r>
          </a:p>
          <a:p>
            <a:pPr algn="ctr"/>
            <a:r>
              <a:rPr lang="en-US" altLang="zh-CN" sz="600" dirty="0">
                <a:solidFill>
                  <a:srgbClr val="7F7F7F"/>
                </a:solidFill>
              </a:rPr>
              <a:t>Navigation/Thumbnail/3D</a:t>
            </a:r>
          </a:p>
        </p:txBody>
      </p:sp>
      <p:sp>
        <p:nvSpPr>
          <p:cNvPr id="27" name="Rectangle 26"/>
          <p:cNvSpPr/>
          <p:nvPr/>
        </p:nvSpPr>
        <p:spPr>
          <a:xfrm>
            <a:off x="6660063" y="1111928"/>
            <a:ext cx="2081039" cy="309582"/>
          </a:xfrm>
          <a:prstGeom prst="rect">
            <a:avLst/>
          </a:prstGeom>
          <a:solidFill>
            <a:srgbClr val="FFFFFF"/>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altLang="zh-CN" sz="900" dirty="0">
                <a:solidFill>
                  <a:schemeClr val="tx1"/>
                </a:solidFill>
              </a:rPr>
              <a:t>UI Components</a:t>
            </a:r>
          </a:p>
          <a:p>
            <a:pPr algn="ctr"/>
            <a:r>
              <a:rPr lang="en-US" altLang="zh-CN" sz="600" dirty="0">
                <a:solidFill>
                  <a:srgbClr val="7F7F7F"/>
                </a:solidFill>
              </a:rPr>
              <a:t>Popup/Font Icon</a:t>
            </a:r>
          </a:p>
        </p:txBody>
      </p:sp>
      <p:sp>
        <p:nvSpPr>
          <p:cNvPr id="29" name="Rectangle 28"/>
          <p:cNvSpPr/>
          <p:nvPr/>
        </p:nvSpPr>
        <p:spPr>
          <a:xfrm>
            <a:off x="499241" y="1982521"/>
            <a:ext cx="7707587" cy="1821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68589" tIns="34295" rIns="68589" bIns="34295" rtlCol="0" anchor="ctr"/>
          <a:lstStyle/>
          <a:p>
            <a:r>
              <a:rPr lang="en-US" altLang="zh-CN" sz="900" dirty="0">
                <a:solidFill>
                  <a:schemeClr val="accent3">
                    <a:lumMod val="50000"/>
                  </a:schemeClr>
                </a:solidFill>
              </a:rPr>
              <a:t>Path Layer</a:t>
            </a:r>
          </a:p>
        </p:txBody>
      </p:sp>
      <p:sp>
        <p:nvSpPr>
          <p:cNvPr id="30" name="Rectangle 29"/>
          <p:cNvSpPr/>
          <p:nvPr/>
        </p:nvSpPr>
        <p:spPr>
          <a:xfrm>
            <a:off x="499243" y="2200118"/>
            <a:ext cx="7707586" cy="1821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68589" tIns="34295" rIns="68589" bIns="34295" rtlCol="0" anchor="ctr"/>
          <a:lstStyle/>
          <a:p>
            <a:r>
              <a:rPr lang="en-US" altLang="zh-CN" sz="900" dirty="0">
                <a:solidFill>
                  <a:schemeClr val="accent3">
                    <a:lumMod val="50000"/>
                  </a:schemeClr>
                </a:solidFill>
              </a:rPr>
              <a:t>NodeSet Layer</a:t>
            </a:r>
          </a:p>
        </p:txBody>
      </p:sp>
      <p:sp>
        <p:nvSpPr>
          <p:cNvPr id="31" name="Rectangle 30"/>
          <p:cNvSpPr/>
          <p:nvPr/>
        </p:nvSpPr>
        <p:spPr>
          <a:xfrm>
            <a:off x="499243" y="2421662"/>
            <a:ext cx="7707586" cy="1821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68589" tIns="34295" rIns="68589" bIns="34295" rtlCol="0" anchor="ctr"/>
          <a:lstStyle/>
          <a:p>
            <a:r>
              <a:rPr lang="en-US" altLang="zh-CN" sz="900" dirty="0">
                <a:solidFill>
                  <a:schemeClr val="accent3">
                    <a:lumMod val="50000"/>
                  </a:schemeClr>
                </a:solidFill>
              </a:rPr>
              <a:t>Node layer</a:t>
            </a:r>
          </a:p>
        </p:txBody>
      </p:sp>
      <p:sp>
        <p:nvSpPr>
          <p:cNvPr id="32" name="Rectangle 31"/>
          <p:cNvSpPr/>
          <p:nvPr/>
        </p:nvSpPr>
        <p:spPr>
          <a:xfrm>
            <a:off x="499243" y="2655748"/>
            <a:ext cx="7707586" cy="1821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68589" tIns="34295" rIns="68589" bIns="34295" rtlCol="0" anchor="ctr"/>
          <a:lstStyle/>
          <a:p>
            <a:r>
              <a:rPr lang="en-US" altLang="zh-CN" sz="900" dirty="0">
                <a:solidFill>
                  <a:schemeClr val="accent3">
                    <a:lumMod val="50000"/>
                  </a:schemeClr>
                </a:solidFill>
              </a:rPr>
              <a:t>LinkSet Layer</a:t>
            </a:r>
          </a:p>
        </p:txBody>
      </p:sp>
      <p:sp>
        <p:nvSpPr>
          <p:cNvPr id="33" name="Rectangle 32"/>
          <p:cNvSpPr/>
          <p:nvPr/>
        </p:nvSpPr>
        <p:spPr>
          <a:xfrm>
            <a:off x="499243" y="2882283"/>
            <a:ext cx="7707586" cy="1821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68589" tIns="34295" rIns="68589" bIns="34295" rtlCol="0" anchor="ctr"/>
          <a:lstStyle/>
          <a:p>
            <a:r>
              <a:rPr lang="en-US" altLang="zh-CN" sz="900" dirty="0">
                <a:solidFill>
                  <a:schemeClr val="accent3">
                    <a:lumMod val="50000"/>
                  </a:schemeClr>
                </a:solidFill>
              </a:rPr>
              <a:t>Link Layer</a:t>
            </a:r>
          </a:p>
        </p:txBody>
      </p:sp>
      <p:sp>
        <p:nvSpPr>
          <p:cNvPr id="34" name="Rectangle 33"/>
          <p:cNvSpPr/>
          <p:nvPr/>
        </p:nvSpPr>
        <p:spPr>
          <a:xfrm>
            <a:off x="508002" y="3111479"/>
            <a:ext cx="7698827" cy="1821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68589" tIns="34295" rIns="68589" bIns="34295" rtlCol="0" anchor="ctr"/>
          <a:lstStyle/>
          <a:p>
            <a:r>
              <a:rPr lang="en-US" altLang="zh-CN" sz="900" dirty="0">
                <a:solidFill>
                  <a:schemeClr val="accent3">
                    <a:lumMod val="50000"/>
                  </a:schemeClr>
                </a:solidFill>
              </a:rPr>
              <a:t>Group Layer</a:t>
            </a:r>
          </a:p>
        </p:txBody>
      </p:sp>
      <p:sp>
        <p:nvSpPr>
          <p:cNvPr id="4" name="TextBox 3"/>
          <p:cNvSpPr txBox="1"/>
          <p:nvPr/>
        </p:nvSpPr>
        <p:spPr>
          <a:xfrm>
            <a:off x="8316824" y="2293407"/>
            <a:ext cx="415517" cy="762095"/>
          </a:xfrm>
          <a:prstGeom prst="rect">
            <a:avLst/>
          </a:prstGeom>
          <a:noFill/>
        </p:spPr>
        <p:txBody>
          <a:bodyPr vert="vert" wrap="none" lIns="68589" tIns="34295" rIns="68589" bIns="34295" rtlCol="0">
            <a:spAutoFit/>
          </a:bodyPr>
          <a:lstStyle/>
          <a:p>
            <a:r>
              <a:rPr lang="en-US" dirty="0" smtClean="0"/>
              <a:t>Layers</a:t>
            </a:r>
            <a:endParaRPr lang="en-US" dirty="0"/>
          </a:p>
        </p:txBody>
      </p:sp>
    </p:spTree>
    <p:extLst>
      <p:ext uri="{BB962C8B-B14F-4D97-AF65-F5344CB8AC3E}">
        <p14:creationId xmlns:p14="http://schemas.microsoft.com/office/powerpoint/2010/main" val="18752230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Task1</a:t>
            </a:r>
            <a:br>
              <a:rPr lang="en-US" dirty="0" smtClean="0"/>
            </a:br>
            <a:r>
              <a:rPr lang="en-US" sz="4800" dirty="0"/>
              <a:t>Download </a:t>
            </a:r>
            <a:r>
              <a:rPr lang="en-US" sz="4800" dirty="0" err="1"/>
              <a:t>NeXt</a:t>
            </a:r>
            <a:r>
              <a:rPr lang="en-US" sz="4800" dirty="0"/>
              <a:t> package and create a </a:t>
            </a:r>
            <a:r>
              <a:rPr lang="en-US" sz="4800" dirty="0" smtClean="0"/>
              <a:t>APP</a:t>
            </a:r>
            <a:endParaRPr lang="en-US" dirty="0"/>
          </a:p>
        </p:txBody>
      </p:sp>
    </p:spTree>
    <p:extLst>
      <p:ext uri="{BB962C8B-B14F-4D97-AF65-F5344CB8AC3E}">
        <p14:creationId xmlns:p14="http://schemas.microsoft.com/office/powerpoint/2010/main" val="1839482410"/>
      </p:ext>
    </p:extLst>
  </p:cSld>
  <p:clrMapOvr>
    <a:masterClrMapping/>
  </p:clrMapOvr>
  <p:transition xmlns:p14="http://schemas.microsoft.com/office/powerpoint/2010/mai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http://</a:t>
            </a:r>
            <a:r>
              <a:rPr lang="en-US" dirty="0" err="1" smtClean="0"/>
              <a:t>developer.cisco.com</a:t>
            </a:r>
            <a:r>
              <a:rPr lang="en-US" dirty="0" smtClean="0"/>
              <a:t>/site/next</a:t>
            </a:r>
            <a:endParaRPr lang="en-US" dirty="0"/>
          </a:p>
        </p:txBody>
      </p:sp>
    </p:spTree>
    <p:extLst>
      <p:ext uri="{BB962C8B-B14F-4D97-AF65-F5344CB8AC3E}">
        <p14:creationId xmlns:p14="http://schemas.microsoft.com/office/powerpoint/2010/main" val="2546405796"/>
      </p:ext>
    </p:extLst>
  </p:cSld>
  <p:clrMapOvr>
    <a:masterClrMapping/>
  </p:clrMapOvr>
  <p:transition xmlns:p14="http://schemas.microsoft.com/office/powerpoint/2010/mai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31896" y="1138589"/>
            <a:ext cx="4604657" cy="2651452"/>
            <a:chOff x="756556" y="1138589"/>
            <a:chExt cx="4604657" cy="2651452"/>
          </a:xfrm>
        </p:grpSpPr>
        <p:pic>
          <p:nvPicPr>
            <p:cNvPr id="4" name="Picture 3"/>
            <p:cNvPicPr>
              <a:picLocks noChangeAspect="1"/>
            </p:cNvPicPr>
            <p:nvPr/>
          </p:nvPicPr>
          <p:blipFill>
            <a:blip r:embed="rId2"/>
            <a:stretch>
              <a:fillRect/>
            </a:stretch>
          </p:blipFill>
          <p:spPr>
            <a:xfrm>
              <a:off x="756556" y="1138589"/>
              <a:ext cx="4604657" cy="2651452"/>
            </a:xfrm>
            <a:prstGeom prst="rect">
              <a:avLst/>
            </a:prstGeom>
          </p:spPr>
        </p:pic>
        <p:sp>
          <p:nvSpPr>
            <p:cNvPr id="6" name="Rounded Rectangle 5"/>
            <p:cNvSpPr/>
            <p:nvPr/>
          </p:nvSpPr>
          <p:spPr>
            <a:xfrm>
              <a:off x="1251857" y="2326821"/>
              <a:ext cx="2975429" cy="1002393"/>
            </a:xfrm>
            <a:prstGeom prst="roundRect">
              <a:avLst/>
            </a:prstGeom>
            <a:solidFill>
              <a:srgbClr val="36A4D7">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Rounded Rectangle 6"/>
            <p:cNvSpPr/>
            <p:nvPr/>
          </p:nvSpPr>
          <p:spPr>
            <a:xfrm>
              <a:off x="1404257" y="1572079"/>
              <a:ext cx="3312886" cy="328386"/>
            </a:xfrm>
            <a:prstGeom prst="roundRect">
              <a:avLst/>
            </a:prstGeom>
            <a:solidFill>
              <a:srgbClr val="36A4D7">
                <a:alpha val="2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8" name="Title 7"/>
          <p:cNvSpPr>
            <a:spLocks noGrp="1"/>
          </p:cNvSpPr>
          <p:nvPr>
            <p:ph type="title"/>
          </p:nvPr>
        </p:nvSpPr>
        <p:spPr/>
        <p:txBody>
          <a:bodyPr/>
          <a:lstStyle/>
          <a:p>
            <a:r>
              <a:rPr lang="en-US" dirty="0" smtClean="0"/>
              <a:t>Code snippet</a:t>
            </a:r>
            <a:endParaRPr lang="en-US" dirty="0"/>
          </a:p>
        </p:txBody>
      </p:sp>
    </p:spTree>
    <p:extLst>
      <p:ext uri="{BB962C8B-B14F-4D97-AF65-F5344CB8AC3E}">
        <p14:creationId xmlns:p14="http://schemas.microsoft.com/office/powerpoint/2010/main" val="3835303995"/>
      </p:ext>
    </p:extLst>
  </p:cSld>
  <p:clrMapOvr>
    <a:masterClrMapping/>
  </p:clrMapOvr>
  <p:transition xmlns:p14="http://schemas.microsoft.com/office/powerpoint/2010/mai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hlinkClick r:id="rId2"/>
              </a:rPr>
              <a:t>http://jsfiddle.net/nextsupport/zp9bw4h3/</a:t>
            </a:r>
            <a:endParaRPr lang="en-US" dirty="0"/>
          </a:p>
          <a:p>
            <a:endParaRPr lang="en-US" dirty="0"/>
          </a:p>
        </p:txBody>
      </p:sp>
      <p:sp>
        <p:nvSpPr>
          <p:cNvPr id="3" name="Title 2"/>
          <p:cNvSpPr>
            <a:spLocks noGrp="1"/>
          </p:cNvSpPr>
          <p:nvPr>
            <p:ph type="ctrTitle"/>
          </p:nvPr>
        </p:nvSpPr>
        <p:spPr/>
        <p:txBody>
          <a:bodyPr/>
          <a:lstStyle/>
          <a:p>
            <a:r>
              <a:rPr lang="en-US" dirty="0" smtClean="0"/>
              <a:t>Hello world</a:t>
            </a:r>
            <a:endParaRPr lang="en-US" dirty="0"/>
          </a:p>
        </p:txBody>
      </p:sp>
    </p:spTree>
    <p:extLst>
      <p:ext uri="{BB962C8B-B14F-4D97-AF65-F5344CB8AC3E}">
        <p14:creationId xmlns:p14="http://schemas.microsoft.com/office/powerpoint/2010/main" val="2865584908"/>
      </p:ext>
    </p:extLst>
  </p:cSld>
  <p:clrMapOvr>
    <a:masterClrMapping/>
  </p:clrMapOvr>
  <p:transition xmlns:p14="http://schemas.microsoft.com/office/powerpoint/2010/mai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Task2</a:t>
            </a:r>
            <a:br>
              <a:rPr lang="en-US" dirty="0" smtClean="0"/>
            </a:br>
            <a:r>
              <a:rPr lang="en-US" sz="4800" dirty="0"/>
              <a:t>Create a static topology</a:t>
            </a:r>
          </a:p>
        </p:txBody>
      </p:sp>
    </p:spTree>
    <p:extLst>
      <p:ext uri="{BB962C8B-B14F-4D97-AF65-F5344CB8AC3E}">
        <p14:creationId xmlns:p14="http://schemas.microsoft.com/office/powerpoint/2010/main" val="300240831"/>
      </p:ext>
    </p:extLst>
  </p:cSld>
  <p:clrMapOvr>
    <a:masterClrMapping/>
  </p:clrMapOvr>
  <p:transition xmlns:p14="http://schemas.microsoft.com/office/powerpoint/2010/mai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Prepare topology data (</a:t>
            </a:r>
            <a:r>
              <a:rPr lang="en-US" sz="2400" dirty="0"/>
              <a:t>Common Topology </a:t>
            </a:r>
            <a:r>
              <a:rPr lang="en-US" sz="2400" dirty="0" smtClean="0"/>
              <a:t>Model)</a:t>
            </a:r>
            <a:endParaRPr lang="en-US" sz="2400" dirty="0"/>
          </a:p>
        </p:txBody>
      </p:sp>
      <p:sp>
        <p:nvSpPr>
          <p:cNvPr id="4" name="TextBox 3"/>
          <p:cNvSpPr txBox="1"/>
          <p:nvPr/>
        </p:nvSpPr>
        <p:spPr>
          <a:xfrm>
            <a:off x="474445" y="1167664"/>
            <a:ext cx="8139849" cy="1200329"/>
          </a:xfrm>
          <a:prstGeom prst="rect">
            <a:avLst/>
          </a:prstGeom>
          <a:noFill/>
        </p:spPr>
        <p:txBody>
          <a:bodyPr wrap="square" rtlCol="0">
            <a:spAutoFit/>
          </a:bodyPr>
          <a:lstStyle/>
          <a:p>
            <a:r>
              <a:rPr lang="en-US" dirty="0" err="1"/>
              <a:t>NeXt</a:t>
            </a:r>
            <a:r>
              <a:rPr lang="en-US" dirty="0"/>
              <a:t> define an Common Topology Model (CTM) to describe and design topology. It follow Graph abstract data type in JSON format. The model has two major properties, namely nodes and links, which refers to graph's vertices and edges</a:t>
            </a:r>
            <a:r>
              <a:rPr lang="en-US" dirty="0" smtClean="0"/>
              <a:t>. -- </a:t>
            </a:r>
            <a:r>
              <a:rPr lang="en-US" dirty="0" smtClean="0">
                <a:hlinkClick r:id="rId2"/>
              </a:rPr>
              <a:t>Define</a:t>
            </a:r>
            <a:endParaRPr lang="en-US" dirty="0"/>
          </a:p>
        </p:txBody>
      </p:sp>
      <p:pic>
        <p:nvPicPr>
          <p:cNvPr id="6" name="Picture 5"/>
          <p:cNvPicPr>
            <a:picLocks noChangeAspect="1"/>
          </p:cNvPicPr>
          <p:nvPr/>
        </p:nvPicPr>
        <p:blipFill>
          <a:blip r:embed="rId3"/>
          <a:stretch>
            <a:fillRect/>
          </a:stretch>
        </p:blipFill>
        <p:spPr>
          <a:xfrm>
            <a:off x="515793" y="2418723"/>
            <a:ext cx="3009992" cy="1116610"/>
          </a:xfrm>
          <a:prstGeom prst="rect">
            <a:avLst/>
          </a:prstGeom>
        </p:spPr>
      </p:pic>
    </p:spTree>
    <p:extLst>
      <p:ext uri="{BB962C8B-B14F-4D97-AF65-F5344CB8AC3E}">
        <p14:creationId xmlns:p14="http://schemas.microsoft.com/office/powerpoint/2010/main" val="412403506"/>
      </p:ext>
    </p:extLst>
  </p:cSld>
  <p:clrMapOvr>
    <a:masterClrMapping/>
  </p:clrMapOvr>
  <p:transition xmlns:p14="http://schemas.microsoft.com/office/powerpoint/2010/mai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9463" y="159657"/>
            <a:ext cx="8277679" cy="4428594"/>
          </a:xfrm>
          <a:prstGeom prst="rect">
            <a:avLst/>
          </a:prstGeom>
        </p:spPr>
      </p:pic>
    </p:spTree>
    <p:extLst>
      <p:ext uri="{BB962C8B-B14F-4D97-AF65-F5344CB8AC3E}">
        <p14:creationId xmlns:p14="http://schemas.microsoft.com/office/powerpoint/2010/main" val="3250466886"/>
      </p:ext>
    </p:extLst>
  </p:cSld>
  <p:clrMapOvr>
    <a:masterClrMapping/>
  </p:clrMapOvr>
  <p:transition xmlns:p14="http://schemas.microsoft.com/office/powerpoint/2010/mai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800" dirty="0" err="1" smtClean="0"/>
              <a:t>NeXt</a:t>
            </a:r>
            <a:r>
              <a:rPr lang="en-US" sz="1800" dirty="0" smtClean="0"/>
              <a:t> Brief</a:t>
            </a:r>
          </a:p>
          <a:p>
            <a:r>
              <a:rPr lang="en-US" sz="1800" dirty="0" smtClean="0"/>
              <a:t>Download </a:t>
            </a:r>
            <a:r>
              <a:rPr lang="en-US" sz="1800" dirty="0" err="1" smtClean="0"/>
              <a:t>NeXt</a:t>
            </a:r>
            <a:r>
              <a:rPr lang="en-US" sz="1800" dirty="0" smtClean="0"/>
              <a:t> package and create first web app</a:t>
            </a:r>
          </a:p>
          <a:p>
            <a:r>
              <a:rPr lang="en-US" sz="1800" dirty="0" smtClean="0"/>
              <a:t>Create a static topology</a:t>
            </a:r>
          </a:p>
          <a:p>
            <a:r>
              <a:rPr lang="en-US" sz="1800" dirty="0" smtClean="0"/>
              <a:t>Connect to APIC-EM</a:t>
            </a:r>
          </a:p>
          <a:p>
            <a:r>
              <a:rPr lang="en-US" sz="1800" dirty="0" smtClean="0"/>
              <a:t>Draw a path on top of Topology</a:t>
            </a:r>
          </a:p>
          <a:p>
            <a:r>
              <a:rPr lang="en-US" sz="1800" dirty="0"/>
              <a:t>[Advance] Display topology on top of a map</a:t>
            </a:r>
            <a:endParaRPr lang="en-US" sz="1800" dirty="0" smtClean="0"/>
          </a:p>
          <a:p>
            <a:r>
              <a:rPr lang="en-US" sz="1800" dirty="0" smtClean="0"/>
              <a:t>[Advance] Connect to ODL</a:t>
            </a:r>
          </a:p>
          <a:p>
            <a:endParaRPr lang="en-US" sz="1800" dirty="0" smtClean="0"/>
          </a:p>
          <a:p>
            <a:endParaRPr lang="en-US" sz="1800"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530520450"/>
      </p:ext>
    </p:extLst>
  </p:cSld>
  <p:clrMapOvr>
    <a:masterClrMapping/>
  </p:clrMapOvr>
  <p:transition xmlns:p14="http://schemas.microsoft.com/office/powerpoint/2010/mai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Config</a:t>
            </a:r>
            <a:r>
              <a:rPr lang="en-US" dirty="0" smtClean="0"/>
              <a:t> topology and set data</a:t>
            </a:r>
            <a:endParaRPr lang="en-US" dirty="0"/>
          </a:p>
        </p:txBody>
      </p:sp>
      <p:grpSp>
        <p:nvGrpSpPr>
          <p:cNvPr id="7" name="Group 6"/>
          <p:cNvGrpSpPr/>
          <p:nvPr/>
        </p:nvGrpSpPr>
        <p:grpSpPr>
          <a:xfrm>
            <a:off x="392408" y="1546299"/>
            <a:ext cx="3789136" cy="2403022"/>
            <a:chOff x="406400" y="1152979"/>
            <a:chExt cx="2491921" cy="1565048"/>
          </a:xfrm>
        </p:grpSpPr>
        <p:pic>
          <p:nvPicPr>
            <p:cNvPr id="5" name="Picture 4"/>
            <p:cNvPicPr>
              <a:picLocks noChangeAspect="1"/>
            </p:cNvPicPr>
            <p:nvPr/>
          </p:nvPicPr>
          <p:blipFill>
            <a:blip r:embed="rId2"/>
            <a:stretch>
              <a:fillRect/>
            </a:stretch>
          </p:blipFill>
          <p:spPr>
            <a:xfrm>
              <a:off x="406400" y="1152979"/>
              <a:ext cx="2491921" cy="1565048"/>
            </a:xfrm>
            <a:prstGeom prst="rect">
              <a:avLst/>
            </a:prstGeom>
          </p:spPr>
        </p:pic>
        <p:sp>
          <p:nvSpPr>
            <p:cNvPr id="6" name="Rounded Rectangle 5"/>
            <p:cNvSpPr/>
            <p:nvPr/>
          </p:nvSpPr>
          <p:spPr>
            <a:xfrm>
              <a:off x="576036" y="1347107"/>
              <a:ext cx="1991178" cy="1211036"/>
            </a:xfrm>
            <a:prstGeom prst="roundRect">
              <a:avLst/>
            </a:prstGeom>
            <a:solidFill>
              <a:srgbClr val="36A4D7">
                <a:alpha val="1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grpSp>
        <p:nvGrpSpPr>
          <p:cNvPr id="10" name="Group 9"/>
          <p:cNvGrpSpPr/>
          <p:nvPr/>
        </p:nvGrpSpPr>
        <p:grpSpPr>
          <a:xfrm>
            <a:off x="4680858" y="1703613"/>
            <a:ext cx="3060700" cy="889000"/>
            <a:chOff x="4327073" y="1544863"/>
            <a:chExt cx="3060700" cy="889000"/>
          </a:xfrm>
        </p:grpSpPr>
        <p:pic>
          <p:nvPicPr>
            <p:cNvPr id="9" name="Picture 8"/>
            <p:cNvPicPr>
              <a:picLocks noChangeAspect="1"/>
            </p:cNvPicPr>
            <p:nvPr/>
          </p:nvPicPr>
          <p:blipFill>
            <a:blip r:embed="rId3"/>
            <a:stretch>
              <a:fillRect/>
            </a:stretch>
          </p:blipFill>
          <p:spPr>
            <a:xfrm>
              <a:off x="4327073" y="1544863"/>
              <a:ext cx="3060700" cy="889000"/>
            </a:xfrm>
            <a:prstGeom prst="rect">
              <a:avLst/>
            </a:prstGeom>
          </p:spPr>
        </p:pic>
        <p:sp>
          <p:nvSpPr>
            <p:cNvPr id="8" name="Rounded Rectangle 7"/>
            <p:cNvSpPr/>
            <p:nvPr/>
          </p:nvSpPr>
          <p:spPr>
            <a:xfrm>
              <a:off x="4358823" y="1544863"/>
              <a:ext cx="2857500" cy="786493"/>
            </a:xfrm>
            <a:prstGeom prst="roundRect">
              <a:avLst/>
            </a:prstGeom>
            <a:solidFill>
              <a:srgbClr val="36A4D7">
                <a:alpha val="1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Tree>
    <p:extLst>
      <p:ext uri="{BB962C8B-B14F-4D97-AF65-F5344CB8AC3E}">
        <p14:creationId xmlns:p14="http://schemas.microsoft.com/office/powerpoint/2010/main" val="2133139959"/>
      </p:ext>
    </p:extLst>
  </p:cSld>
  <p:clrMapOvr>
    <a:masterClrMapping/>
  </p:clrMapOvr>
  <p:transition xmlns:p14="http://schemas.microsoft.com/office/powerpoint/2010/mai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Live Demo : </a:t>
            </a:r>
            <a:r>
              <a:rPr lang="en-US" dirty="0" smtClean="0">
                <a:hlinkClick r:id="rId2"/>
              </a:rPr>
              <a:t>http</a:t>
            </a:r>
            <a:r>
              <a:rPr lang="en-US" dirty="0">
                <a:hlinkClick r:id="rId2"/>
              </a:rPr>
              <a:t>://</a:t>
            </a:r>
            <a:r>
              <a:rPr lang="en-US" dirty="0" err="1">
                <a:hlinkClick r:id="rId2"/>
              </a:rPr>
              <a:t>jsfiddle.net</a:t>
            </a:r>
            <a:r>
              <a:rPr lang="en-US" dirty="0">
                <a:hlinkClick r:id="rId2"/>
              </a:rPr>
              <a:t>/</a:t>
            </a:r>
            <a:r>
              <a:rPr lang="en-US" dirty="0" err="1">
                <a:hlinkClick r:id="rId2"/>
              </a:rPr>
              <a:t>nextsupport</a:t>
            </a:r>
            <a:r>
              <a:rPr lang="en-US" dirty="0">
                <a:hlinkClick r:id="rId2"/>
              </a:rPr>
              <a:t>/</a:t>
            </a:r>
            <a:r>
              <a:rPr lang="en-US" dirty="0" err="1">
                <a:hlinkClick r:id="rId2"/>
              </a:rPr>
              <a:t>LcgyhvLd</a:t>
            </a:r>
            <a:r>
              <a:rPr lang="en-US" dirty="0">
                <a:hlinkClick r:id="rId2"/>
              </a:rPr>
              <a:t>/</a:t>
            </a:r>
            <a:endParaRPr lang="en-US" dirty="0"/>
          </a:p>
        </p:txBody>
      </p:sp>
      <p:sp>
        <p:nvSpPr>
          <p:cNvPr id="3" name="Title 2"/>
          <p:cNvSpPr>
            <a:spLocks noGrp="1"/>
          </p:cNvSpPr>
          <p:nvPr>
            <p:ph type="ctrTitle"/>
          </p:nvPr>
        </p:nvSpPr>
        <p:spPr/>
        <p:txBody>
          <a:bodyPr/>
          <a:lstStyle/>
          <a:p>
            <a:r>
              <a:rPr lang="en-US" dirty="0" smtClean="0"/>
              <a:t>Run</a:t>
            </a:r>
            <a:endParaRPr lang="en-US" dirty="0"/>
          </a:p>
        </p:txBody>
      </p:sp>
    </p:spTree>
    <p:extLst>
      <p:ext uri="{BB962C8B-B14F-4D97-AF65-F5344CB8AC3E}">
        <p14:creationId xmlns:p14="http://schemas.microsoft.com/office/powerpoint/2010/main" val="2523266443"/>
      </p:ext>
    </p:extLst>
  </p:cSld>
  <p:clrMapOvr>
    <a:masterClrMapping/>
  </p:clrMapOvr>
  <p:transition xmlns:p14="http://schemas.microsoft.com/office/powerpoint/2010/mai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Task3</a:t>
            </a:r>
            <a:br>
              <a:rPr lang="en-US" dirty="0" smtClean="0"/>
            </a:br>
            <a:r>
              <a:rPr lang="en-US" sz="4800" dirty="0"/>
              <a:t>Connect to APIC-EM</a:t>
            </a:r>
          </a:p>
        </p:txBody>
      </p:sp>
    </p:spTree>
    <p:extLst>
      <p:ext uri="{BB962C8B-B14F-4D97-AF65-F5344CB8AC3E}">
        <p14:creationId xmlns:p14="http://schemas.microsoft.com/office/powerpoint/2010/main" val="2825770797"/>
      </p:ext>
    </p:extLst>
  </p:cSld>
  <p:clrMapOvr>
    <a:masterClrMapping/>
  </p:clrMapOvr>
  <p:transition xmlns:p14="http://schemas.microsoft.com/office/powerpoint/2010/mai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Task4</a:t>
            </a:r>
            <a:br>
              <a:rPr lang="en-US" dirty="0" smtClean="0"/>
            </a:br>
            <a:r>
              <a:rPr lang="en-US" sz="4800" dirty="0"/>
              <a:t>Draw a path on top of Topology</a:t>
            </a:r>
          </a:p>
        </p:txBody>
      </p:sp>
    </p:spTree>
    <p:extLst>
      <p:ext uri="{BB962C8B-B14F-4D97-AF65-F5344CB8AC3E}">
        <p14:creationId xmlns:p14="http://schemas.microsoft.com/office/powerpoint/2010/main" val="500668442"/>
      </p:ext>
    </p:extLst>
  </p:cSld>
  <p:clrMapOvr>
    <a:masterClrMapping/>
  </p:clrMapOvr>
  <p:transition xmlns:p14="http://schemas.microsoft.com/office/powerpoint/2010/mai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a path on top of topology</a:t>
            </a:r>
            <a:endParaRPr lang="en-US" dirty="0"/>
          </a:p>
        </p:txBody>
      </p:sp>
      <p:pic>
        <p:nvPicPr>
          <p:cNvPr id="4" name="Picture 3"/>
          <p:cNvPicPr>
            <a:picLocks noChangeAspect="1"/>
          </p:cNvPicPr>
          <p:nvPr/>
        </p:nvPicPr>
        <p:blipFill>
          <a:blip r:embed="rId2"/>
          <a:stretch>
            <a:fillRect/>
          </a:stretch>
        </p:blipFill>
        <p:spPr>
          <a:xfrm>
            <a:off x="301142" y="1368927"/>
            <a:ext cx="3603972" cy="1041015"/>
          </a:xfrm>
          <a:prstGeom prst="rect">
            <a:avLst/>
          </a:prstGeom>
        </p:spPr>
      </p:pic>
      <p:pic>
        <p:nvPicPr>
          <p:cNvPr id="5" name="Picture 4"/>
          <p:cNvPicPr>
            <a:picLocks noChangeAspect="1"/>
          </p:cNvPicPr>
          <p:nvPr/>
        </p:nvPicPr>
        <p:blipFill>
          <a:blip r:embed="rId3"/>
          <a:stretch>
            <a:fillRect/>
          </a:stretch>
        </p:blipFill>
        <p:spPr>
          <a:xfrm>
            <a:off x="4282493" y="1329094"/>
            <a:ext cx="3761669" cy="1815077"/>
          </a:xfrm>
          <a:prstGeom prst="rect">
            <a:avLst/>
          </a:prstGeom>
        </p:spPr>
      </p:pic>
    </p:spTree>
    <p:extLst>
      <p:ext uri="{BB962C8B-B14F-4D97-AF65-F5344CB8AC3E}">
        <p14:creationId xmlns:p14="http://schemas.microsoft.com/office/powerpoint/2010/main" val="394170810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Task5</a:t>
            </a:r>
            <a:br>
              <a:rPr lang="en-US" dirty="0" smtClean="0"/>
            </a:br>
            <a:r>
              <a:rPr lang="en-US" sz="4800" dirty="0"/>
              <a:t>[Advance] </a:t>
            </a:r>
            <a:r>
              <a:rPr lang="en-US" sz="4800" dirty="0" smtClean="0"/>
              <a:t>Display topology on top of a map</a:t>
            </a:r>
            <a:endParaRPr lang="en-US" sz="4800" dirty="0"/>
          </a:p>
        </p:txBody>
      </p:sp>
    </p:spTree>
    <p:extLst>
      <p:ext uri="{BB962C8B-B14F-4D97-AF65-F5344CB8AC3E}">
        <p14:creationId xmlns:p14="http://schemas.microsoft.com/office/powerpoint/2010/main" val="1478493332"/>
      </p:ext>
    </p:extLst>
  </p:cSld>
  <p:clrMapOvr>
    <a:masterClrMapping/>
  </p:clrMapOvr>
  <p:transition xmlns:p14="http://schemas.microsoft.com/office/powerpoint/2010/mai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Config</a:t>
            </a:r>
            <a:r>
              <a:rPr lang="en-US" dirty="0" smtClean="0"/>
              <a:t> topology’s property to display a map</a:t>
            </a:r>
            <a:endParaRPr lang="en-US" dirty="0"/>
          </a:p>
        </p:txBody>
      </p:sp>
      <p:pic>
        <p:nvPicPr>
          <p:cNvPr id="5" name="Picture 4"/>
          <p:cNvPicPr>
            <a:picLocks noChangeAspect="1"/>
          </p:cNvPicPr>
          <p:nvPr/>
        </p:nvPicPr>
        <p:blipFill>
          <a:blip r:embed="rId2"/>
          <a:stretch>
            <a:fillRect/>
          </a:stretch>
        </p:blipFill>
        <p:spPr>
          <a:xfrm>
            <a:off x="522949" y="1329859"/>
            <a:ext cx="3448872" cy="2038946"/>
          </a:xfrm>
          <a:prstGeom prst="rect">
            <a:avLst/>
          </a:prstGeom>
        </p:spPr>
      </p:pic>
      <p:pic>
        <p:nvPicPr>
          <p:cNvPr id="6" name="Picture 5"/>
          <p:cNvPicPr>
            <a:picLocks noChangeAspect="1"/>
          </p:cNvPicPr>
          <p:nvPr/>
        </p:nvPicPr>
        <p:blipFill>
          <a:blip r:embed="rId3"/>
          <a:stretch>
            <a:fillRect/>
          </a:stretch>
        </p:blipFill>
        <p:spPr>
          <a:xfrm>
            <a:off x="4141889" y="1246521"/>
            <a:ext cx="4169628" cy="2320449"/>
          </a:xfrm>
          <a:prstGeom prst="rect">
            <a:avLst/>
          </a:prstGeom>
        </p:spPr>
      </p:pic>
    </p:spTree>
    <p:extLst>
      <p:ext uri="{BB962C8B-B14F-4D97-AF65-F5344CB8AC3E}">
        <p14:creationId xmlns:p14="http://schemas.microsoft.com/office/powerpoint/2010/main" val="14763836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Task6</a:t>
            </a:r>
            <a:br>
              <a:rPr lang="en-US" dirty="0" smtClean="0"/>
            </a:br>
            <a:r>
              <a:rPr lang="en-US" sz="4800" dirty="0"/>
              <a:t>[Advance] Connect to ODL</a:t>
            </a:r>
          </a:p>
        </p:txBody>
      </p:sp>
    </p:spTree>
    <p:extLst>
      <p:ext uri="{BB962C8B-B14F-4D97-AF65-F5344CB8AC3E}">
        <p14:creationId xmlns:p14="http://schemas.microsoft.com/office/powerpoint/2010/main" val="688581575"/>
      </p:ext>
    </p:extLst>
  </p:cSld>
  <p:clrMapOvr>
    <a:masterClrMapping/>
  </p:clrMapOvr>
  <p:transition xmlns:p14="http://schemas.microsoft.com/office/powerpoint/2010/mai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128452"/>
      </p:ext>
    </p:extLst>
  </p:cSld>
  <p:clrMapOvr>
    <a:masterClrMapping/>
  </p:clrMapOvr>
  <p:transition xmlns:p14="http://schemas.microsoft.com/office/powerpoint/2010/mai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sz="5400" dirty="0" err="1"/>
              <a:t>NeXt</a:t>
            </a:r>
            <a:r>
              <a:rPr lang="en-US" sz="5400" dirty="0"/>
              <a:t> </a:t>
            </a:r>
            <a:r>
              <a:rPr lang="en-US" sz="5400" dirty="0" smtClean="0"/>
              <a:t>Brief</a:t>
            </a:r>
            <a:endParaRPr lang="en-US" dirty="0"/>
          </a:p>
        </p:txBody>
      </p:sp>
      <p:sp>
        <p:nvSpPr>
          <p:cNvPr id="5" name="Picture Placeholder 4"/>
          <p:cNvSpPr>
            <a:spLocks noGrp="1"/>
          </p:cNvSpPr>
          <p:nvPr>
            <p:ph type="pic" sz="quarter" idx="10"/>
          </p:nvPr>
        </p:nvSpPr>
        <p:spPr/>
      </p:sp>
    </p:spTree>
    <p:extLst>
      <p:ext uri="{BB962C8B-B14F-4D97-AF65-F5344CB8AC3E}">
        <p14:creationId xmlns:p14="http://schemas.microsoft.com/office/powerpoint/2010/main" val="3174319703"/>
      </p:ext>
    </p:extLst>
  </p:cSld>
  <p:clrMapOvr>
    <a:masterClrMapping/>
  </p:clrMapOvr>
  <p:transition xmlns:p14="http://schemas.microsoft.com/office/powerpoint/2010/mai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t>
            </a:r>
            <a:r>
              <a:rPr lang="en-US" dirty="0" err="1" smtClean="0"/>
              <a:t>NeXt</a:t>
            </a:r>
            <a:r>
              <a:rPr lang="en-US" dirty="0" smtClean="0"/>
              <a:t>  </a:t>
            </a:r>
            <a:r>
              <a:rPr lang="en-US" dirty="0"/>
              <a:t>means embedded User </a:t>
            </a:r>
            <a:r>
              <a:rPr lang="en-US" dirty="0" err="1"/>
              <a:t>e</a:t>
            </a:r>
            <a:r>
              <a:rPr lang="en-US" dirty="0" err="1">
                <a:solidFill>
                  <a:schemeClr val="tx2"/>
                </a:solidFill>
              </a:rPr>
              <a:t>X</a:t>
            </a:r>
            <a:r>
              <a:rPr lang="en-US" dirty="0" err="1"/>
              <a:t>perience</a:t>
            </a:r>
            <a:r>
              <a:rPr lang="en-US" dirty="0"/>
              <a:t> in </a:t>
            </a:r>
            <a:r>
              <a:rPr lang="en-US" dirty="0">
                <a:solidFill>
                  <a:srgbClr val="2968AF"/>
                </a:solidFill>
              </a:rPr>
              <a:t>Net</a:t>
            </a:r>
            <a:r>
              <a:rPr lang="en-US" dirty="0"/>
              <a:t>work.</a:t>
            </a:r>
            <a:br>
              <a:rPr lang="en-US" dirty="0"/>
            </a:br>
            <a:r>
              <a:rPr lang="en-US" dirty="0"/>
              <a:t>It is HTML5/JavaScript based toolkit for network Web Application.”</a:t>
            </a:r>
          </a:p>
        </p:txBody>
      </p:sp>
    </p:spTree>
    <p:extLst>
      <p:ext uri="{BB962C8B-B14F-4D97-AF65-F5344CB8AC3E}">
        <p14:creationId xmlns:p14="http://schemas.microsoft.com/office/powerpoint/2010/main" val="2783703920"/>
      </p:ext>
    </p:extLst>
  </p:cSld>
  <p:clrMapOvr>
    <a:masterClrMapping/>
  </p:clrMapOvr>
  <p:transition xmlns:p14="http://schemas.microsoft.com/office/powerpoint/2010/mai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UI Toolkit Advantage</a:t>
            </a:r>
            <a:endParaRPr lang="en-US" dirty="0"/>
          </a:p>
        </p:txBody>
      </p:sp>
      <p:sp>
        <p:nvSpPr>
          <p:cNvPr id="3" name="Text Placeholder 2"/>
          <p:cNvSpPr>
            <a:spLocks noGrp="1"/>
          </p:cNvSpPr>
          <p:nvPr>
            <p:ph type="body" sz="quarter" idx="10"/>
          </p:nvPr>
        </p:nvSpPr>
        <p:spPr/>
        <p:txBody>
          <a:bodyPr/>
          <a:lstStyle/>
          <a:p>
            <a:r>
              <a:rPr lang="en-US" altLang="zh-CN" u="sng" dirty="0" smtClean="0"/>
              <a:t>Design combine Develop</a:t>
            </a:r>
            <a:endParaRPr lang="en-US" u="sng" dirty="0" smtClean="0"/>
          </a:p>
          <a:p>
            <a:r>
              <a:rPr lang="en-US" dirty="0" smtClean="0"/>
              <a:t>Specify </a:t>
            </a:r>
            <a:r>
              <a:rPr lang="en-US" dirty="0"/>
              <a:t>for network </a:t>
            </a:r>
            <a:r>
              <a:rPr lang="en-US" dirty="0" smtClean="0"/>
              <a:t>visualization</a:t>
            </a:r>
            <a:endParaRPr lang="en-US" dirty="0"/>
          </a:p>
          <a:p>
            <a:r>
              <a:rPr lang="en-US" dirty="0" smtClean="0"/>
              <a:t>Easy </a:t>
            </a:r>
            <a:r>
              <a:rPr lang="en-US" dirty="0" smtClean="0"/>
              <a:t>to build network web application (Effort saving)</a:t>
            </a:r>
          </a:p>
          <a:p>
            <a:pPr marL="519182" lvl="1" indent="-214341"/>
            <a:r>
              <a:rPr lang="en-US" dirty="0" smtClean="0"/>
              <a:t>Topology component</a:t>
            </a:r>
            <a:r>
              <a:rPr lang="zh-CN" altLang="en-US" dirty="0" smtClean="0"/>
              <a:t> </a:t>
            </a:r>
            <a:r>
              <a:rPr lang="en-US" altLang="zh-CN" dirty="0" smtClean="0"/>
              <a:t>&amp;</a:t>
            </a:r>
            <a:r>
              <a:rPr lang="zh-CN" altLang="en-US" dirty="0" smtClean="0"/>
              <a:t> </a:t>
            </a:r>
            <a:r>
              <a:rPr lang="en-US" altLang="zh-CN" dirty="0" smtClean="0"/>
              <a:t>UI</a:t>
            </a:r>
            <a:r>
              <a:rPr lang="zh-CN" altLang="en-US" dirty="0" smtClean="0"/>
              <a:t> </a:t>
            </a:r>
            <a:r>
              <a:rPr lang="en-US" altLang="zh-CN" dirty="0" smtClean="0"/>
              <a:t>components</a:t>
            </a:r>
            <a:endParaRPr lang="en-US" dirty="0" smtClean="0"/>
          </a:p>
          <a:p>
            <a:pPr marL="519182" lvl="1" indent="-214341"/>
            <a:r>
              <a:rPr lang="en-US" dirty="0" smtClean="0"/>
              <a:t>OOP/Data binding/MVC mechanism to support web application development</a:t>
            </a:r>
          </a:p>
          <a:p>
            <a:r>
              <a:rPr lang="en-US" dirty="0" smtClean="0"/>
              <a:t>High Performance</a:t>
            </a:r>
          </a:p>
          <a:p>
            <a:endParaRPr lang="en-US" dirty="0"/>
          </a:p>
        </p:txBody>
      </p:sp>
    </p:spTree>
    <p:extLst>
      <p:ext uri="{BB962C8B-B14F-4D97-AF65-F5344CB8AC3E}">
        <p14:creationId xmlns:p14="http://schemas.microsoft.com/office/powerpoint/2010/main" val="12625300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Architecture</a:t>
            </a:r>
          </a:p>
        </p:txBody>
      </p:sp>
      <p:pic>
        <p:nvPicPr>
          <p:cNvPr id="5" name="Picture 4"/>
          <p:cNvPicPr>
            <a:picLocks noChangeAspect="1"/>
          </p:cNvPicPr>
          <p:nvPr/>
        </p:nvPicPr>
        <p:blipFill>
          <a:blip r:embed="rId2"/>
          <a:stretch>
            <a:fillRect/>
          </a:stretch>
        </p:blipFill>
        <p:spPr>
          <a:xfrm>
            <a:off x="523776" y="1409510"/>
            <a:ext cx="3147838" cy="2377481"/>
          </a:xfrm>
          <a:prstGeom prst="rect">
            <a:avLst/>
          </a:prstGeom>
        </p:spPr>
      </p:pic>
      <p:sp>
        <p:nvSpPr>
          <p:cNvPr id="9" name="Rectangle 8"/>
          <p:cNvSpPr/>
          <p:nvPr/>
        </p:nvSpPr>
        <p:spPr>
          <a:xfrm>
            <a:off x="4222688" y="3967967"/>
            <a:ext cx="4653669" cy="586860"/>
          </a:xfrm>
          <a:prstGeom prst="rect">
            <a:avLst/>
          </a:prstGeom>
          <a:solidFill>
            <a:srgbClr val="FFFFFF"/>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JavaScript Core</a:t>
            </a:r>
          </a:p>
          <a:p>
            <a:pPr algn="ctr"/>
            <a:r>
              <a:rPr lang="en-US" altLang="zh-CN" sz="800" dirty="0" smtClean="0">
                <a:solidFill>
                  <a:srgbClr val="7F7F7F"/>
                </a:solidFill>
              </a:rPr>
              <a:t>OOP/MVVM/Data Binding/Data Type</a:t>
            </a:r>
            <a:endParaRPr lang="zh-CN" altLang="en-US" sz="800" dirty="0" smtClean="0">
              <a:solidFill>
                <a:srgbClr val="7F7F7F"/>
              </a:solidFill>
            </a:endParaRPr>
          </a:p>
        </p:txBody>
      </p:sp>
      <p:sp>
        <p:nvSpPr>
          <p:cNvPr id="11" name="Rectangle 10"/>
          <p:cNvSpPr/>
          <p:nvPr/>
        </p:nvSpPr>
        <p:spPr>
          <a:xfrm>
            <a:off x="4222688" y="1926261"/>
            <a:ext cx="4653669" cy="1103717"/>
          </a:xfrm>
          <a:prstGeom prst="rect">
            <a:avLst/>
          </a:prstGeom>
          <a:solidFill>
            <a:srgbClr val="C4EDFF"/>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Topology Component</a:t>
            </a:r>
            <a:endParaRPr lang="zh-CN" altLang="en-US" sz="1200" dirty="0" smtClean="0">
              <a:solidFill>
                <a:schemeClr val="tx1"/>
              </a:solidFill>
            </a:endParaRPr>
          </a:p>
        </p:txBody>
      </p:sp>
      <p:sp>
        <p:nvSpPr>
          <p:cNvPr id="12" name="Rectangle 11"/>
          <p:cNvSpPr/>
          <p:nvPr/>
        </p:nvSpPr>
        <p:spPr>
          <a:xfrm>
            <a:off x="4222688" y="1355698"/>
            <a:ext cx="4653669" cy="441805"/>
          </a:xfrm>
          <a:prstGeom prst="rect">
            <a:avLst/>
          </a:prstGeom>
          <a:pattFill prst="dkDnDiag">
            <a:fgClr>
              <a:srgbClr val="FFFFFF"/>
            </a:fgClr>
            <a:bgClr>
              <a:prstClr val="white"/>
            </a:bgClr>
          </a:pattFill>
          <a:ln>
            <a:solidFill>
              <a:srgbClr val="0096D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000000"/>
                </a:solidFill>
              </a:rPr>
              <a:t>Web Applications</a:t>
            </a:r>
            <a:endParaRPr lang="zh-CN" altLang="en-US" sz="1200" dirty="0" smtClean="0">
              <a:solidFill>
                <a:srgbClr val="000000"/>
              </a:solidFill>
            </a:endParaRPr>
          </a:p>
        </p:txBody>
      </p:sp>
      <p:sp>
        <p:nvSpPr>
          <p:cNvPr id="13" name="Rectangle 12"/>
          <p:cNvSpPr/>
          <p:nvPr/>
        </p:nvSpPr>
        <p:spPr>
          <a:xfrm>
            <a:off x="4222688" y="3125147"/>
            <a:ext cx="4653669" cy="701810"/>
          </a:xfrm>
          <a:prstGeom prst="rect">
            <a:avLst/>
          </a:prstGeom>
          <a:solidFill>
            <a:schemeClr val="bg2"/>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UI Core</a:t>
            </a:r>
          </a:p>
          <a:p>
            <a:pPr algn="ctr"/>
            <a:r>
              <a:rPr lang="en-US" altLang="zh-CN" sz="800" dirty="0" smtClean="0">
                <a:solidFill>
                  <a:srgbClr val="7F7F7F"/>
                </a:solidFill>
              </a:rPr>
              <a:t>UI Component/View Engine/DOM/AOP/Application Support</a:t>
            </a:r>
            <a:endParaRPr lang="zh-CN" altLang="en-US" sz="800" dirty="0" smtClean="0">
              <a:solidFill>
                <a:srgbClr val="7F7F7F"/>
              </a:solidFill>
            </a:endParaRPr>
          </a:p>
        </p:txBody>
      </p:sp>
    </p:spTree>
    <p:extLst>
      <p:ext uri="{BB962C8B-B14F-4D97-AF65-F5344CB8AC3E}">
        <p14:creationId xmlns:p14="http://schemas.microsoft.com/office/powerpoint/2010/main" val="1634612337"/>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from advanced languages/frameworks</a:t>
            </a:r>
            <a:endParaRPr lang="en-US" dirty="0"/>
          </a:p>
        </p:txBody>
      </p:sp>
      <p:sp>
        <p:nvSpPr>
          <p:cNvPr id="3" name="Text Placeholder 2"/>
          <p:cNvSpPr>
            <a:spLocks noGrp="1"/>
          </p:cNvSpPr>
          <p:nvPr>
            <p:ph type="body" sz="quarter" idx="10"/>
          </p:nvPr>
        </p:nvSpPr>
        <p:spPr/>
        <p:txBody>
          <a:bodyPr/>
          <a:lstStyle/>
          <a:p>
            <a:r>
              <a:rPr lang="en-US" dirty="0"/>
              <a:t>OOP Concept from C</a:t>
            </a:r>
            <a:r>
              <a:rPr lang="en-US" dirty="0" smtClean="0"/>
              <a:t>#</a:t>
            </a:r>
          </a:p>
          <a:p>
            <a:r>
              <a:rPr lang="en-US" dirty="0" smtClean="0"/>
              <a:t>“</a:t>
            </a:r>
            <a:r>
              <a:rPr lang="en-US" dirty="0"/>
              <a:t>Magic methods” concept from </a:t>
            </a:r>
            <a:r>
              <a:rPr lang="en-US" dirty="0" smtClean="0"/>
              <a:t>Python</a:t>
            </a:r>
          </a:p>
          <a:p>
            <a:r>
              <a:rPr lang="en-US" dirty="0"/>
              <a:t>MVVM concept from </a:t>
            </a:r>
            <a:r>
              <a:rPr lang="en-US" dirty="0" smtClean="0"/>
              <a:t>WPF</a:t>
            </a:r>
            <a:endParaRPr lang="en-US" dirty="0"/>
          </a:p>
        </p:txBody>
      </p:sp>
    </p:spTree>
    <p:extLst>
      <p:ext uri="{BB962C8B-B14F-4D97-AF65-F5344CB8AC3E}">
        <p14:creationId xmlns:p14="http://schemas.microsoft.com/office/powerpoint/2010/main" val="152645213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in </a:t>
            </a:r>
            <a:r>
              <a:rPr lang="en-US" dirty="0" err="1" smtClean="0"/>
              <a:t>NeXt</a:t>
            </a:r>
            <a:endParaRPr lang="en-US" dirty="0"/>
          </a:p>
        </p:txBody>
      </p:sp>
      <p:sp>
        <p:nvSpPr>
          <p:cNvPr id="3" name="Text Placeholder 2"/>
          <p:cNvSpPr>
            <a:spLocks noGrp="1"/>
          </p:cNvSpPr>
          <p:nvPr>
            <p:ph type="body" sz="quarter" idx="10"/>
          </p:nvPr>
        </p:nvSpPr>
        <p:spPr>
          <a:xfrm>
            <a:off x="239713" y="1081012"/>
            <a:ext cx="4038956" cy="3395741"/>
          </a:xfrm>
        </p:spPr>
        <p:txBody>
          <a:bodyPr/>
          <a:lstStyle/>
          <a:p>
            <a:r>
              <a:rPr lang="en-US" dirty="0" smtClean="0"/>
              <a:t>Class definition and inheritance</a:t>
            </a:r>
          </a:p>
          <a:p>
            <a:r>
              <a:rPr lang="en-US" dirty="0" smtClean="0"/>
              <a:t>Static member support.</a:t>
            </a:r>
          </a:p>
          <a:p>
            <a:r>
              <a:rPr lang="en-US" dirty="0" smtClean="0"/>
              <a:t>Built-in pub/sub mechanism.(events)</a:t>
            </a:r>
          </a:p>
          <a:p>
            <a:r>
              <a:rPr lang="en-US" dirty="0" smtClean="0"/>
              <a:t>Properties with simple default value or accessors.</a:t>
            </a:r>
          </a:p>
          <a:p>
            <a:r>
              <a:rPr lang="en-US" dirty="0" smtClean="0"/>
              <a:t>Methods with inheritance and overriding.</a:t>
            </a:r>
          </a:p>
          <a:p>
            <a:pPr marL="0" indent="0">
              <a:buNone/>
            </a:pPr>
            <a:endParaRPr lang="en-US" dirty="0"/>
          </a:p>
        </p:txBody>
      </p:sp>
      <p:pic>
        <p:nvPicPr>
          <p:cNvPr id="7" name="Picture 6"/>
          <p:cNvPicPr>
            <a:picLocks noChangeAspect="1"/>
          </p:cNvPicPr>
          <p:nvPr/>
        </p:nvPicPr>
        <p:blipFill>
          <a:blip r:embed="rId2"/>
          <a:stretch>
            <a:fillRect/>
          </a:stretch>
        </p:blipFill>
        <p:spPr>
          <a:xfrm>
            <a:off x="4347792" y="176374"/>
            <a:ext cx="4496240" cy="4488712"/>
          </a:xfrm>
          <a:prstGeom prst="rect">
            <a:avLst/>
          </a:prstGeom>
        </p:spPr>
      </p:pic>
    </p:spTree>
    <p:extLst>
      <p:ext uri="{BB962C8B-B14F-4D97-AF65-F5344CB8AC3E}">
        <p14:creationId xmlns:p14="http://schemas.microsoft.com/office/powerpoint/2010/main" val="19014471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 methods” in </a:t>
            </a:r>
            <a:r>
              <a:rPr lang="en-US" dirty="0" err="1" smtClean="0"/>
              <a:t>NeXt</a:t>
            </a:r>
            <a:endParaRPr lang="en-US" dirty="0"/>
          </a:p>
        </p:txBody>
      </p:sp>
      <p:sp>
        <p:nvSpPr>
          <p:cNvPr id="3" name="Text Placeholder 2"/>
          <p:cNvSpPr>
            <a:spLocks noGrp="1"/>
          </p:cNvSpPr>
          <p:nvPr>
            <p:ph type="body" sz="quarter" idx="10"/>
          </p:nvPr>
        </p:nvSpPr>
        <p:spPr>
          <a:xfrm>
            <a:off x="239713" y="1081012"/>
            <a:ext cx="4594742" cy="3395741"/>
          </a:xfrm>
        </p:spPr>
        <p:txBody>
          <a:bodyPr/>
          <a:lstStyle/>
          <a:p>
            <a:r>
              <a:rPr lang="en-US" dirty="0" smtClean="0"/>
              <a:t>These methods accept ANY JavaScript native objects.</a:t>
            </a:r>
          </a:p>
          <a:p>
            <a:r>
              <a:rPr lang="en-US" dirty="0" smtClean="0"/>
              <a:t>These methods accept ANY instances of </a:t>
            </a:r>
            <a:r>
              <a:rPr lang="en-US" dirty="0" err="1" smtClean="0"/>
              <a:t>NeXt</a:t>
            </a:r>
            <a:r>
              <a:rPr lang="en-US" dirty="0" smtClean="0"/>
              <a:t> classes.</a:t>
            </a:r>
          </a:p>
          <a:p>
            <a:r>
              <a:rPr lang="en-US" dirty="0" smtClean="0"/>
              <a:t>To override the behavior of these methods, just override the method “__xxx__” (e.g. __each__) in your class.</a:t>
            </a:r>
          </a:p>
          <a:p>
            <a:pPr marL="0" indent="0">
              <a:buNone/>
            </a:pPr>
            <a:endParaRPr lang="en-US" dirty="0"/>
          </a:p>
        </p:txBody>
      </p:sp>
      <p:pic>
        <p:nvPicPr>
          <p:cNvPr id="4" name="Picture 3"/>
          <p:cNvPicPr>
            <a:picLocks noChangeAspect="1"/>
          </p:cNvPicPr>
          <p:nvPr/>
        </p:nvPicPr>
        <p:blipFill>
          <a:blip r:embed="rId2"/>
          <a:stretch>
            <a:fillRect/>
          </a:stretch>
        </p:blipFill>
        <p:spPr>
          <a:xfrm>
            <a:off x="4927149" y="879929"/>
            <a:ext cx="3856105" cy="3967106"/>
          </a:xfrm>
          <a:prstGeom prst="rect">
            <a:avLst/>
          </a:prstGeom>
        </p:spPr>
      </p:pic>
    </p:spTree>
    <p:extLst>
      <p:ext uri="{BB962C8B-B14F-4D97-AF65-F5344CB8AC3E}">
        <p14:creationId xmlns:p14="http://schemas.microsoft.com/office/powerpoint/2010/main" val="49819145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Cisco Blue">
      <a:dk1>
        <a:srgbClr val="676767"/>
      </a:dk1>
      <a:lt1>
        <a:srgbClr val="FFFFFF"/>
      </a:lt1>
      <a:dk2>
        <a:srgbClr val="2968AF"/>
      </a:dk2>
      <a:lt2>
        <a:srgbClr val="FFFFFF"/>
      </a:lt2>
      <a:accent1>
        <a:srgbClr val="214794"/>
      </a:accent1>
      <a:accent2>
        <a:srgbClr val="8EBCDC"/>
      </a:accent2>
      <a:accent3>
        <a:srgbClr val="676767"/>
      </a:accent3>
      <a:accent4>
        <a:srgbClr val="57B74E"/>
      </a:accent4>
      <a:accent5>
        <a:srgbClr val="32B2DF"/>
      </a:accent5>
      <a:accent6>
        <a:srgbClr val="0D868E"/>
      </a:accent6>
      <a:hlink>
        <a:srgbClr val="2BA2D7"/>
      </a:hlink>
      <a:folHlink>
        <a:srgbClr val="2968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55</TotalTime>
  <Words>579</Words>
  <Application>Microsoft Macintosh PowerPoint</Application>
  <PresentationFormat>On-screen Show (16:9)</PresentationFormat>
  <Paragraphs>103</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Default Theme</vt:lpstr>
      <vt:lpstr>NeXt UI Toolkit Workshop</vt:lpstr>
      <vt:lpstr>Agenda</vt:lpstr>
      <vt:lpstr>NeXt Brief</vt:lpstr>
      <vt:lpstr>PowerPoint Presentation</vt:lpstr>
      <vt:lpstr>NeXt UI Toolkit Advantage</vt:lpstr>
      <vt:lpstr>Architecture</vt:lpstr>
      <vt:lpstr>Concepts from advanced languages/frameworks</vt:lpstr>
      <vt:lpstr>OOP in NeXt</vt:lpstr>
      <vt:lpstr>“Magic methods” in NeXt</vt:lpstr>
      <vt:lpstr>MVVM in NeXt</vt:lpstr>
      <vt:lpstr>Features</vt:lpstr>
      <vt:lpstr>NeXt UI Toolkit Topology Architecture</vt:lpstr>
      <vt:lpstr>Task1 Download NeXt package and create a APP</vt:lpstr>
      <vt:lpstr>http://developer.cisco.com/site/next</vt:lpstr>
      <vt:lpstr>Code snippet</vt:lpstr>
      <vt:lpstr>Hello world</vt:lpstr>
      <vt:lpstr>Task2 Create a static topology</vt:lpstr>
      <vt:lpstr>Prepare topology data (Common Topology Model)</vt:lpstr>
      <vt:lpstr>PowerPoint Presentation</vt:lpstr>
      <vt:lpstr>Config topology and set data</vt:lpstr>
      <vt:lpstr>Run</vt:lpstr>
      <vt:lpstr>Task3 Connect to APIC-EM</vt:lpstr>
      <vt:lpstr>Task4 Draw a path on top of Topology</vt:lpstr>
      <vt:lpstr>Add a path on top of topology</vt:lpstr>
      <vt:lpstr>Task5 [Advance] Display topology on top of a map</vt:lpstr>
      <vt:lpstr>Config topology’s property to display a map</vt:lpstr>
      <vt:lpstr>Task6 [Advance] Connect to ODL</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UI Toolkit Workshop</dc:title>
  <dc:creator>Microsoft Office User</dc:creator>
  <cp:lastModifiedBy>Microsoft Office User</cp:lastModifiedBy>
  <cp:revision>6</cp:revision>
  <dcterms:created xsi:type="dcterms:W3CDTF">2015-06-03T08:16:19Z</dcterms:created>
  <dcterms:modified xsi:type="dcterms:W3CDTF">2015-06-03T09:11:47Z</dcterms:modified>
</cp:coreProperties>
</file>