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17A91-CD08-C84E-B6C3-1E4C3E8A391C}" v="20" dt="2024-04-21T14:19:58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/>
    <p:restoredTop sz="94721"/>
  </p:normalViewPr>
  <p:slideViewPr>
    <p:cSldViewPr snapToGrid="0">
      <p:cViewPr varScale="1">
        <p:scale>
          <a:sx n="137" d="100"/>
          <a:sy n="13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67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5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74997-40DF-19AE-2BE1-4E7719E94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9" r="895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ADC1B9-8886-9F50-2F32-51E29EC1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hu-HU" sz="2600"/>
              <a:t>Python/TKinter based Hungarian NLP dataset generation and pre-processing tools and data visualization development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1E4340-578F-CEC1-9D2F-745C687C9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hu-HU" sz="2000" b="1" dirty="0"/>
              <a:t>Balázs Tóth</a:t>
            </a:r>
          </a:p>
          <a:p>
            <a:r>
              <a:rPr lang="hu-HU" sz="1700" dirty="0"/>
              <a:t>MWZX0D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42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423CD8-8DD0-6B62-F749-738B3CE8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Documentation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19F092A-8D38-91EC-0EE8-7D94A553F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16A2FA-5BCC-75DB-8F1D-6A8104A7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hu-HU" sz="3200" dirty="0"/>
              <a:t>Data </a:t>
            </a:r>
            <a:r>
              <a:rPr lang="hu-HU" sz="3200" dirty="0" err="1"/>
              <a:t>collection</a:t>
            </a:r>
            <a:endParaRPr lang="hu-HU" sz="3200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artalom helye 2">
            <a:extLst>
              <a:ext uri="{FF2B5EF4-FFF2-40B4-BE49-F238E27FC236}">
                <a16:creationId xmlns:a16="http://schemas.microsoft.com/office/drawing/2014/main" id="{776755DF-F434-DD8C-DE17-753DDB9A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hu-HU" sz="1500" dirty="0" err="1"/>
              <a:t>Scraping</a:t>
            </a:r>
            <a:r>
              <a:rPr lang="hu-HU" sz="1500" dirty="0"/>
              <a:t> </a:t>
            </a:r>
            <a:r>
              <a:rPr lang="hu-HU" sz="1500" dirty="0" err="1"/>
              <a:t>data</a:t>
            </a:r>
            <a:r>
              <a:rPr lang="hu-HU" sz="1500" dirty="0"/>
              <a:t> </a:t>
            </a:r>
            <a:r>
              <a:rPr lang="hu-HU" sz="1500" dirty="0" err="1"/>
              <a:t>collection</a:t>
            </a:r>
            <a:r>
              <a:rPr lang="hu-HU" sz="1500" dirty="0"/>
              <a:t> </a:t>
            </a:r>
            <a:r>
              <a:rPr lang="hu-HU" sz="1500" dirty="0" err="1"/>
              <a:t>method</a:t>
            </a:r>
            <a:endParaRPr lang="hu-HU" sz="1500" dirty="0"/>
          </a:p>
          <a:p>
            <a:r>
              <a:rPr lang="hu-HU" sz="1500" dirty="0"/>
              <a:t>Google Play: </a:t>
            </a:r>
            <a:r>
              <a:rPr lang="hu-HU" sz="1500" dirty="0" err="1"/>
              <a:t>Scraping</a:t>
            </a:r>
            <a:r>
              <a:rPr lang="hu-HU" sz="1500" dirty="0"/>
              <a:t> </a:t>
            </a:r>
            <a:r>
              <a:rPr lang="hu-HU" sz="1500" dirty="0" err="1"/>
              <a:t>comments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specific</a:t>
            </a:r>
            <a:r>
              <a:rPr lang="hu-HU" sz="1500" dirty="0"/>
              <a:t> </a:t>
            </a:r>
            <a:r>
              <a:rPr lang="hu-HU" sz="1500" dirty="0" err="1"/>
              <a:t>application</a:t>
            </a:r>
            <a:r>
              <a:rPr lang="hu-HU" sz="1500" dirty="0"/>
              <a:t>.</a:t>
            </a:r>
          </a:p>
          <a:p>
            <a:r>
              <a:rPr lang="hu-HU" sz="1500" dirty="0" err="1"/>
              <a:t>Markmyprofessor</a:t>
            </a:r>
            <a:r>
              <a:rPr lang="hu-HU" sz="1500" dirty="0"/>
              <a:t>: </a:t>
            </a:r>
            <a:r>
              <a:rPr lang="hu-HU" sz="1500" dirty="0" err="1"/>
              <a:t>Scraping</a:t>
            </a:r>
            <a:r>
              <a:rPr lang="hu-HU" sz="1500" dirty="0"/>
              <a:t> </a:t>
            </a:r>
            <a:r>
              <a:rPr lang="hu-HU" sz="1500" dirty="0" err="1"/>
              <a:t>teacher’s</a:t>
            </a:r>
            <a:r>
              <a:rPr lang="hu-HU" sz="1500" dirty="0"/>
              <a:t> </a:t>
            </a:r>
            <a:r>
              <a:rPr lang="hu-HU" sz="1500" dirty="0" err="1"/>
              <a:t>comments</a:t>
            </a:r>
            <a:r>
              <a:rPr lang="hu-HU" sz="1500" dirty="0"/>
              <a:t>, </a:t>
            </a:r>
            <a:r>
              <a:rPr lang="hu-HU" sz="1500" dirty="0" err="1"/>
              <a:t>ratings</a:t>
            </a:r>
            <a:r>
              <a:rPr lang="hu-HU" sz="1500" dirty="0"/>
              <a:t>.</a:t>
            </a:r>
          </a:p>
          <a:p>
            <a:r>
              <a:rPr lang="hu-HU" sz="1500" dirty="0"/>
              <a:t>Gépigény: </a:t>
            </a:r>
            <a:r>
              <a:rPr lang="hu-HU" sz="1500" dirty="0" err="1"/>
              <a:t>Scraping</a:t>
            </a:r>
            <a:r>
              <a:rPr lang="hu-HU" sz="1500" dirty="0"/>
              <a:t> </a:t>
            </a:r>
            <a:r>
              <a:rPr lang="hu-HU" sz="1500" dirty="0" err="1"/>
              <a:t>comments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specific</a:t>
            </a:r>
            <a:r>
              <a:rPr lang="hu-HU" sz="1500" dirty="0"/>
              <a:t> game.</a:t>
            </a:r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E5D72CC8-1E16-FDEB-D688-9224344F9609}"/>
              </a:ext>
            </a:extLst>
          </p:cNvPr>
          <p:cNvGrpSpPr/>
          <p:nvPr/>
        </p:nvGrpSpPr>
        <p:grpSpPr>
          <a:xfrm>
            <a:off x="557784" y="2792480"/>
            <a:ext cx="11164824" cy="3367015"/>
            <a:chOff x="835152" y="3478101"/>
            <a:chExt cx="8933474" cy="2694099"/>
          </a:xfrm>
        </p:grpSpPr>
        <p:pic>
          <p:nvPicPr>
            <p:cNvPr id="6" name="Kép 5" descr="A képen szöveg, képernyőkép, multimédia, kütyü látható&#10;&#10;Automatikusan generált leírás">
              <a:extLst>
                <a:ext uri="{FF2B5EF4-FFF2-40B4-BE49-F238E27FC236}">
                  <a16:creationId xmlns:a16="http://schemas.microsoft.com/office/drawing/2014/main" id="{A19AF18B-D713-D899-9526-953F02F8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152" y="3478101"/>
              <a:ext cx="2883414" cy="2694099"/>
            </a:xfrm>
            <a:prstGeom prst="rect">
              <a:avLst/>
            </a:prstGeom>
          </p:spPr>
        </p:pic>
        <p:pic>
          <p:nvPicPr>
            <p:cNvPr id="9" name="Kép 8" descr="A képen szöveg, képernyőkép, multimédia, szoftver látható&#10;&#10;Automatikusan generált leírás">
              <a:extLst>
                <a:ext uri="{FF2B5EF4-FFF2-40B4-BE49-F238E27FC236}">
                  <a16:creationId xmlns:a16="http://schemas.microsoft.com/office/drawing/2014/main" id="{2E883220-ACF7-A4B3-3203-BFD81A8CF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0182" y="3478101"/>
              <a:ext cx="2883414" cy="2694099"/>
            </a:xfrm>
            <a:prstGeom prst="rect">
              <a:avLst/>
            </a:prstGeom>
          </p:spPr>
        </p:pic>
        <p:pic>
          <p:nvPicPr>
            <p:cNvPr id="13" name="Kép 12" descr="A képen szöveg, képernyőkép, multimédia, kütyü látható&#10;&#10;Automatikusan generált leírás">
              <a:extLst>
                <a:ext uri="{FF2B5EF4-FFF2-40B4-BE49-F238E27FC236}">
                  <a16:creationId xmlns:a16="http://schemas.microsoft.com/office/drawing/2014/main" id="{8FF87313-2E79-C66B-0BB5-8C21F4E4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5212" y="3478101"/>
              <a:ext cx="2883414" cy="2694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01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BFA193-9440-CC67-DDB3-569DADFC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preprocessing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artalom helye 4" descr="A képen szöveg, képernyőkép, multimédia, szoftver látható&#10;&#10;Automatikusan generált leírás">
            <a:extLst>
              <a:ext uri="{FF2B5EF4-FFF2-40B4-BE49-F238E27FC236}">
                <a16:creationId xmlns:a16="http://schemas.microsoft.com/office/drawing/2014/main" id="{171FB7F5-0A82-DC90-A4EF-D32D390F6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013" y="2091095"/>
            <a:ext cx="77534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0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829CF92-CE42-9E0D-21A0-AE52BC4F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visualization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161F99-60E4-9C5C-B4EC-47DC6D1F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Supports </a:t>
            </a:r>
            <a:r>
              <a:rPr lang="en-US" dirty="0" err="1"/>
              <a:t>barchart</a:t>
            </a:r>
            <a:r>
              <a:rPr lang="en-US" dirty="0"/>
              <a:t> and </a:t>
            </a:r>
            <a:r>
              <a:rPr lang="en-US" dirty="0" err="1"/>
              <a:t>linechart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Kép 6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DD3AF830-4972-AD7D-3E94-EE601BD4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39" y="2399493"/>
            <a:ext cx="3753781" cy="3879879"/>
          </a:xfrm>
          <a:prstGeom prst="rect">
            <a:avLst/>
          </a:prstGeom>
        </p:spPr>
      </p:pic>
      <p:pic>
        <p:nvPicPr>
          <p:cNvPr id="5" name="Kép 4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38D6C7E8-7AFA-BF5E-F219-88ED86BE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80" y="2399494"/>
            <a:ext cx="3753780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11">
            <a:extLst>
              <a:ext uri="{FF2B5EF4-FFF2-40B4-BE49-F238E27FC236}">
                <a16:creationId xmlns:a16="http://schemas.microsoft.com/office/drawing/2014/main" id="{D4651FF8-1F10-0AB7-49F0-97870197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13">
            <a:extLst>
              <a:ext uri="{FF2B5EF4-FFF2-40B4-BE49-F238E27FC236}">
                <a16:creationId xmlns:a16="http://schemas.microsoft.com/office/drawing/2014/main" id="{2687644F-3E4E-9C97-DFDC-D3F7A2B6A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1" y="638176"/>
            <a:ext cx="9172398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7E92D6-C320-140E-E856-39F1A7C0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758" y="1269995"/>
            <a:ext cx="8178484" cy="2570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The 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473DA-8BE5-C56F-AE8A-384B126B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720" y="4613283"/>
            <a:ext cx="7326560" cy="11577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/>
              <a:t>Thank you for your attention!</a:t>
            </a: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38058123-00F3-558B-D353-674B7B9B1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0" y="4259315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09211104-5508-9F53-82C5-732E80D73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5854064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6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</Words>
  <Application>Microsoft Macintosh PowerPoint</Application>
  <PresentationFormat>Szélesvásznú</PresentationFormat>
  <Paragraphs>14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Python/TKinter based Hungarian NLP dataset generation and pre-processing tools and data visualization development</vt:lpstr>
      <vt:lpstr>Documentation</vt:lpstr>
      <vt:lpstr>Data collection</vt:lpstr>
      <vt:lpstr>Data preprocessing</vt:lpstr>
      <vt:lpstr>Data visualization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Python/TKinter based Hungarian NLP dataset generation and pre-processing tools and data visualization development</dc:title>
  <dc:creator>Tóth Balázs</dc:creator>
  <cp:lastModifiedBy>Tóth Balázs</cp:lastModifiedBy>
  <cp:revision>2</cp:revision>
  <dcterms:created xsi:type="dcterms:W3CDTF">2024-04-21T13:54:56Z</dcterms:created>
  <dcterms:modified xsi:type="dcterms:W3CDTF">2024-04-21T14:32:28Z</dcterms:modified>
</cp:coreProperties>
</file>