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1"/>
  </p:notesMasterIdLst>
  <p:sldIdLst>
    <p:sldId id="285" r:id="rId5"/>
    <p:sldId id="584" r:id="rId6"/>
    <p:sldId id="578" r:id="rId7"/>
    <p:sldId id="479" r:id="rId8"/>
    <p:sldId id="484" r:id="rId9"/>
    <p:sldId id="58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AA9416-504C-5C4C-B7E5-8D030EC8FFA0}">
          <p14:sldIdLst>
            <p14:sldId id="285"/>
            <p14:sldId id="584"/>
            <p14:sldId id="578"/>
            <p14:sldId id="479"/>
            <p14:sldId id="484"/>
            <p14:sldId id="583"/>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4" autoAdjust="0"/>
    <p:restoredTop sz="78302" autoAdjust="0"/>
  </p:normalViewPr>
  <p:slideViewPr>
    <p:cSldViewPr snapToGrid="0" showGuides="1">
      <p:cViewPr>
        <p:scale>
          <a:sx n="125" d="100"/>
          <a:sy n="125" d="100"/>
        </p:scale>
        <p:origin x="2912" y="46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9/4/18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82824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recently went through the 2018 Verizon Data Breach Investigations Report – link below – I’ll be referencing this a few times</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a:p>
            <a:r>
              <a:rPr lang="en-US" sz="1200" dirty="0">
                <a:latin typeface="Amazon Ember" panose="020B0603020204020204" pitchFamily="34" charset="0"/>
                <a:ea typeface="Amazon Ember" panose="020B0603020204020204" pitchFamily="34" charset="0"/>
                <a:cs typeface="Amazon Ember" panose="020B0603020204020204" pitchFamily="34" charset="0"/>
              </a:rPr>
              <a:t>https://</a:t>
            </a:r>
            <a:r>
              <a:rPr lang="en-US" sz="12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2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a:t>
            </a:r>
            <a:r>
              <a:rPr lang="en-US" dirty="0" err="1"/>
              <a:t>prem</a:t>
            </a:r>
            <a:r>
              <a:rPr lang="en-US" dirty="0"/>
              <a:t>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16978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1</a:t>
            </a:r>
          </a:p>
        </p:txBody>
      </p:sp>
    </p:spTree>
    <p:extLst>
      <p:ext uri="{BB962C8B-B14F-4D97-AF65-F5344CB8AC3E}">
        <p14:creationId xmlns:p14="http://schemas.microsoft.com/office/powerpoint/2010/main" val="330344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(20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presentation) </a:t>
            </a:r>
            <a:r>
              <a:rPr lang="en-US" sz="1200" dirty="0">
                <a:latin typeface="Amazon Ember" panose="020B0603020204020204" pitchFamily="34" charset="0"/>
                <a:ea typeface="Amazon Ember" panose="020B0603020204020204" pitchFamily="34" charset="0"/>
                <a:cs typeface="Amazon Ember" panose="020B0603020204020204" pitchFamily="34" charset="0"/>
              </a:rPr>
              <a:t>(40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and live role playing exercise</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Detection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511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4"/>
          <a:stretch>
            <a:fillRect/>
          </a:stretch>
        </p:blipFill>
        <p:spPr>
          <a:xfrm>
            <a:off x="0" y="965981"/>
            <a:ext cx="9297678" cy="3338711"/>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1313424" y="4342663"/>
            <a:ext cx="6252033" cy="307777"/>
          </a:xfrm>
          <a:prstGeom prst="rect">
            <a:avLst/>
          </a:prstGeom>
        </p:spPr>
        <p:txBody>
          <a:bodyPr wrap="none">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400" baseline="30000" dirty="0">
                <a:latin typeface="Amazon Ember" panose="020B0603020204020204" pitchFamily="34" charset="0"/>
                <a:ea typeface="Amazon Ember" panose="020B0603020204020204" pitchFamily="34" charset="0"/>
                <a:cs typeface="Amazon Ember" panose="020B0603020204020204" pitchFamily="34" charset="0"/>
              </a:rPr>
              <a:t>th</a:t>
            </a:r>
            <a:r>
              <a:rPr lang="en-US" sz="1400" dirty="0">
                <a:latin typeface="Amazon Ember" panose="020B0603020204020204" pitchFamily="34" charset="0"/>
                <a:ea typeface="Amazon Ember" panose="020B0603020204020204" pitchFamily="34" charset="0"/>
                <a:cs typeface="Amazon Ember" panose="020B0603020204020204" pitchFamily="34" charset="0"/>
              </a:rPr>
              <a:t> edition 2018 </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Tree>
    <p:extLst>
      <p:ext uri="{BB962C8B-B14F-4D97-AF65-F5344CB8AC3E}">
        <p14:creationId xmlns:p14="http://schemas.microsoft.com/office/powerpoint/2010/main" val="310100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1791093" y="-157936"/>
            <a:ext cx="6287678" cy="4939199"/>
          </a:xfrm>
        </p:spPr>
      </p:pic>
      <p:sp>
        <p:nvSpPr>
          <p:cNvPr id="2" name="Title 1"/>
          <p:cNvSpPr>
            <a:spLocks noGrp="1"/>
          </p:cNvSpPr>
          <p:nvPr>
            <p:ph type="title"/>
          </p:nvPr>
        </p:nvSpPr>
        <p:spPr>
          <a:xfrm>
            <a:off x="-17418" y="1925982"/>
            <a:ext cx="2272937" cy="1013771"/>
          </a:xfrm>
        </p:spPr>
        <p:txBody>
          <a:bodyPr/>
          <a:lstStyle/>
          <a:p>
            <a:r>
              <a:rPr lang="en-US" dirty="0"/>
              <a:t>What could possibly go wrong here?</a:t>
            </a:r>
          </a:p>
        </p:txBody>
      </p:sp>
    </p:spTree>
    <p:extLst>
      <p:ext uri="{BB962C8B-B14F-4D97-AF65-F5344CB8AC3E}">
        <p14:creationId xmlns:p14="http://schemas.microsoft.com/office/powerpoint/2010/main" val="202081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85433"/>
          </a:xfrm>
          <a:prstGeom prst="rect">
            <a:avLst/>
          </a:prstGeom>
        </p:spPr>
        <p:txBody>
          <a:bodyPr wrap="square">
            <a:spAutoFit/>
          </a:bodyPr>
          <a:lstStyle/>
          <a:p>
            <a:r>
              <a:rPr lang="en-US" sz="3200" b="1" dirty="0"/>
              <a:t>https://tinyurl.com/y84cc3pj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t>https://tinyurl.com/y84cc3pj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module (~15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later start module 2 and do a presentation</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5191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69441"/>
          </a:xfrm>
          <a:prstGeom prst="rect">
            <a:avLst/>
          </a:prstGeom>
        </p:spPr>
        <p:txBody>
          <a:bodyPr wrap="square">
            <a:spAutoFit/>
          </a:bodyPr>
          <a:lstStyle/>
          <a:p>
            <a:r>
              <a:rPr lang="en-US" sz="3200" b="1" dirty="0"/>
              <a:t>https://tinyurl.com/y84cc3pj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5" name="Picture 4">
            <a:extLst>
              <a:ext uri="{FF2B5EF4-FFF2-40B4-BE49-F238E27FC236}">
                <a16:creationId xmlns:a16="http://schemas.microsoft.com/office/drawing/2014/main" id="{665BBB37-5CCF-AC4F-861E-9657E108B4F4}"/>
              </a:ext>
            </a:extLst>
          </p:cNvPr>
          <p:cNvPicPr>
            <a:picLocks noChangeAspect="1"/>
          </p:cNvPicPr>
          <p:nvPr/>
        </p:nvPicPr>
        <p:blipFill>
          <a:blip r:embed="rId3"/>
          <a:stretch>
            <a:fillRect/>
          </a:stretch>
        </p:blipFill>
        <p:spPr>
          <a:xfrm>
            <a:off x="1401041" y="1454426"/>
            <a:ext cx="6076799" cy="3211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16904D-B32C-3C4E-BE3B-00200FAB1CC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692405794"/>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6902</TotalTime>
  <Words>478</Words>
  <Application>Microsoft Macintosh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Amazon Ember</vt:lpstr>
      <vt:lpstr>Amazon Ember Regular</vt:lpstr>
      <vt:lpstr>Apple Braille</vt:lpstr>
      <vt:lpstr>Arial</vt:lpstr>
      <vt:lpstr>Calibri</vt:lpstr>
      <vt:lpstr>Consolas</vt:lpstr>
      <vt:lpstr>Lucida Console</vt:lpstr>
      <vt:lpstr>Times New Roman</vt:lpstr>
      <vt:lpstr>DeckTemplate-AWS</vt:lpstr>
      <vt:lpstr>PowerPoint Presentation</vt:lpstr>
      <vt:lpstr>Workshop agenda</vt:lpstr>
      <vt:lpstr>Verizon Report</vt:lpstr>
      <vt:lpstr>What could possibly go wrong here?</vt:lpstr>
      <vt:lpstr>Start module 1</vt:lpstr>
      <vt:lpstr>Start module 1 – Important!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117</cp:revision>
  <cp:lastPrinted>2018-06-13T13:35:07Z</cp:lastPrinted>
  <dcterms:created xsi:type="dcterms:W3CDTF">2016-06-17T18:22:10Z</dcterms:created>
  <dcterms:modified xsi:type="dcterms:W3CDTF">2018-09-04T22:35:57Z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