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B2882-757F-41D4-A4E3-EEBAA3D932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AAFD5B-886C-47FE-B8DB-9190592F249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 dirty="0"/>
            <a:t>Jeu dans la console NetBeans</a:t>
          </a:r>
          <a:endParaRPr lang="en-US" dirty="0"/>
        </a:p>
      </dgm:t>
    </dgm:pt>
    <dgm:pt modelId="{F91C36EF-6928-4DAE-B09D-D5A75CF7AB5A}" type="parTrans" cxnId="{6415DAB7-F698-44EA-98DD-8CB5AE7920E0}">
      <dgm:prSet/>
      <dgm:spPr/>
      <dgm:t>
        <a:bodyPr/>
        <a:lstStyle/>
        <a:p>
          <a:endParaRPr lang="en-US"/>
        </a:p>
      </dgm:t>
    </dgm:pt>
    <dgm:pt modelId="{70449210-E0CE-4B17-AABB-FFE98E010549}" type="sibTrans" cxnId="{6415DAB7-F698-44EA-98DD-8CB5AE7920E0}">
      <dgm:prSet/>
      <dgm:spPr/>
      <dgm:t>
        <a:bodyPr/>
        <a:lstStyle/>
        <a:p>
          <a:endParaRPr lang="en-US"/>
        </a:p>
      </dgm:t>
    </dgm:pt>
    <dgm:pt modelId="{CE07CA6A-EE4D-4305-91CB-0D31BF5D772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/>
            <a:t>Jeu en solo avec interface en JavaFX</a:t>
          </a:r>
          <a:endParaRPr lang="en-US"/>
        </a:p>
      </dgm:t>
    </dgm:pt>
    <dgm:pt modelId="{5A6546AF-87CA-4CCA-A1FB-1209D863F621}" type="parTrans" cxnId="{D674D347-7329-40DE-A327-3F57C2FE1532}">
      <dgm:prSet/>
      <dgm:spPr/>
      <dgm:t>
        <a:bodyPr/>
        <a:lstStyle/>
        <a:p>
          <a:endParaRPr lang="en-US"/>
        </a:p>
      </dgm:t>
    </dgm:pt>
    <dgm:pt modelId="{C2DC9A2A-FB6F-43AD-8A02-CAA3F7A79400}" type="sibTrans" cxnId="{D674D347-7329-40DE-A327-3F57C2FE1532}">
      <dgm:prSet/>
      <dgm:spPr/>
      <dgm:t>
        <a:bodyPr/>
        <a:lstStyle/>
        <a:p>
          <a:endParaRPr lang="en-US"/>
        </a:p>
      </dgm:t>
    </dgm:pt>
    <dgm:pt modelId="{1ED36BD3-F334-446A-A8F2-37689B9903A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/>
            <a:t>Système de sauvegarde/chargement de partie</a:t>
          </a:r>
          <a:endParaRPr lang="en-US"/>
        </a:p>
      </dgm:t>
    </dgm:pt>
    <dgm:pt modelId="{9A919B0F-3EAD-4338-B490-AA1B7A5776E9}" type="parTrans" cxnId="{BADE35E4-18D0-428F-9EED-9A2D1319C68E}">
      <dgm:prSet/>
      <dgm:spPr/>
      <dgm:t>
        <a:bodyPr/>
        <a:lstStyle/>
        <a:p>
          <a:endParaRPr lang="en-US"/>
        </a:p>
      </dgm:t>
    </dgm:pt>
    <dgm:pt modelId="{25D20A2A-D651-43CC-BB6F-307BC4D87E5F}" type="sibTrans" cxnId="{BADE35E4-18D0-428F-9EED-9A2D1319C68E}">
      <dgm:prSet/>
      <dgm:spPr/>
      <dgm:t>
        <a:bodyPr/>
        <a:lstStyle/>
        <a:p>
          <a:endParaRPr lang="en-US"/>
        </a:p>
      </dgm:t>
    </dgm:pt>
    <dgm:pt modelId="{C2458267-C1EB-433E-B969-09462CEF9DE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/>
            <a:t>Changer la charte de l’interface graphique</a:t>
          </a:r>
          <a:endParaRPr lang="en-US"/>
        </a:p>
      </dgm:t>
    </dgm:pt>
    <dgm:pt modelId="{A04CAD9B-CAF3-4EA7-BA61-1F18FDD9718A}" type="parTrans" cxnId="{90C8471E-7353-4BA8-B20A-39C7700C493C}">
      <dgm:prSet/>
      <dgm:spPr/>
      <dgm:t>
        <a:bodyPr/>
        <a:lstStyle/>
        <a:p>
          <a:endParaRPr lang="en-US"/>
        </a:p>
      </dgm:t>
    </dgm:pt>
    <dgm:pt modelId="{FBF945C7-77CF-4B58-820D-2702CB85D44B}" type="sibTrans" cxnId="{90C8471E-7353-4BA8-B20A-39C7700C493C}">
      <dgm:prSet/>
      <dgm:spPr/>
      <dgm:t>
        <a:bodyPr/>
        <a:lstStyle/>
        <a:p>
          <a:endParaRPr lang="en-US"/>
        </a:p>
      </dgm:t>
    </dgm:pt>
    <dgm:pt modelId="{E6E2EAC4-F7EB-45D9-8F53-43EBCEA312C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 dirty="0"/>
            <a:t>Visualisation du classement parmi les joueurs de l’application</a:t>
          </a:r>
          <a:endParaRPr lang="en-US" dirty="0"/>
        </a:p>
      </dgm:t>
    </dgm:pt>
    <dgm:pt modelId="{3F36A1E2-96CA-4DCB-8C1A-99E2D5AF4D39}" type="parTrans" cxnId="{8E841981-9576-401F-9DDC-4152A01E15D4}">
      <dgm:prSet/>
      <dgm:spPr/>
      <dgm:t>
        <a:bodyPr/>
        <a:lstStyle/>
        <a:p>
          <a:endParaRPr lang="en-US"/>
        </a:p>
      </dgm:t>
    </dgm:pt>
    <dgm:pt modelId="{317F3CDB-6ABB-474E-B257-CD30DD170003}" type="sibTrans" cxnId="{8E841981-9576-401F-9DDC-4152A01E15D4}">
      <dgm:prSet/>
      <dgm:spPr/>
      <dgm:t>
        <a:bodyPr/>
        <a:lstStyle/>
        <a:p>
          <a:endParaRPr lang="en-US"/>
        </a:p>
      </dgm:t>
    </dgm:pt>
    <dgm:pt modelId="{511FDC30-C898-42CF-AC5F-FE412C80D4D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 dirty="0">
              <a:effectLst/>
            </a:rPr>
            <a:t> </a:t>
          </a:r>
          <a:endParaRPr lang="en-US" dirty="0">
            <a:effectLst/>
          </a:endParaRPr>
        </a:p>
      </dgm:t>
    </dgm:pt>
    <dgm:pt modelId="{F204DBE7-37BE-4387-92D8-F18A0418AAD1}" type="parTrans" cxnId="{9CE7C7B4-155D-4D4A-B0B9-F711035D73C2}">
      <dgm:prSet/>
      <dgm:spPr/>
      <dgm:t>
        <a:bodyPr/>
        <a:lstStyle/>
        <a:p>
          <a:endParaRPr lang="en-US"/>
        </a:p>
      </dgm:t>
    </dgm:pt>
    <dgm:pt modelId="{16FC1784-B383-4429-956B-913BACEB2FCA}" type="sibTrans" cxnId="{9CE7C7B4-155D-4D4A-B0B9-F711035D73C2}">
      <dgm:prSet/>
      <dgm:spPr/>
      <dgm:t>
        <a:bodyPr/>
        <a:lstStyle/>
        <a:p>
          <a:endParaRPr lang="en-US"/>
        </a:p>
      </dgm:t>
    </dgm:pt>
    <dgm:pt modelId="{66DF668F-EE17-45A0-948A-0C1BDA885D49}" type="pres">
      <dgm:prSet presAssocID="{73AB2882-757F-41D4-A4E3-EEBAA3D9323D}" presName="root" presStyleCnt="0">
        <dgm:presLayoutVars>
          <dgm:dir/>
          <dgm:resizeHandles val="exact"/>
        </dgm:presLayoutVars>
      </dgm:prSet>
      <dgm:spPr/>
    </dgm:pt>
    <dgm:pt modelId="{931E7F13-21EC-4012-B5E1-6FDEA2ED6185}" type="pres">
      <dgm:prSet presAssocID="{7AAAFD5B-886C-47FE-B8DB-9190592F2490}" presName="compNode" presStyleCnt="0"/>
      <dgm:spPr/>
    </dgm:pt>
    <dgm:pt modelId="{1C127CA3-A6CB-498B-86BD-DC9EC50CA686}" type="pres">
      <dgm:prSet presAssocID="{7AAAFD5B-886C-47FE-B8DB-9190592F2490}" presName="bgRect" presStyleLbl="bgShp" presStyleIdx="0" presStyleCnt="6"/>
      <dgm:spPr/>
    </dgm:pt>
    <dgm:pt modelId="{138FE1C0-5F39-427C-A72A-076077273BF1}" type="pres">
      <dgm:prSet presAssocID="{7AAAFD5B-886C-47FE-B8DB-9190592F24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BD840B-DDCC-48A2-967B-D05116DCAFE9}" type="pres">
      <dgm:prSet presAssocID="{7AAAFD5B-886C-47FE-B8DB-9190592F2490}" presName="spaceRect" presStyleCnt="0"/>
      <dgm:spPr/>
    </dgm:pt>
    <dgm:pt modelId="{28D9E7EA-7B49-43E0-A489-CEB12046FD08}" type="pres">
      <dgm:prSet presAssocID="{7AAAFD5B-886C-47FE-B8DB-9190592F2490}" presName="parTx" presStyleLbl="revTx" presStyleIdx="0" presStyleCnt="6">
        <dgm:presLayoutVars>
          <dgm:chMax val="0"/>
          <dgm:chPref val="0"/>
        </dgm:presLayoutVars>
      </dgm:prSet>
      <dgm:spPr/>
    </dgm:pt>
    <dgm:pt modelId="{EFBDCD23-E790-4413-9D0C-C3A45A1762F6}" type="pres">
      <dgm:prSet presAssocID="{70449210-E0CE-4B17-AABB-FFE98E010549}" presName="sibTrans" presStyleCnt="0"/>
      <dgm:spPr/>
    </dgm:pt>
    <dgm:pt modelId="{E1CC3278-3980-4F1D-BEB2-944B43166C59}" type="pres">
      <dgm:prSet presAssocID="{CE07CA6A-EE4D-4305-91CB-0D31BF5D772F}" presName="compNode" presStyleCnt="0"/>
      <dgm:spPr/>
    </dgm:pt>
    <dgm:pt modelId="{DE50521E-B955-4875-B669-DF0D799EA0F9}" type="pres">
      <dgm:prSet presAssocID="{CE07CA6A-EE4D-4305-91CB-0D31BF5D772F}" presName="bgRect" presStyleLbl="bgShp" presStyleIdx="1" presStyleCnt="6"/>
      <dgm:spPr/>
    </dgm:pt>
    <dgm:pt modelId="{C1564F96-65EF-4793-AD7E-5D56598C36A6}" type="pres">
      <dgm:prSet presAssocID="{CE07CA6A-EE4D-4305-91CB-0D31BF5D77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vision"/>
        </a:ext>
      </dgm:extLst>
    </dgm:pt>
    <dgm:pt modelId="{22EE27F1-0827-4EA4-B1CC-6DB7661C0AB0}" type="pres">
      <dgm:prSet presAssocID="{CE07CA6A-EE4D-4305-91CB-0D31BF5D772F}" presName="spaceRect" presStyleCnt="0"/>
      <dgm:spPr/>
    </dgm:pt>
    <dgm:pt modelId="{A7CCEF40-C33F-4902-8A81-046310B934A0}" type="pres">
      <dgm:prSet presAssocID="{CE07CA6A-EE4D-4305-91CB-0D31BF5D772F}" presName="parTx" presStyleLbl="revTx" presStyleIdx="1" presStyleCnt="6">
        <dgm:presLayoutVars>
          <dgm:chMax val="0"/>
          <dgm:chPref val="0"/>
        </dgm:presLayoutVars>
      </dgm:prSet>
      <dgm:spPr/>
    </dgm:pt>
    <dgm:pt modelId="{C859033F-AED4-4C21-A9CC-85FD2C6BC9EC}" type="pres">
      <dgm:prSet presAssocID="{C2DC9A2A-FB6F-43AD-8A02-CAA3F7A79400}" presName="sibTrans" presStyleCnt="0"/>
      <dgm:spPr/>
    </dgm:pt>
    <dgm:pt modelId="{3E75A1EE-8B2D-4534-9855-8AB1B7520AC2}" type="pres">
      <dgm:prSet presAssocID="{1ED36BD3-F334-446A-A8F2-37689B9903AF}" presName="compNode" presStyleCnt="0"/>
      <dgm:spPr/>
    </dgm:pt>
    <dgm:pt modelId="{11288FA2-C37A-4FDC-85F6-8498E30F9798}" type="pres">
      <dgm:prSet presAssocID="{1ED36BD3-F334-446A-A8F2-37689B9903AF}" presName="bgRect" presStyleLbl="bgShp" presStyleIdx="2" presStyleCnt="6"/>
      <dgm:spPr/>
    </dgm:pt>
    <dgm:pt modelId="{B90B0D29-B27A-4328-9A1D-C0B7EE89F9F6}" type="pres">
      <dgm:prSet presAssocID="{1ED36BD3-F334-446A-A8F2-37689B9903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961256-84D4-4918-9632-2C29D7140448}" type="pres">
      <dgm:prSet presAssocID="{1ED36BD3-F334-446A-A8F2-37689B9903AF}" presName="spaceRect" presStyleCnt="0"/>
      <dgm:spPr/>
    </dgm:pt>
    <dgm:pt modelId="{6F430924-AEC5-472F-8E4C-60BBC5453184}" type="pres">
      <dgm:prSet presAssocID="{1ED36BD3-F334-446A-A8F2-37689B9903AF}" presName="parTx" presStyleLbl="revTx" presStyleIdx="2" presStyleCnt="6">
        <dgm:presLayoutVars>
          <dgm:chMax val="0"/>
          <dgm:chPref val="0"/>
        </dgm:presLayoutVars>
      </dgm:prSet>
      <dgm:spPr/>
    </dgm:pt>
    <dgm:pt modelId="{DDBA86B9-53B1-43E1-88B4-1895993622AE}" type="pres">
      <dgm:prSet presAssocID="{25D20A2A-D651-43CC-BB6F-307BC4D87E5F}" presName="sibTrans" presStyleCnt="0"/>
      <dgm:spPr/>
    </dgm:pt>
    <dgm:pt modelId="{00D75851-51C3-466A-BDB6-40A01716C721}" type="pres">
      <dgm:prSet presAssocID="{C2458267-C1EB-433E-B969-09462CEF9DE6}" presName="compNode" presStyleCnt="0"/>
      <dgm:spPr/>
    </dgm:pt>
    <dgm:pt modelId="{9E63053D-AC76-444F-8609-26C8E6309809}" type="pres">
      <dgm:prSet presAssocID="{C2458267-C1EB-433E-B969-09462CEF9DE6}" presName="bgRect" presStyleLbl="bgShp" presStyleIdx="3" presStyleCnt="6"/>
      <dgm:spPr/>
    </dgm:pt>
    <dgm:pt modelId="{F3163E15-66DD-48B8-A2DB-0D46D665DB48}" type="pres">
      <dgm:prSet presAssocID="{C2458267-C1EB-433E-B969-09462CEF9DE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4777C8FA-2F92-468F-9D4E-C0D3CF5BC2A0}" type="pres">
      <dgm:prSet presAssocID="{C2458267-C1EB-433E-B969-09462CEF9DE6}" presName="spaceRect" presStyleCnt="0"/>
      <dgm:spPr/>
    </dgm:pt>
    <dgm:pt modelId="{2E7099CF-CD01-4EB5-9B8A-6514003D582F}" type="pres">
      <dgm:prSet presAssocID="{C2458267-C1EB-433E-B969-09462CEF9DE6}" presName="parTx" presStyleLbl="revTx" presStyleIdx="3" presStyleCnt="6">
        <dgm:presLayoutVars>
          <dgm:chMax val="0"/>
          <dgm:chPref val="0"/>
        </dgm:presLayoutVars>
      </dgm:prSet>
      <dgm:spPr/>
    </dgm:pt>
    <dgm:pt modelId="{D1415608-2603-4C61-B0C0-B5EAA7758FC6}" type="pres">
      <dgm:prSet presAssocID="{FBF945C7-77CF-4B58-820D-2702CB85D44B}" presName="sibTrans" presStyleCnt="0"/>
      <dgm:spPr/>
    </dgm:pt>
    <dgm:pt modelId="{7DB8A74A-1A92-434B-B555-A99C13F9A33F}" type="pres">
      <dgm:prSet presAssocID="{E6E2EAC4-F7EB-45D9-8F53-43EBCEA312C4}" presName="compNode" presStyleCnt="0"/>
      <dgm:spPr/>
    </dgm:pt>
    <dgm:pt modelId="{08CEF518-10D2-470E-BBF7-2C96E37BBAAA}" type="pres">
      <dgm:prSet presAssocID="{E6E2EAC4-F7EB-45D9-8F53-43EBCEA312C4}" presName="bgRect" presStyleLbl="bgShp" presStyleIdx="4" presStyleCnt="6"/>
      <dgm:spPr/>
    </dgm:pt>
    <dgm:pt modelId="{A82A070B-2B7B-47DA-923C-F8FBE8DEABA0}" type="pres">
      <dgm:prSet presAssocID="{E6E2EAC4-F7EB-45D9-8F53-43EBCEA312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00F260C-9550-4843-A16F-3C1C7AA3E7A0}" type="pres">
      <dgm:prSet presAssocID="{E6E2EAC4-F7EB-45D9-8F53-43EBCEA312C4}" presName="spaceRect" presStyleCnt="0"/>
      <dgm:spPr/>
    </dgm:pt>
    <dgm:pt modelId="{952BF7C5-FB18-4382-A74C-656DBAC3DF08}" type="pres">
      <dgm:prSet presAssocID="{E6E2EAC4-F7EB-45D9-8F53-43EBCEA312C4}" presName="parTx" presStyleLbl="revTx" presStyleIdx="4" presStyleCnt="6">
        <dgm:presLayoutVars>
          <dgm:chMax val="0"/>
          <dgm:chPref val="0"/>
        </dgm:presLayoutVars>
      </dgm:prSet>
      <dgm:spPr/>
    </dgm:pt>
    <dgm:pt modelId="{101F5258-DFD1-4AAF-A823-2B0F1CE56E20}" type="pres">
      <dgm:prSet presAssocID="{317F3CDB-6ABB-474E-B257-CD30DD170003}" presName="sibTrans" presStyleCnt="0"/>
      <dgm:spPr/>
    </dgm:pt>
    <dgm:pt modelId="{78451156-A345-4633-8A8B-C69BE8E7C149}" type="pres">
      <dgm:prSet presAssocID="{511FDC30-C898-42CF-AC5F-FE412C80D4DD}" presName="compNode" presStyleCnt="0"/>
      <dgm:spPr/>
    </dgm:pt>
    <dgm:pt modelId="{1461722C-5868-4540-8D9D-B80B544BB940}" type="pres">
      <dgm:prSet presAssocID="{511FDC30-C898-42CF-AC5F-FE412C80D4DD}" presName="bgRect" presStyleLbl="bgShp" presStyleIdx="5" presStyleCnt="6" custLinFactNeighborX="-18621" custLinFactNeighborY="19864"/>
      <dgm:spPr/>
    </dgm:pt>
    <dgm:pt modelId="{AB015939-DAD1-40FB-BB3C-C2D23EBDFB5E}" type="pres">
      <dgm:prSet presAssocID="{511FDC30-C898-42CF-AC5F-FE412C80D4DD}" presName="iconRect" presStyleLbl="node1" presStyleIdx="5" presStyleCnt="6" custAng="10800000"/>
      <dgm:spPr>
        <a:ln>
          <a:noFill/>
        </a:ln>
      </dgm:spPr>
    </dgm:pt>
    <dgm:pt modelId="{7813817D-C9DD-4B7A-B01A-E95ECC85EDF8}" type="pres">
      <dgm:prSet presAssocID="{511FDC30-C898-42CF-AC5F-FE412C80D4DD}" presName="spaceRect" presStyleCnt="0"/>
      <dgm:spPr/>
    </dgm:pt>
    <dgm:pt modelId="{BCD132B2-0794-4292-845C-7E0B1C654555}" type="pres">
      <dgm:prSet presAssocID="{511FDC30-C898-42CF-AC5F-FE412C80D4D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E62A31B-41A2-4043-821B-9E2942CFF918}" type="presOf" srcId="{E6E2EAC4-F7EB-45D9-8F53-43EBCEA312C4}" destId="{952BF7C5-FB18-4382-A74C-656DBAC3DF08}" srcOrd="0" destOrd="0" presId="urn:microsoft.com/office/officeart/2018/2/layout/IconVerticalSolidList"/>
    <dgm:cxn modelId="{90C8471E-7353-4BA8-B20A-39C7700C493C}" srcId="{73AB2882-757F-41D4-A4E3-EEBAA3D9323D}" destId="{C2458267-C1EB-433E-B969-09462CEF9DE6}" srcOrd="3" destOrd="0" parTransId="{A04CAD9B-CAF3-4EA7-BA61-1F18FDD9718A}" sibTransId="{FBF945C7-77CF-4B58-820D-2702CB85D44B}"/>
    <dgm:cxn modelId="{D674D347-7329-40DE-A327-3F57C2FE1532}" srcId="{73AB2882-757F-41D4-A4E3-EEBAA3D9323D}" destId="{CE07CA6A-EE4D-4305-91CB-0D31BF5D772F}" srcOrd="1" destOrd="0" parTransId="{5A6546AF-87CA-4CCA-A1FB-1209D863F621}" sibTransId="{C2DC9A2A-FB6F-43AD-8A02-CAA3F7A79400}"/>
    <dgm:cxn modelId="{2E1E0A4B-B884-4737-8600-BA53C3303202}" type="presOf" srcId="{CE07CA6A-EE4D-4305-91CB-0D31BF5D772F}" destId="{A7CCEF40-C33F-4902-8A81-046310B934A0}" srcOrd="0" destOrd="0" presId="urn:microsoft.com/office/officeart/2018/2/layout/IconVerticalSolidList"/>
    <dgm:cxn modelId="{8E841981-9576-401F-9DDC-4152A01E15D4}" srcId="{73AB2882-757F-41D4-A4E3-EEBAA3D9323D}" destId="{E6E2EAC4-F7EB-45D9-8F53-43EBCEA312C4}" srcOrd="4" destOrd="0" parTransId="{3F36A1E2-96CA-4DCB-8C1A-99E2D5AF4D39}" sibTransId="{317F3CDB-6ABB-474E-B257-CD30DD170003}"/>
    <dgm:cxn modelId="{AC88C192-9276-4CE9-8A52-7322B7AA6C13}" type="presOf" srcId="{511FDC30-C898-42CF-AC5F-FE412C80D4DD}" destId="{BCD132B2-0794-4292-845C-7E0B1C654555}" srcOrd="0" destOrd="0" presId="urn:microsoft.com/office/officeart/2018/2/layout/IconVerticalSolidList"/>
    <dgm:cxn modelId="{A24AFEA1-EB16-4F94-852A-AD3417C762FF}" type="presOf" srcId="{C2458267-C1EB-433E-B969-09462CEF9DE6}" destId="{2E7099CF-CD01-4EB5-9B8A-6514003D582F}" srcOrd="0" destOrd="0" presId="urn:microsoft.com/office/officeart/2018/2/layout/IconVerticalSolidList"/>
    <dgm:cxn modelId="{6B9C13A5-3C0F-404E-86CC-9C7DFFC14402}" type="presOf" srcId="{1ED36BD3-F334-446A-A8F2-37689B9903AF}" destId="{6F430924-AEC5-472F-8E4C-60BBC5453184}" srcOrd="0" destOrd="0" presId="urn:microsoft.com/office/officeart/2018/2/layout/IconVerticalSolidList"/>
    <dgm:cxn modelId="{D1ACC1AA-6862-4842-9DF0-10CBA58C1BF6}" type="presOf" srcId="{7AAAFD5B-886C-47FE-B8DB-9190592F2490}" destId="{28D9E7EA-7B49-43E0-A489-CEB12046FD08}" srcOrd="0" destOrd="0" presId="urn:microsoft.com/office/officeart/2018/2/layout/IconVerticalSolidList"/>
    <dgm:cxn modelId="{9CE7C7B4-155D-4D4A-B0B9-F711035D73C2}" srcId="{73AB2882-757F-41D4-A4E3-EEBAA3D9323D}" destId="{511FDC30-C898-42CF-AC5F-FE412C80D4DD}" srcOrd="5" destOrd="0" parTransId="{F204DBE7-37BE-4387-92D8-F18A0418AAD1}" sibTransId="{16FC1784-B383-4429-956B-913BACEB2FCA}"/>
    <dgm:cxn modelId="{6415DAB7-F698-44EA-98DD-8CB5AE7920E0}" srcId="{73AB2882-757F-41D4-A4E3-EEBAA3D9323D}" destId="{7AAAFD5B-886C-47FE-B8DB-9190592F2490}" srcOrd="0" destOrd="0" parTransId="{F91C36EF-6928-4DAE-B09D-D5A75CF7AB5A}" sibTransId="{70449210-E0CE-4B17-AABB-FFE98E010549}"/>
    <dgm:cxn modelId="{648A52D5-4F65-4732-B699-F23A71F65CEA}" type="presOf" srcId="{73AB2882-757F-41D4-A4E3-EEBAA3D9323D}" destId="{66DF668F-EE17-45A0-948A-0C1BDA885D49}" srcOrd="0" destOrd="0" presId="urn:microsoft.com/office/officeart/2018/2/layout/IconVerticalSolidList"/>
    <dgm:cxn modelId="{BADE35E4-18D0-428F-9EED-9A2D1319C68E}" srcId="{73AB2882-757F-41D4-A4E3-EEBAA3D9323D}" destId="{1ED36BD3-F334-446A-A8F2-37689B9903AF}" srcOrd="2" destOrd="0" parTransId="{9A919B0F-3EAD-4338-B490-AA1B7A5776E9}" sibTransId="{25D20A2A-D651-43CC-BB6F-307BC4D87E5F}"/>
    <dgm:cxn modelId="{6EF7A47D-7C5D-4915-967F-E73833F66B3A}" type="presParOf" srcId="{66DF668F-EE17-45A0-948A-0C1BDA885D49}" destId="{931E7F13-21EC-4012-B5E1-6FDEA2ED6185}" srcOrd="0" destOrd="0" presId="urn:microsoft.com/office/officeart/2018/2/layout/IconVerticalSolidList"/>
    <dgm:cxn modelId="{31A5F74C-EB05-46D3-9541-F2EA431475B7}" type="presParOf" srcId="{931E7F13-21EC-4012-B5E1-6FDEA2ED6185}" destId="{1C127CA3-A6CB-498B-86BD-DC9EC50CA686}" srcOrd="0" destOrd="0" presId="urn:microsoft.com/office/officeart/2018/2/layout/IconVerticalSolidList"/>
    <dgm:cxn modelId="{95580BB2-F455-45D5-8DFF-7D2F834FA460}" type="presParOf" srcId="{931E7F13-21EC-4012-B5E1-6FDEA2ED6185}" destId="{138FE1C0-5F39-427C-A72A-076077273BF1}" srcOrd="1" destOrd="0" presId="urn:microsoft.com/office/officeart/2018/2/layout/IconVerticalSolidList"/>
    <dgm:cxn modelId="{4D573AAD-1DB4-4A28-BE52-F86341AE9A60}" type="presParOf" srcId="{931E7F13-21EC-4012-B5E1-6FDEA2ED6185}" destId="{DFBD840B-DDCC-48A2-967B-D05116DCAFE9}" srcOrd="2" destOrd="0" presId="urn:microsoft.com/office/officeart/2018/2/layout/IconVerticalSolidList"/>
    <dgm:cxn modelId="{81CD0428-4936-4767-B878-438C7157AE82}" type="presParOf" srcId="{931E7F13-21EC-4012-B5E1-6FDEA2ED6185}" destId="{28D9E7EA-7B49-43E0-A489-CEB12046FD08}" srcOrd="3" destOrd="0" presId="urn:microsoft.com/office/officeart/2018/2/layout/IconVerticalSolidList"/>
    <dgm:cxn modelId="{A37228FD-13F9-4C63-A8BB-DE1712D0C1E1}" type="presParOf" srcId="{66DF668F-EE17-45A0-948A-0C1BDA885D49}" destId="{EFBDCD23-E790-4413-9D0C-C3A45A1762F6}" srcOrd="1" destOrd="0" presId="urn:microsoft.com/office/officeart/2018/2/layout/IconVerticalSolidList"/>
    <dgm:cxn modelId="{BEF5F815-D33E-4C89-B0BF-7A3381883089}" type="presParOf" srcId="{66DF668F-EE17-45A0-948A-0C1BDA885D49}" destId="{E1CC3278-3980-4F1D-BEB2-944B43166C59}" srcOrd="2" destOrd="0" presId="urn:microsoft.com/office/officeart/2018/2/layout/IconVerticalSolidList"/>
    <dgm:cxn modelId="{0FFE6E5E-2954-40E6-849A-F16B1BB1A7F3}" type="presParOf" srcId="{E1CC3278-3980-4F1D-BEB2-944B43166C59}" destId="{DE50521E-B955-4875-B669-DF0D799EA0F9}" srcOrd="0" destOrd="0" presId="urn:microsoft.com/office/officeart/2018/2/layout/IconVerticalSolidList"/>
    <dgm:cxn modelId="{A26A5263-E390-4A85-B245-0E1650416233}" type="presParOf" srcId="{E1CC3278-3980-4F1D-BEB2-944B43166C59}" destId="{C1564F96-65EF-4793-AD7E-5D56598C36A6}" srcOrd="1" destOrd="0" presId="urn:microsoft.com/office/officeart/2018/2/layout/IconVerticalSolidList"/>
    <dgm:cxn modelId="{4248A6B1-8175-4081-B29A-FA0117723756}" type="presParOf" srcId="{E1CC3278-3980-4F1D-BEB2-944B43166C59}" destId="{22EE27F1-0827-4EA4-B1CC-6DB7661C0AB0}" srcOrd="2" destOrd="0" presId="urn:microsoft.com/office/officeart/2018/2/layout/IconVerticalSolidList"/>
    <dgm:cxn modelId="{640637BB-10E7-418E-A2C4-9B625D3035B4}" type="presParOf" srcId="{E1CC3278-3980-4F1D-BEB2-944B43166C59}" destId="{A7CCEF40-C33F-4902-8A81-046310B934A0}" srcOrd="3" destOrd="0" presId="urn:microsoft.com/office/officeart/2018/2/layout/IconVerticalSolidList"/>
    <dgm:cxn modelId="{2CC90F1D-9483-43DB-B34E-0FBE9E25D8BB}" type="presParOf" srcId="{66DF668F-EE17-45A0-948A-0C1BDA885D49}" destId="{C859033F-AED4-4C21-A9CC-85FD2C6BC9EC}" srcOrd="3" destOrd="0" presId="urn:microsoft.com/office/officeart/2018/2/layout/IconVerticalSolidList"/>
    <dgm:cxn modelId="{6C5F53F4-31A6-4CF2-8300-25C32B645E47}" type="presParOf" srcId="{66DF668F-EE17-45A0-948A-0C1BDA885D49}" destId="{3E75A1EE-8B2D-4534-9855-8AB1B7520AC2}" srcOrd="4" destOrd="0" presId="urn:microsoft.com/office/officeart/2018/2/layout/IconVerticalSolidList"/>
    <dgm:cxn modelId="{89A926D5-5458-43F7-B1C2-83F0EEED5484}" type="presParOf" srcId="{3E75A1EE-8B2D-4534-9855-8AB1B7520AC2}" destId="{11288FA2-C37A-4FDC-85F6-8498E30F9798}" srcOrd="0" destOrd="0" presId="urn:microsoft.com/office/officeart/2018/2/layout/IconVerticalSolidList"/>
    <dgm:cxn modelId="{B4085D12-8F6D-43E6-B1C6-7B0E844A3F69}" type="presParOf" srcId="{3E75A1EE-8B2D-4534-9855-8AB1B7520AC2}" destId="{B90B0D29-B27A-4328-9A1D-C0B7EE89F9F6}" srcOrd="1" destOrd="0" presId="urn:microsoft.com/office/officeart/2018/2/layout/IconVerticalSolidList"/>
    <dgm:cxn modelId="{6BDEC3A0-3690-4CB3-9EC4-2FE9D9ED8E04}" type="presParOf" srcId="{3E75A1EE-8B2D-4534-9855-8AB1B7520AC2}" destId="{0F961256-84D4-4918-9632-2C29D7140448}" srcOrd="2" destOrd="0" presId="urn:microsoft.com/office/officeart/2018/2/layout/IconVerticalSolidList"/>
    <dgm:cxn modelId="{AD41911E-7F68-428C-99E2-3319973A1551}" type="presParOf" srcId="{3E75A1EE-8B2D-4534-9855-8AB1B7520AC2}" destId="{6F430924-AEC5-472F-8E4C-60BBC5453184}" srcOrd="3" destOrd="0" presId="urn:microsoft.com/office/officeart/2018/2/layout/IconVerticalSolidList"/>
    <dgm:cxn modelId="{D7AE196E-9942-4857-B1A6-557F84CDD01C}" type="presParOf" srcId="{66DF668F-EE17-45A0-948A-0C1BDA885D49}" destId="{DDBA86B9-53B1-43E1-88B4-1895993622AE}" srcOrd="5" destOrd="0" presId="urn:microsoft.com/office/officeart/2018/2/layout/IconVerticalSolidList"/>
    <dgm:cxn modelId="{27A6B54C-0BFB-429B-9161-3E6D0E4621D2}" type="presParOf" srcId="{66DF668F-EE17-45A0-948A-0C1BDA885D49}" destId="{00D75851-51C3-466A-BDB6-40A01716C721}" srcOrd="6" destOrd="0" presId="urn:microsoft.com/office/officeart/2018/2/layout/IconVerticalSolidList"/>
    <dgm:cxn modelId="{613E3AB0-0996-44DE-A9D4-CB6EACC53C61}" type="presParOf" srcId="{00D75851-51C3-466A-BDB6-40A01716C721}" destId="{9E63053D-AC76-444F-8609-26C8E6309809}" srcOrd="0" destOrd="0" presId="urn:microsoft.com/office/officeart/2018/2/layout/IconVerticalSolidList"/>
    <dgm:cxn modelId="{343B86B5-8B10-47B7-A21E-D2043BC7E507}" type="presParOf" srcId="{00D75851-51C3-466A-BDB6-40A01716C721}" destId="{F3163E15-66DD-48B8-A2DB-0D46D665DB48}" srcOrd="1" destOrd="0" presId="urn:microsoft.com/office/officeart/2018/2/layout/IconVerticalSolidList"/>
    <dgm:cxn modelId="{61E9FCF6-9A6C-4AC9-B822-23271880BA41}" type="presParOf" srcId="{00D75851-51C3-466A-BDB6-40A01716C721}" destId="{4777C8FA-2F92-468F-9D4E-C0D3CF5BC2A0}" srcOrd="2" destOrd="0" presId="urn:microsoft.com/office/officeart/2018/2/layout/IconVerticalSolidList"/>
    <dgm:cxn modelId="{D77477FE-C4B4-49C4-B092-9B6841931C4D}" type="presParOf" srcId="{00D75851-51C3-466A-BDB6-40A01716C721}" destId="{2E7099CF-CD01-4EB5-9B8A-6514003D582F}" srcOrd="3" destOrd="0" presId="urn:microsoft.com/office/officeart/2018/2/layout/IconVerticalSolidList"/>
    <dgm:cxn modelId="{272D372D-9369-4058-BCC1-8C295DFDC7F8}" type="presParOf" srcId="{66DF668F-EE17-45A0-948A-0C1BDA885D49}" destId="{D1415608-2603-4C61-B0C0-B5EAA7758FC6}" srcOrd="7" destOrd="0" presId="urn:microsoft.com/office/officeart/2018/2/layout/IconVerticalSolidList"/>
    <dgm:cxn modelId="{DF71819D-DD36-4A5E-ADDF-332C01760C97}" type="presParOf" srcId="{66DF668F-EE17-45A0-948A-0C1BDA885D49}" destId="{7DB8A74A-1A92-434B-B555-A99C13F9A33F}" srcOrd="8" destOrd="0" presId="urn:microsoft.com/office/officeart/2018/2/layout/IconVerticalSolidList"/>
    <dgm:cxn modelId="{4E1E06EB-1778-44C7-A5E2-641EE6F7140C}" type="presParOf" srcId="{7DB8A74A-1A92-434B-B555-A99C13F9A33F}" destId="{08CEF518-10D2-470E-BBF7-2C96E37BBAAA}" srcOrd="0" destOrd="0" presId="urn:microsoft.com/office/officeart/2018/2/layout/IconVerticalSolidList"/>
    <dgm:cxn modelId="{25ADBF08-1918-4068-9E18-F7EEC2DADC20}" type="presParOf" srcId="{7DB8A74A-1A92-434B-B555-A99C13F9A33F}" destId="{A82A070B-2B7B-47DA-923C-F8FBE8DEABA0}" srcOrd="1" destOrd="0" presId="urn:microsoft.com/office/officeart/2018/2/layout/IconVerticalSolidList"/>
    <dgm:cxn modelId="{876E3A32-FE22-40E6-A579-012469305A72}" type="presParOf" srcId="{7DB8A74A-1A92-434B-B555-A99C13F9A33F}" destId="{300F260C-9550-4843-A16F-3C1C7AA3E7A0}" srcOrd="2" destOrd="0" presId="urn:microsoft.com/office/officeart/2018/2/layout/IconVerticalSolidList"/>
    <dgm:cxn modelId="{E342457B-65A4-4E75-A1BE-8449E8CAD169}" type="presParOf" srcId="{7DB8A74A-1A92-434B-B555-A99C13F9A33F}" destId="{952BF7C5-FB18-4382-A74C-656DBAC3DF08}" srcOrd="3" destOrd="0" presId="urn:microsoft.com/office/officeart/2018/2/layout/IconVerticalSolidList"/>
    <dgm:cxn modelId="{2F529EA0-6450-48EB-85F5-030EBBE72486}" type="presParOf" srcId="{66DF668F-EE17-45A0-948A-0C1BDA885D49}" destId="{101F5258-DFD1-4AAF-A823-2B0F1CE56E20}" srcOrd="9" destOrd="0" presId="urn:microsoft.com/office/officeart/2018/2/layout/IconVerticalSolidList"/>
    <dgm:cxn modelId="{0F7CA7F5-560B-4EB0-8A91-40904BEF8864}" type="presParOf" srcId="{66DF668F-EE17-45A0-948A-0C1BDA885D49}" destId="{78451156-A345-4633-8A8B-C69BE8E7C149}" srcOrd="10" destOrd="0" presId="urn:microsoft.com/office/officeart/2018/2/layout/IconVerticalSolidList"/>
    <dgm:cxn modelId="{ABBCB4A4-737F-4940-965F-1C3C950B05E8}" type="presParOf" srcId="{78451156-A345-4633-8A8B-C69BE8E7C149}" destId="{1461722C-5868-4540-8D9D-B80B544BB940}" srcOrd="0" destOrd="0" presId="urn:microsoft.com/office/officeart/2018/2/layout/IconVerticalSolidList"/>
    <dgm:cxn modelId="{F844666C-B319-42D9-A99F-38998508CE2E}" type="presParOf" srcId="{78451156-A345-4633-8A8B-C69BE8E7C149}" destId="{AB015939-DAD1-40FB-BB3C-C2D23EBDFB5E}" srcOrd="1" destOrd="0" presId="urn:microsoft.com/office/officeart/2018/2/layout/IconVerticalSolidList"/>
    <dgm:cxn modelId="{FA8AC640-687F-4AF9-BEE3-7A7B331A278D}" type="presParOf" srcId="{78451156-A345-4633-8A8B-C69BE8E7C149}" destId="{7813817D-C9DD-4B7A-B01A-E95ECC85EDF8}" srcOrd="2" destOrd="0" presId="urn:microsoft.com/office/officeart/2018/2/layout/IconVerticalSolidList"/>
    <dgm:cxn modelId="{B10A2B94-8A53-4D39-8EA6-E17FBBD4D571}" type="presParOf" srcId="{78451156-A345-4633-8A8B-C69BE8E7C149}" destId="{BCD132B2-0794-4292-845C-7E0B1C6545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27CA3-A6CB-498B-86BD-DC9EC50CA686}">
      <dsp:nvSpPr>
        <dsp:cNvPr id="0" name=""/>
        <dsp:cNvSpPr/>
      </dsp:nvSpPr>
      <dsp:spPr>
        <a:xfrm>
          <a:off x="0" y="1804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FE1C0-5F39-427C-A72A-076077273BF1}">
      <dsp:nvSpPr>
        <dsp:cNvPr id="0" name=""/>
        <dsp:cNvSpPr/>
      </dsp:nvSpPr>
      <dsp:spPr>
        <a:xfrm>
          <a:off x="232577" y="174795"/>
          <a:ext cx="422868" cy="42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E7EA-7B49-43E0-A489-CEB12046FD08}">
      <dsp:nvSpPr>
        <dsp:cNvPr id="0" name=""/>
        <dsp:cNvSpPr/>
      </dsp:nvSpPr>
      <dsp:spPr>
        <a:xfrm>
          <a:off x="888023" y="1804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baseline="0" dirty="0"/>
            <a:t>Jeu dans la console NetBeans</a:t>
          </a:r>
          <a:endParaRPr lang="en-US" sz="1900" kern="1200" dirty="0"/>
        </a:p>
      </dsp:txBody>
      <dsp:txXfrm>
        <a:off x="888023" y="1804"/>
        <a:ext cx="5071451" cy="768851"/>
      </dsp:txXfrm>
    </dsp:sp>
    <dsp:sp modelId="{DE50521E-B955-4875-B669-DF0D799EA0F9}">
      <dsp:nvSpPr>
        <dsp:cNvPr id="0" name=""/>
        <dsp:cNvSpPr/>
      </dsp:nvSpPr>
      <dsp:spPr>
        <a:xfrm>
          <a:off x="0" y="962868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64F96-65EF-4793-AD7E-5D56598C36A6}">
      <dsp:nvSpPr>
        <dsp:cNvPr id="0" name=""/>
        <dsp:cNvSpPr/>
      </dsp:nvSpPr>
      <dsp:spPr>
        <a:xfrm>
          <a:off x="232577" y="1135860"/>
          <a:ext cx="422868" cy="42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CEF40-C33F-4902-8A81-046310B934A0}">
      <dsp:nvSpPr>
        <dsp:cNvPr id="0" name=""/>
        <dsp:cNvSpPr/>
      </dsp:nvSpPr>
      <dsp:spPr>
        <a:xfrm>
          <a:off x="888023" y="962868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baseline="0"/>
            <a:t>Jeu en solo avec interface en JavaFX</a:t>
          </a:r>
          <a:endParaRPr lang="en-US" sz="1900" kern="1200"/>
        </a:p>
      </dsp:txBody>
      <dsp:txXfrm>
        <a:off x="888023" y="962868"/>
        <a:ext cx="5071451" cy="768851"/>
      </dsp:txXfrm>
    </dsp:sp>
    <dsp:sp modelId="{11288FA2-C37A-4FDC-85F6-8498E30F9798}">
      <dsp:nvSpPr>
        <dsp:cNvPr id="0" name=""/>
        <dsp:cNvSpPr/>
      </dsp:nvSpPr>
      <dsp:spPr>
        <a:xfrm>
          <a:off x="0" y="1923932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B0D29-B27A-4328-9A1D-C0B7EE89F9F6}">
      <dsp:nvSpPr>
        <dsp:cNvPr id="0" name=""/>
        <dsp:cNvSpPr/>
      </dsp:nvSpPr>
      <dsp:spPr>
        <a:xfrm>
          <a:off x="232577" y="2096924"/>
          <a:ext cx="422868" cy="42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30924-AEC5-472F-8E4C-60BBC5453184}">
      <dsp:nvSpPr>
        <dsp:cNvPr id="0" name=""/>
        <dsp:cNvSpPr/>
      </dsp:nvSpPr>
      <dsp:spPr>
        <a:xfrm>
          <a:off x="888023" y="1923932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baseline="0"/>
            <a:t>Système de sauvegarde/chargement de partie</a:t>
          </a:r>
          <a:endParaRPr lang="en-US" sz="1900" kern="1200"/>
        </a:p>
      </dsp:txBody>
      <dsp:txXfrm>
        <a:off x="888023" y="1923932"/>
        <a:ext cx="5071451" cy="768851"/>
      </dsp:txXfrm>
    </dsp:sp>
    <dsp:sp modelId="{9E63053D-AC76-444F-8609-26C8E6309809}">
      <dsp:nvSpPr>
        <dsp:cNvPr id="0" name=""/>
        <dsp:cNvSpPr/>
      </dsp:nvSpPr>
      <dsp:spPr>
        <a:xfrm>
          <a:off x="0" y="2884996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63E15-66DD-48B8-A2DB-0D46D665DB48}">
      <dsp:nvSpPr>
        <dsp:cNvPr id="0" name=""/>
        <dsp:cNvSpPr/>
      </dsp:nvSpPr>
      <dsp:spPr>
        <a:xfrm>
          <a:off x="232577" y="3057988"/>
          <a:ext cx="422868" cy="42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99CF-CD01-4EB5-9B8A-6514003D582F}">
      <dsp:nvSpPr>
        <dsp:cNvPr id="0" name=""/>
        <dsp:cNvSpPr/>
      </dsp:nvSpPr>
      <dsp:spPr>
        <a:xfrm>
          <a:off x="888023" y="2884996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baseline="0"/>
            <a:t>Changer la charte de l’interface graphique</a:t>
          </a:r>
          <a:endParaRPr lang="en-US" sz="1900" kern="1200"/>
        </a:p>
      </dsp:txBody>
      <dsp:txXfrm>
        <a:off x="888023" y="2884996"/>
        <a:ext cx="5071451" cy="768851"/>
      </dsp:txXfrm>
    </dsp:sp>
    <dsp:sp modelId="{08CEF518-10D2-470E-BBF7-2C96E37BBAAA}">
      <dsp:nvSpPr>
        <dsp:cNvPr id="0" name=""/>
        <dsp:cNvSpPr/>
      </dsp:nvSpPr>
      <dsp:spPr>
        <a:xfrm>
          <a:off x="0" y="3846061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A070B-2B7B-47DA-923C-F8FBE8DEABA0}">
      <dsp:nvSpPr>
        <dsp:cNvPr id="0" name=""/>
        <dsp:cNvSpPr/>
      </dsp:nvSpPr>
      <dsp:spPr>
        <a:xfrm>
          <a:off x="232577" y="4019052"/>
          <a:ext cx="422868" cy="4228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BF7C5-FB18-4382-A74C-656DBAC3DF08}">
      <dsp:nvSpPr>
        <dsp:cNvPr id="0" name=""/>
        <dsp:cNvSpPr/>
      </dsp:nvSpPr>
      <dsp:spPr>
        <a:xfrm>
          <a:off x="888023" y="3846061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baseline="0" dirty="0"/>
            <a:t>Visualisation du classement parmi les joueurs de l’application</a:t>
          </a:r>
          <a:endParaRPr lang="en-US" sz="1900" kern="1200" dirty="0"/>
        </a:p>
      </dsp:txBody>
      <dsp:txXfrm>
        <a:off x="888023" y="3846061"/>
        <a:ext cx="5071451" cy="768851"/>
      </dsp:txXfrm>
    </dsp:sp>
    <dsp:sp modelId="{1461722C-5868-4540-8D9D-B80B544BB940}">
      <dsp:nvSpPr>
        <dsp:cNvPr id="0" name=""/>
        <dsp:cNvSpPr/>
      </dsp:nvSpPr>
      <dsp:spPr>
        <a:xfrm>
          <a:off x="0" y="4808929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15939-DAD1-40FB-BB3C-C2D23EBDFB5E}">
      <dsp:nvSpPr>
        <dsp:cNvPr id="0" name=""/>
        <dsp:cNvSpPr/>
      </dsp:nvSpPr>
      <dsp:spPr>
        <a:xfrm rot="10800000">
          <a:off x="232577" y="4980116"/>
          <a:ext cx="422868" cy="4228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132B2-0794-4292-845C-7E0B1C654555}">
      <dsp:nvSpPr>
        <dsp:cNvPr id="0" name=""/>
        <dsp:cNvSpPr/>
      </dsp:nvSpPr>
      <dsp:spPr>
        <a:xfrm>
          <a:off x="888023" y="4807125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baseline="0" dirty="0">
              <a:effectLst/>
            </a:rPr>
            <a:t> </a:t>
          </a:r>
          <a:endParaRPr lang="en-US" sz="1900" kern="1200" dirty="0">
            <a:effectLst/>
          </a:endParaRPr>
        </a:p>
      </dsp:txBody>
      <dsp:txXfrm>
        <a:off x="888023" y="4807125"/>
        <a:ext cx="5071451" cy="76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928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034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389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15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013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353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499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759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37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5187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5256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4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175C74-837E-4F01-BC69-0EEFD6E02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594" y="350072"/>
            <a:ext cx="4798243" cy="2246233"/>
          </a:xfrm>
        </p:spPr>
        <p:txBody>
          <a:bodyPr>
            <a:normAutofit/>
          </a:bodyPr>
          <a:lstStyle/>
          <a:p>
            <a:r>
              <a:rPr lang="fr-FR" dirty="0"/>
              <a:t>Projet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49A9EB-8C6C-405F-A953-0AC345288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8324" y="3080239"/>
            <a:ext cx="4798243" cy="1794656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dirty="0"/>
              <a:t>Tom WYSOCKI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dirty="0"/>
              <a:t>Nicolas CARBONNIER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dirty="0"/>
              <a:t>Lucille DUMONT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dirty="0"/>
              <a:t>Elise PERROT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Image 11" descr="Une image contenant équipement électronique, calculatrice, clavier, fermer&#10;&#10;Description générée automatiquement">
            <a:extLst>
              <a:ext uri="{FF2B5EF4-FFF2-40B4-BE49-F238E27FC236}">
                <a16:creationId xmlns:a16="http://schemas.microsoft.com/office/drawing/2014/main" id="{AEB88046-15F3-4399-A8E9-F41421C3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40" y="1834321"/>
            <a:ext cx="3204821" cy="3204821"/>
          </a:xfrm>
          <a:prstGeom prst="rect">
            <a:avLst/>
          </a:prstGeom>
        </p:spPr>
      </p:pic>
      <p:sp>
        <p:nvSpPr>
          <p:cNvPr id="27" name="Sous-titre 2">
            <a:extLst>
              <a:ext uri="{FF2B5EF4-FFF2-40B4-BE49-F238E27FC236}">
                <a16:creationId xmlns:a16="http://schemas.microsoft.com/office/drawing/2014/main" id="{635DB352-2AF1-4824-9BF7-6AECE8C45927}"/>
              </a:ext>
            </a:extLst>
          </p:cNvPr>
          <p:cNvSpPr txBox="1">
            <a:spLocks/>
          </p:cNvSpPr>
          <p:nvPr/>
        </p:nvSpPr>
        <p:spPr>
          <a:xfrm>
            <a:off x="7933624" y="2649547"/>
            <a:ext cx="2502576" cy="37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sz="1600" i="1" dirty="0"/>
              <a:t>2019-2020</a:t>
            </a:r>
            <a:endParaRPr lang="fr-FR" sz="1800" i="1" dirty="0"/>
          </a:p>
        </p:txBody>
      </p:sp>
      <p:pic>
        <p:nvPicPr>
          <p:cNvPr id="29" name="Google Shape;136;p13">
            <a:extLst>
              <a:ext uri="{FF2B5EF4-FFF2-40B4-BE49-F238E27FC236}">
                <a16:creationId xmlns:a16="http://schemas.microsoft.com/office/drawing/2014/main" id="{4DE6487B-3609-45AC-B979-BAB29EC0DE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120" y="6012923"/>
            <a:ext cx="1999200" cy="6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37;p13">
            <a:extLst>
              <a:ext uri="{FF2B5EF4-FFF2-40B4-BE49-F238E27FC236}">
                <a16:creationId xmlns:a16="http://schemas.microsoft.com/office/drawing/2014/main" id="{CDE0C477-6F5D-49E0-98A8-F035D5FFE3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8987" y="6107236"/>
            <a:ext cx="2103262" cy="50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161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27ED72-BF1F-4270-AF75-027B4AE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6- Démonstration</a:t>
            </a:r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756B6B09-BEAD-41BF-810D-758B73777CB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5227" y="3056705"/>
            <a:ext cx="4963731" cy="28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1346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4612E9-FD70-40DD-9226-5C15AC71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65" y="161357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</a:t>
            </a:r>
            <a:r>
              <a:rPr lang="fr-FR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Rétroplanning</a:t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sz="2600" cap="all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</a:t>
            </a: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UML</a:t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Achievements</a:t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 Interface du </a:t>
            </a:r>
            <a:r>
              <a:rPr lang="fr-FR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</a:t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 </a:t>
            </a:r>
            <a:r>
              <a:rPr lang="en-US" sz="2600" cap="all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Rétrospective</a:t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 </a:t>
            </a:r>
            <a:r>
              <a:rPr lang="en-US" sz="2600" cap="all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</a:t>
            </a:r>
            <a:endParaRPr lang="en-US" sz="2600" cap="al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A2F558-B203-4734-B732-70E2F70B9152}"/>
              </a:ext>
            </a:extLst>
          </p:cNvPr>
          <p:cNvSpPr txBox="1"/>
          <p:nvPr/>
        </p:nvSpPr>
        <p:spPr>
          <a:xfrm>
            <a:off x="128747" y="90136"/>
            <a:ext cx="5976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34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8EF54-153D-4EC1-A01A-7D15225C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36" y="685800"/>
            <a:ext cx="4199107" cy="783077"/>
          </a:xfrm>
        </p:spPr>
        <p:txBody>
          <a:bodyPr>
            <a:normAutofit/>
          </a:bodyPr>
          <a:lstStyle/>
          <a:p>
            <a:r>
              <a:rPr lang="fr-FR" sz="4100" dirty="0"/>
              <a:t>1- Rétroplanning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70DCB9-2177-4532-B03C-99A1F2E0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42" y="1817766"/>
            <a:ext cx="9175116" cy="48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7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65292-BC29-4D23-8E70-FC38575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Diagramme UML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56F1C89-7171-47C9-BB33-256A45F4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45" y="1862766"/>
            <a:ext cx="10557358" cy="439103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4431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4934A2-C17E-493E-8C67-FE891A56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493" y="639704"/>
            <a:ext cx="4065973" cy="5577840"/>
          </a:xfrm>
        </p:spPr>
        <p:txBody>
          <a:bodyPr anchor="ctr">
            <a:normAutofit/>
          </a:bodyPr>
          <a:lstStyle/>
          <a:p>
            <a:r>
              <a:rPr lang="fr-FR" sz="4100" dirty="0"/>
              <a:t>3- </a:t>
            </a:r>
            <a:r>
              <a:rPr lang="fr-FR" sz="4100" dirty="0" err="1"/>
              <a:t>Achievements</a:t>
            </a:r>
            <a:endParaRPr lang="fr-FR" sz="4100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2D36DDA-F3AF-47FC-BABA-A8FF0C31E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977870"/>
              </p:ext>
            </p:extLst>
          </p:nvPr>
        </p:nvGraphicFramePr>
        <p:xfrm>
          <a:off x="681022" y="1048136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6F35F9A-031A-496D-922E-538D059228A4}"/>
              </a:ext>
            </a:extLst>
          </p:cNvPr>
          <p:cNvSpPr txBox="1"/>
          <p:nvPr/>
        </p:nvSpPr>
        <p:spPr>
          <a:xfrm>
            <a:off x="486383" y="5663953"/>
            <a:ext cx="6154114" cy="10384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441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7CF2E5-67FA-432A-A70B-898FC70D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4- </a:t>
            </a:r>
            <a:r>
              <a:rPr lang="fr-FR" sz="4000" cap="all" dirty="0"/>
              <a:t>i</a:t>
            </a:r>
            <a:r>
              <a:rPr lang="fr-FR" sz="4000" dirty="0"/>
              <a:t>nterface du jeu</a:t>
            </a:r>
            <a:endParaRPr lang="en-US" sz="4000" cap="all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27B0C6-695F-48B6-AEFB-B53AA71D881F}"/>
              </a:ext>
            </a:extLst>
          </p:cNvPr>
          <p:cNvPicPr/>
          <p:nvPr/>
        </p:nvPicPr>
        <p:blipFill rotWithShape="1">
          <a:blip r:embed="rId2"/>
          <a:srcRect l="1209" t="2718" r="945" b="1470"/>
          <a:stretch/>
        </p:blipFill>
        <p:spPr bwMode="auto">
          <a:xfrm>
            <a:off x="6728533" y="369520"/>
            <a:ext cx="4799282" cy="383994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4FDFED2-6998-4E7C-8C28-171BBB4CDAE9}"/>
              </a:ext>
            </a:extLst>
          </p:cNvPr>
          <p:cNvPicPr/>
          <p:nvPr/>
        </p:nvPicPr>
        <p:blipFill rotWithShape="1">
          <a:blip r:embed="rId3"/>
          <a:srcRect l="721" t="756" r="1509" b="1845"/>
          <a:stretch/>
        </p:blipFill>
        <p:spPr bwMode="auto">
          <a:xfrm>
            <a:off x="664187" y="366005"/>
            <a:ext cx="4799282" cy="3839941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412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096BDF5-3911-46C8-8D7A-5FD06C3BFE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597" y="197878"/>
            <a:ext cx="5346065" cy="4244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1F332A-F24C-4776-81A2-A6B873B935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15935" y="2471502"/>
            <a:ext cx="5238750" cy="4155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9767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726E168-E381-4359-A507-0AEC80012565}"/>
              </a:ext>
            </a:extLst>
          </p:cNvPr>
          <p:cNvPicPr/>
          <p:nvPr/>
        </p:nvPicPr>
        <p:blipFill rotWithShape="1">
          <a:blip r:embed="rId2"/>
          <a:srcRect l="1096" t="1641" r="1304" b="2252"/>
          <a:stretch/>
        </p:blipFill>
        <p:spPr bwMode="auto">
          <a:xfrm>
            <a:off x="1139474" y="223533"/>
            <a:ext cx="5185410" cy="409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85C3C3-AE41-489C-8F2D-001F99590787}"/>
              </a:ext>
            </a:extLst>
          </p:cNvPr>
          <p:cNvPicPr/>
          <p:nvPr/>
        </p:nvPicPr>
        <p:blipFill rotWithShape="1">
          <a:blip r:embed="rId3"/>
          <a:srcRect l="874" t="2053" r="1656" b="1691"/>
          <a:stretch/>
        </p:blipFill>
        <p:spPr bwMode="auto">
          <a:xfrm>
            <a:off x="6661609" y="2521483"/>
            <a:ext cx="5191760" cy="4091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1922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0B356-1013-4A4F-984A-3C35DF25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Rétrospective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EE27C-F2A1-4C21-9FA6-FCAECC96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97" y="1758274"/>
            <a:ext cx="6316462" cy="3581400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points positifs :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Bonne communication interne dans le groupe</a:t>
            </a:r>
          </a:p>
          <a:p>
            <a:pPr lvl="1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réussis : 1-2-6-7-8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Assimilation des nouveaux outils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Perfectionnement des outils déjà connus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attention sur l’esthétique du jeu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25103F1-3961-4F9A-982D-73B1392EA4F6}"/>
              </a:ext>
            </a:extLst>
          </p:cNvPr>
          <p:cNvSpPr txBox="1">
            <a:spLocks/>
          </p:cNvSpPr>
          <p:nvPr/>
        </p:nvSpPr>
        <p:spPr>
          <a:xfrm>
            <a:off x="6461853" y="4229100"/>
            <a:ext cx="573014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points négatifs :</a:t>
            </a:r>
          </a:p>
          <a:p>
            <a:pPr lvl="1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manquants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 pour la réalisation des tâches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Répartition déséquilibré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288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Grand écran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Cadrage</vt:lpstr>
      <vt:lpstr>Projet 2048</vt:lpstr>
      <vt:lpstr>1- Rétroplanning  2- Diagramme UML  3- Achievements  4- Interface du jeu  5- Rétrospective  6- Démonstration</vt:lpstr>
      <vt:lpstr>1- Rétroplanning</vt:lpstr>
      <vt:lpstr>2- Diagramme UML</vt:lpstr>
      <vt:lpstr>3- Achievements</vt:lpstr>
      <vt:lpstr>4- interface du jeu</vt:lpstr>
      <vt:lpstr>Présentation PowerPoint</vt:lpstr>
      <vt:lpstr>Présentation PowerPoint</vt:lpstr>
      <vt:lpstr>5- Rétrospective</vt:lpstr>
      <vt:lpstr>6- 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2048</dc:title>
  <dc:creator>Tom WYSOCKI</dc:creator>
  <cp:lastModifiedBy>Tom WYSOCKI</cp:lastModifiedBy>
  <cp:revision>2</cp:revision>
  <dcterms:created xsi:type="dcterms:W3CDTF">2019-12-17T18:30:07Z</dcterms:created>
  <dcterms:modified xsi:type="dcterms:W3CDTF">2019-12-17T18:37:27Z</dcterms:modified>
</cp:coreProperties>
</file>