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7" r:id="rId5"/>
    <p:sldId id="264" r:id="rId6"/>
    <p:sldId id="268" r:id="rId7"/>
    <p:sldId id="269" r:id="rId8"/>
    <p:sldId id="265" r:id="rId9"/>
    <p:sldId id="266" r:id="rId10"/>
    <p:sldId id="257" r:id="rId11"/>
    <p:sldId id="258" r:id="rId12"/>
    <p:sldId id="25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 Knowles" initials="GK" lastIdx="1" clrIdx="0">
    <p:extLst>
      <p:ext uri="{19B8F6BF-5375-455C-9EA6-DF929625EA0E}">
        <p15:presenceInfo xmlns:p15="http://schemas.microsoft.com/office/powerpoint/2012/main" userId="S::greg.knowles@unimelb.edu.au::b6934e77-9c4c-427f-9911-13f9a9527d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FF30A0"/>
    <a:srgbClr val="FFE596"/>
    <a:srgbClr val="24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-10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D007-354E-4A6D-AC67-840C954F0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0B33B-D004-4032-BF25-C97F2DEC8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8E8D-2621-4A24-8E59-A8AAE4F5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9/05/2020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23FA-DE0A-4F96-A27F-5967DC66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F052E-8B76-42E7-B97B-F3C4267D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23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2023-E52B-4CF8-822F-C3D6E81F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F1B5C-3D1F-4782-BA0C-DE9F1AD0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DBECB-2A09-4EC9-B701-5B643F90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9/05/2020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035D7-E2F3-4F9B-B1DF-4968ED11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273E-8A3E-4A58-9273-121A1BAA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8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C4789-D1EB-42A9-B370-43D6DD818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F1CCB-745F-4C7C-8A94-4A2E4019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1C50-3174-4C9E-B206-5459BE23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9/05/2020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2F42-AAFA-4FB3-A890-BFF804BE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96352-F13B-481E-ACEB-C05151D0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21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19F-F200-416E-AF0D-E13BA192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4BE9-2A23-459A-AC16-86E46170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40D7-E0EF-4907-B612-BA5DDEAD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9/05/2020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C491-3FA6-4859-B51C-0A5F71E8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D83F-B1E0-48B2-8EB3-B933813B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65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40DB-05D3-403A-A492-2A718052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A6A5A-05F9-4D08-9EA0-5D8E85E3A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8B8E-80F3-4001-9725-549D289F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9/05/2020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4525-F612-4773-8B46-839CBA88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5E94-32B6-48F6-ADD8-EAD5BEDD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87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6D9F-D03B-4C65-A934-008D22F7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DD30-1F9C-482F-A7A4-087CC1595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3BFCB-D0B2-47EB-9CE1-3EF2D6695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92E07-C294-4C85-A724-841CA54D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9/05/2020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0B834-4A7E-43D1-BF69-C2D6308F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12010-93B9-4A73-AA36-816179E6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455B-1779-40F1-B1B9-E1B75765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973F1-F3D2-45F2-80EC-B05D6D90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466A9-73CB-4F17-AB65-4C0D0E745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F3122-A91A-4357-9C2D-C943FBA45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9CB7D-5E23-4D6E-83B0-A5777A141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10F8B-3689-4CA0-BD10-50E72E87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9/05/2020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7AEAF-55E7-43F5-BB3A-FC612308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E842-0279-49B0-B10A-B375D6C0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56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762E-AA9A-4F61-8CD5-6A4785E0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D2A03-D518-4AE2-A4E3-CF4670DF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9/05/2020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899C7-978A-4630-961E-07E60904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73860-8550-4CF1-A03C-DC78B53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12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0D101-E603-4305-B7FA-0A30270A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9/05/2020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53EEB-A328-42C7-8A76-227B963D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90CF3-F9CF-4D01-9732-B35301F0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20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C4A5-0ECB-4817-B71F-315F94DE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E46D-FB19-4375-8248-1FE38AB1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3D6A6-3815-4AA8-825E-7C55172CA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C32F0-283B-43EC-98B8-D41AEF84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9/05/2020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2222D-0482-44D2-803C-DADB323A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08FD-9FF5-46B0-80E7-B655830C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98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F766-46E0-47FE-966D-BDCE66A3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14B43-FD13-408B-9E06-9AA4DD716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A5BEA-C428-4573-8BB0-158EF48F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F5E34-A747-4478-B396-3BFB7A14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B5D7-C4E8-44D3-88DB-0B39486893FA}" type="datetimeFigureOut">
              <a:rPr lang="en-AU" smtClean="0"/>
              <a:t>9/05/2020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AAB51-F259-4C3E-AF57-C233801D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19B2C-AA8E-46E4-BACE-C85B5853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1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40A09-6EC1-4FB6-B6ED-B4D6B682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E22B-EB6E-43BD-ABE4-FD8ACC6A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5A48-5414-44BC-BE66-0E3EF4969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B5D7-C4E8-44D3-88DB-0B39486893FA}" type="datetimeFigureOut">
              <a:rPr lang="en-AU" smtClean="0"/>
              <a:t>9/05/2020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809B-B585-4DFB-9D56-31D02412E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7CC-FBD7-498A-AAAF-3C1972625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043A-CD18-45BA-989E-E4C8B45213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63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9" Type="http://schemas.openxmlformats.org/officeDocument/2006/relationships/image" Target="../media/image67.svg"/><Relationship Id="rId3" Type="http://schemas.openxmlformats.org/officeDocument/2006/relationships/image" Target="../media/image31.svg"/><Relationship Id="rId21" Type="http://schemas.openxmlformats.org/officeDocument/2006/relationships/image" Target="../media/image49.svg"/><Relationship Id="rId34" Type="http://schemas.openxmlformats.org/officeDocument/2006/relationships/image" Target="../media/image62.png"/><Relationship Id="rId42" Type="http://schemas.openxmlformats.org/officeDocument/2006/relationships/image" Target="../media/image17.pn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5" Type="http://schemas.openxmlformats.org/officeDocument/2006/relationships/image" Target="../media/image53.svg"/><Relationship Id="rId33" Type="http://schemas.openxmlformats.org/officeDocument/2006/relationships/image" Target="../media/image61.svg"/><Relationship Id="rId38" Type="http://schemas.openxmlformats.org/officeDocument/2006/relationships/image" Target="../media/image66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svg"/><Relationship Id="rId41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37" Type="http://schemas.openxmlformats.org/officeDocument/2006/relationships/image" Target="../media/image65.svg"/><Relationship Id="rId40" Type="http://schemas.openxmlformats.org/officeDocument/2006/relationships/image" Target="../media/image13.png"/><Relationship Id="rId5" Type="http://schemas.openxmlformats.org/officeDocument/2006/relationships/image" Target="../media/image33.svg"/><Relationship Id="rId15" Type="http://schemas.openxmlformats.org/officeDocument/2006/relationships/image" Target="../media/image43.svg"/><Relationship Id="rId23" Type="http://schemas.openxmlformats.org/officeDocument/2006/relationships/image" Target="../media/image51.svg"/><Relationship Id="rId28" Type="http://schemas.openxmlformats.org/officeDocument/2006/relationships/image" Target="../media/image56.png"/><Relationship Id="rId36" Type="http://schemas.openxmlformats.org/officeDocument/2006/relationships/image" Target="../media/image64.png"/><Relationship Id="rId10" Type="http://schemas.openxmlformats.org/officeDocument/2006/relationships/image" Target="../media/image38.png"/><Relationship Id="rId19" Type="http://schemas.openxmlformats.org/officeDocument/2006/relationships/image" Target="../media/image47.svg"/><Relationship Id="rId31" Type="http://schemas.openxmlformats.org/officeDocument/2006/relationships/image" Target="../media/image59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svg"/><Relationship Id="rId30" Type="http://schemas.openxmlformats.org/officeDocument/2006/relationships/image" Target="../media/image58.png"/><Relationship Id="rId35" Type="http://schemas.openxmlformats.org/officeDocument/2006/relationships/image" Target="../media/image6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0.svg"/><Relationship Id="rId7" Type="http://schemas.openxmlformats.org/officeDocument/2006/relationships/image" Target="../media/image71.svg"/><Relationship Id="rId12" Type="http://schemas.openxmlformats.org/officeDocument/2006/relationships/image" Target="../media/image7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9.sv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2.svg"/><Relationship Id="rId18" Type="http://schemas.openxmlformats.org/officeDocument/2006/relationships/image" Target="../media/image18.png"/><Relationship Id="rId3" Type="http://schemas.openxmlformats.org/officeDocument/2006/relationships/image" Target="../media/image10.sv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17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0.svg"/><Relationship Id="rId5" Type="http://schemas.openxmlformats.org/officeDocument/2006/relationships/image" Target="../media/image13.pn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hyperlink" Target="https://prylabs.net/participate" TargetMode="External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hyperlink" Target="https://prylabs.net/particip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sv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24.sv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22BE98-647C-4080-95A9-CCAC26F6BFF4}"/>
              </a:ext>
            </a:extLst>
          </p:cNvPr>
          <p:cNvSpPr/>
          <p:nvPr/>
        </p:nvSpPr>
        <p:spPr>
          <a:xfrm>
            <a:off x="7076326" y="2946746"/>
            <a:ext cx="1809982" cy="12953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A85A9F-E00D-4D8B-B59B-AB25D33D79DB}"/>
              </a:ext>
            </a:extLst>
          </p:cNvPr>
          <p:cNvSpPr/>
          <p:nvPr/>
        </p:nvSpPr>
        <p:spPr>
          <a:xfrm>
            <a:off x="2692400" y="2946747"/>
            <a:ext cx="1809982" cy="12953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C9BD64-A397-4200-A5D1-019B397D14B3}"/>
              </a:ext>
            </a:extLst>
          </p:cNvPr>
          <p:cNvCxnSpPr>
            <a:cxnSpLocks/>
          </p:cNvCxnSpPr>
          <p:nvPr/>
        </p:nvCxnSpPr>
        <p:spPr>
          <a:xfrm>
            <a:off x="3232150" y="3403600"/>
            <a:ext cx="50673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8DC051-EC8E-425B-A203-F130FB37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14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3A3231-07E9-41B7-9ADB-5F0ECB0C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842" y="40071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83839-7469-4E9D-806C-33501061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784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AE173-038D-4BFC-9E7F-77CB9FAA0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99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59B49-8E84-4A5A-AC2B-DAD7A3B4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78" y="40071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9D428B-576C-4D50-8C8C-18EF6BC1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44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02DF06-B8BA-4DD1-B294-5BC33B85A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329" y="31435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3BCD87-A16F-40F1-9576-61AFD163B3AD}"/>
              </a:ext>
            </a:extLst>
          </p:cNvPr>
          <p:cNvSpPr txBox="1"/>
          <p:nvPr/>
        </p:nvSpPr>
        <p:spPr>
          <a:xfrm>
            <a:off x="2801967" y="3600450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Node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4ACDBB-691A-44CF-9A78-FD63ECC4C82B}"/>
              </a:ext>
            </a:extLst>
          </p:cNvPr>
          <p:cNvSpPr txBox="1"/>
          <p:nvPr/>
        </p:nvSpPr>
        <p:spPr>
          <a:xfrm>
            <a:off x="3670532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Local 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611224-080A-4245-8ED5-C8BD397C013A}"/>
              </a:ext>
            </a:extLst>
          </p:cNvPr>
          <p:cNvSpPr txBox="1"/>
          <p:nvPr/>
        </p:nvSpPr>
        <p:spPr>
          <a:xfrm>
            <a:off x="4520047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Home</a:t>
            </a:r>
          </a:p>
          <a:p>
            <a:pPr algn="ctr"/>
            <a:r>
              <a:rPr lang="en-AU" sz="1400" dirty="0"/>
              <a:t>Router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149BB-72B9-48F1-AE93-DA60E8989C9F}"/>
              </a:ext>
            </a:extLst>
          </p:cNvPr>
          <p:cNvSpPr txBox="1"/>
          <p:nvPr/>
        </p:nvSpPr>
        <p:spPr>
          <a:xfrm>
            <a:off x="7989917" y="3600450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Node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B020E1-1627-4758-ACE3-FE002CFFCCF0}"/>
              </a:ext>
            </a:extLst>
          </p:cNvPr>
          <p:cNvSpPr txBox="1"/>
          <p:nvPr/>
        </p:nvSpPr>
        <p:spPr>
          <a:xfrm>
            <a:off x="7066109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Local Firewall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372DD5-4139-4E70-B22F-009D4EFDFC37}"/>
              </a:ext>
            </a:extLst>
          </p:cNvPr>
          <p:cNvSpPr txBox="1"/>
          <p:nvPr/>
        </p:nvSpPr>
        <p:spPr>
          <a:xfrm>
            <a:off x="6216594" y="3600450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Home</a:t>
            </a:r>
          </a:p>
          <a:p>
            <a:pPr algn="ctr"/>
            <a:r>
              <a:rPr lang="en-AU" sz="1400" dirty="0"/>
              <a:t>Router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A557-8C6C-4B3C-B2DE-5C2D3C4A1795}"/>
              </a:ext>
            </a:extLst>
          </p:cNvPr>
          <p:cNvSpPr txBox="1"/>
          <p:nvPr/>
        </p:nvSpPr>
        <p:spPr>
          <a:xfrm>
            <a:off x="5379779" y="3600450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Internet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23CFACD-A841-45DF-B4B0-3CBBEA606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4875" y="3143596"/>
            <a:ext cx="580767" cy="4876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EAC8009-2803-4BCC-8355-450E5A21C9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9002" y="3143596"/>
            <a:ext cx="580767" cy="4876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2EFA1B-A23E-49C0-B847-02FF5526F2A1}"/>
              </a:ext>
            </a:extLst>
          </p:cNvPr>
          <p:cNvSpPr txBox="1"/>
          <p:nvPr/>
        </p:nvSpPr>
        <p:spPr>
          <a:xfrm>
            <a:off x="3693333" y="2898174"/>
            <a:ext cx="80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Private 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C57AA9-DEF0-418E-AADD-4DB1CC7C175E}"/>
              </a:ext>
            </a:extLst>
          </p:cNvPr>
          <p:cNvSpPr txBox="1"/>
          <p:nvPr/>
        </p:nvSpPr>
        <p:spPr>
          <a:xfrm>
            <a:off x="4161593" y="2678637"/>
            <a:ext cx="87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Gateway 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120FF-40AC-4685-9871-29AFF84A5AE4}"/>
              </a:ext>
            </a:extLst>
          </p:cNvPr>
          <p:cNvSpPr txBox="1"/>
          <p:nvPr/>
        </p:nvSpPr>
        <p:spPr>
          <a:xfrm>
            <a:off x="5330314" y="2678637"/>
            <a:ext cx="87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Public 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9D6AA7-ACFC-4AE7-BAB4-0B0AFA67431E}"/>
              </a:ext>
            </a:extLst>
          </p:cNvPr>
          <p:cNvSpPr txBox="1"/>
          <p:nvPr/>
        </p:nvSpPr>
        <p:spPr>
          <a:xfrm>
            <a:off x="7016114" y="2906671"/>
            <a:ext cx="80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Private 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8C40D-CE05-43B4-A0F8-FC9649DEAA52}"/>
              </a:ext>
            </a:extLst>
          </p:cNvPr>
          <p:cNvSpPr txBox="1"/>
          <p:nvPr/>
        </p:nvSpPr>
        <p:spPr>
          <a:xfrm>
            <a:off x="6514208" y="2678637"/>
            <a:ext cx="87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Gateway IP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62D8B9-A59C-4132-9F42-9D4B8738B853}"/>
              </a:ext>
            </a:extLst>
          </p:cNvPr>
          <p:cNvCxnSpPr>
            <a:cxnSpLocks/>
          </p:cNvCxnSpPr>
          <p:nvPr/>
        </p:nvCxnSpPr>
        <p:spPr>
          <a:xfrm>
            <a:off x="4344655" y="3121756"/>
            <a:ext cx="127323" cy="2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62CB94-C5CC-4DF8-927E-E85F568A49B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77396" y="2911206"/>
            <a:ext cx="105903" cy="47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9DF259-2594-4C78-886A-D0D5DE36E94F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170979" y="2896169"/>
            <a:ext cx="361836" cy="49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5B85F9-EAB9-4C10-BA71-AC60E1CF6FEC}"/>
              </a:ext>
            </a:extLst>
          </p:cNvPr>
          <p:cNvSpPr txBox="1"/>
          <p:nvPr/>
        </p:nvSpPr>
        <p:spPr>
          <a:xfrm>
            <a:off x="3435350" y="4195652"/>
            <a:ext cx="859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Computer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A14447-2A5E-447B-9359-F529E9D8CDA8}"/>
              </a:ext>
            </a:extLst>
          </p:cNvPr>
          <p:cNvSpPr txBox="1"/>
          <p:nvPr/>
        </p:nvSpPr>
        <p:spPr>
          <a:xfrm>
            <a:off x="7236590" y="4191553"/>
            <a:ext cx="859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Computer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444946-9436-44C1-89C0-EA9AAD60425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984875" y="2911206"/>
            <a:ext cx="397454" cy="47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B16F01-2E81-4494-97E4-1165D12BE905}"/>
              </a:ext>
            </a:extLst>
          </p:cNvPr>
          <p:cNvCxnSpPr>
            <a:cxnSpLocks/>
          </p:cNvCxnSpPr>
          <p:nvPr/>
        </p:nvCxnSpPr>
        <p:spPr>
          <a:xfrm flipH="1">
            <a:off x="7099300" y="3123850"/>
            <a:ext cx="130187" cy="26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47E0FA-81CB-4208-823A-1BF06E3A008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6870009" y="2898174"/>
            <a:ext cx="57020" cy="48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3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ysm logo">
            <a:extLst>
              <a:ext uri="{FF2B5EF4-FFF2-40B4-BE49-F238E27FC236}">
                <a16:creationId xmlns:a16="http://schemas.microsoft.com/office/drawing/2014/main" id="{361E3639-ED4B-4CF4-A35D-F46700B6A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967" y="201004"/>
            <a:ext cx="1426026" cy="19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E6BF571-EC5D-4ADA-A5B9-713D5DFB2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5543" y="3710740"/>
            <a:ext cx="3130973" cy="262913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BE1D2DA-430A-4B29-88B8-D8D54ACC661E}"/>
              </a:ext>
            </a:extLst>
          </p:cNvPr>
          <p:cNvSpPr/>
          <p:nvPr/>
        </p:nvSpPr>
        <p:spPr>
          <a:xfrm>
            <a:off x="6450490" y="5319299"/>
            <a:ext cx="1426026" cy="142602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5B7513-AAFC-4092-B8DC-0D6412ABD8A3}"/>
              </a:ext>
            </a:extLst>
          </p:cNvPr>
          <p:cNvGrpSpPr/>
          <p:nvPr/>
        </p:nvGrpSpPr>
        <p:grpSpPr>
          <a:xfrm>
            <a:off x="645834" y="3716866"/>
            <a:ext cx="3130973" cy="3034585"/>
            <a:chOff x="645834" y="3716866"/>
            <a:chExt cx="3130973" cy="303458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307CE2D-A3FA-4FB1-8A8D-803AE07AA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5834" y="3716866"/>
              <a:ext cx="3130973" cy="2629132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BB4B9AE-74D3-4DD2-9BA6-251AEA61CDC6}"/>
                </a:ext>
              </a:extLst>
            </p:cNvPr>
            <p:cNvSpPr/>
            <p:nvPr/>
          </p:nvSpPr>
          <p:spPr>
            <a:xfrm>
              <a:off x="2350781" y="5325425"/>
              <a:ext cx="1426026" cy="1426026"/>
            </a:xfrm>
            <a:prstGeom prst="ellipse">
              <a:avLst/>
            </a:prstGeom>
            <a:solidFill>
              <a:srgbClr val="FF30A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7FBB782E-69AD-4309-9CC3-66D6C93C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20" y="5507404"/>
              <a:ext cx="931952" cy="108985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17FA59-761B-4949-A13A-650197E106BA}"/>
              </a:ext>
            </a:extLst>
          </p:cNvPr>
          <p:cNvGrpSpPr/>
          <p:nvPr/>
        </p:nvGrpSpPr>
        <p:grpSpPr>
          <a:xfrm>
            <a:off x="741262" y="388288"/>
            <a:ext cx="3130973" cy="3034585"/>
            <a:chOff x="741262" y="388288"/>
            <a:chExt cx="3130973" cy="303458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F771BB7-F34B-4274-B337-4DE58E02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EFBD5A-81CE-4B5B-BD29-01C233343DA9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7" name="Picture 16" descr="A red and white sign&#10;&#10;Description automatically generated">
              <a:extLst>
                <a:ext uri="{FF2B5EF4-FFF2-40B4-BE49-F238E27FC236}">
                  <a16:creationId xmlns:a16="http://schemas.microsoft.com/office/drawing/2014/main" id="{DCAEC3BF-2670-43D9-8D4D-44D5E595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5B3EB9-83BD-4CFC-BF15-47424F8BF4FF}"/>
              </a:ext>
            </a:extLst>
          </p:cNvPr>
          <p:cNvGrpSpPr/>
          <p:nvPr/>
        </p:nvGrpSpPr>
        <p:grpSpPr>
          <a:xfrm>
            <a:off x="4840971" y="382162"/>
            <a:ext cx="3130973" cy="3034585"/>
            <a:chOff x="4840971" y="382162"/>
            <a:chExt cx="3130973" cy="303458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5465901-C085-4965-9CCC-C44363FCA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FEA278-5F0C-45DB-81FB-DAF109C02464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3" name="Picture 32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5DA19250-ECA2-4601-A293-4A719D7F2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49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4C2C7DB-0853-457C-809D-570C0B957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95" y="742950"/>
            <a:ext cx="5715000" cy="5372100"/>
          </a:xfrm>
          <a:prstGeom prst="rect">
            <a:avLst/>
          </a:prstGeom>
        </p:spPr>
      </p:pic>
      <p:pic>
        <p:nvPicPr>
          <p:cNvPr id="3" name="Picture 2" descr="A picture containing dark, light, night, black&#10;&#10;Description automatically generated">
            <a:extLst>
              <a:ext uri="{FF2B5EF4-FFF2-40B4-BE49-F238E27FC236}">
                <a16:creationId xmlns:a16="http://schemas.microsoft.com/office/drawing/2014/main" id="{36920FC1-D53C-4B63-9DC0-EADA6E6C7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35" y="2305308"/>
            <a:ext cx="1123692" cy="1123692"/>
          </a:xfrm>
          <a:prstGeom prst="rect">
            <a:avLst/>
          </a:prstGeom>
        </p:spPr>
      </p:pic>
      <p:pic>
        <p:nvPicPr>
          <p:cNvPr id="7" name="Graphic 6" descr="Scroll">
            <a:extLst>
              <a:ext uri="{FF2B5EF4-FFF2-40B4-BE49-F238E27FC236}">
                <a16:creationId xmlns:a16="http://schemas.microsoft.com/office/drawing/2014/main" id="{A6EBD30D-C134-4B26-9F46-ADF3129BF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5481" y="4514276"/>
            <a:ext cx="1123692" cy="11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5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CA0EB-B1BF-4953-B7CD-827B321DC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814" y="4469029"/>
            <a:ext cx="1219200" cy="12192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0A392D-1A6C-458E-9335-18F54763C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6201" y="2819400"/>
            <a:ext cx="1219200" cy="1219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A34AB1A-9AEB-4446-B522-F53042F1A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1837" y="1137616"/>
            <a:ext cx="1219200" cy="1219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258783A-025F-4212-A710-EAE141506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1403" y="2819400"/>
            <a:ext cx="1219200" cy="1219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2A9F80A-A63F-43E9-8BFF-E687BD082F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99004" y="2819400"/>
            <a:ext cx="1219200" cy="1219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993BD5D-18C2-493A-B4A0-79582A8313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16605" y="2819400"/>
            <a:ext cx="1219200" cy="1219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C05E75B-A7E7-4D9E-A11D-75B207868C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34206" y="2819400"/>
            <a:ext cx="1219200" cy="1219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BC5D7F1-F93D-4D99-98D3-A8296D9773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51805" y="2819400"/>
            <a:ext cx="1219200" cy="12192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12A5DA3-F0AB-4FFD-B40B-CB6EEDCA1B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90089" y="1137616"/>
            <a:ext cx="1219200" cy="1219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C5B7558-12E3-49B7-9DE2-B17B503D37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04005" y="1137616"/>
            <a:ext cx="1219200" cy="12192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9D98853-0D0C-4C65-A165-DEBCE360678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37428" y="2819400"/>
            <a:ext cx="1219200" cy="12192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7B87190-935D-4533-87F9-FCB6A430F9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47028" y="4469029"/>
            <a:ext cx="1219200" cy="1219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046FC57-092F-4FF2-8DB9-71E52331113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644135" y="4469029"/>
            <a:ext cx="1219200" cy="1219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4B92B33D-9410-4285-91A9-A2196A70662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41242" y="4469029"/>
            <a:ext cx="1219200" cy="1219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10630D8-3598-455C-8261-747A70188E0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038349" y="4469029"/>
            <a:ext cx="1219200" cy="1219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CD692DB-6292-466B-A1D8-16C1345FFA2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35458" y="4469029"/>
            <a:ext cx="1219200" cy="1219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8B6B2D5-5B52-4AFD-BAFE-95600B565FB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5753" y="1137616"/>
            <a:ext cx="1219200" cy="12192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83FFC8B-F7BC-47CF-A6D6-C96BB656D5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717921" y="1137616"/>
            <a:ext cx="1219200" cy="1219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CA61D487-5B3F-4D25-860F-9AF7688293F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249921" y="4469029"/>
            <a:ext cx="1219200" cy="12192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BBAF92DA-E6F1-46CF-8446-9E35AA1D916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28600" y="2819400"/>
            <a:ext cx="1219200" cy="1219200"/>
          </a:xfrm>
          <a:prstGeom prst="rect">
            <a:avLst/>
          </a:prstGeom>
        </p:spPr>
      </p:pic>
      <p:pic>
        <p:nvPicPr>
          <p:cNvPr id="44" name="Picture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FB7F63-1288-4880-9DC3-4D6E4AABE02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805" y="468672"/>
            <a:ext cx="24860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D64E7ED-E87A-42A2-93C9-EF73574E1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758" y="73340"/>
            <a:ext cx="2325396" cy="23253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92A4EF3-7571-4275-92DE-51E7BD7B1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0165" y="0"/>
            <a:ext cx="2537459" cy="2537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10EBD42-BA72-4CEC-8D35-CD6522F009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183" t="36745" r="20719" b="35534"/>
          <a:stretch/>
        </p:blipFill>
        <p:spPr>
          <a:xfrm>
            <a:off x="256759" y="1230429"/>
            <a:ext cx="4903471" cy="133910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86ADB2D-6CDC-49D2-9CE1-F5DA60BAC1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2500" t="39968" r="21656" b="36555"/>
          <a:stretch/>
        </p:blipFill>
        <p:spPr>
          <a:xfrm>
            <a:off x="355049" y="218696"/>
            <a:ext cx="4540857" cy="107383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4ECE953-DD8F-4E09-BE46-AF38719D3B0F}"/>
              </a:ext>
            </a:extLst>
          </p:cNvPr>
          <p:cNvGrpSpPr/>
          <p:nvPr/>
        </p:nvGrpSpPr>
        <p:grpSpPr>
          <a:xfrm>
            <a:off x="4897889" y="218696"/>
            <a:ext cx="3371850" cy="3024355"/>
            <a:chOff x="7373531" y="3260309"/>
            <a:chExt cx="3371850" cy="3024355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8BFFA15-B767-4352-BEF7-5B1C879E5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4711" y="3260309"/>
              <a:ext cx="1649491" cy="164949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46E4B5-F346-456C-8178-3742C3470C29}"/>
                </a:ext>
              </a:extLst>
            </p:cNvPr>
            <p:cNvSpPr txBox="1"/>
            <p:nvPr/>
          </p:nvSpPr>
          <p:spPr>
            <a:xfrm>
              <a:off x="7373531" y="4635173"/>
              <a:ext cx="3371850" cy="1649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AU" sz="4800" dirty="0">
                  <a:latin typeface="Print Clearly" panose="00000400000000000000" pitchFamily="2" charset="0"/>
                </a:rPr>
                <a:t>ethereum</a:t>
              </a:r>
              <a:br>
                <a:rPr lang="en-AU" sz="4800" dirty="0">
                  <a:latin typeface="Print Clearly" panose="00000400000000000000" pitchFamily="2" charset="0"/>
                </a:rPr>
              </a:br>
              <a:r>
                <a:rPr lang="en-AU" sz="4800" dirty="0">
                  <a:latin typeface="Print Clearly" panose="00000400000000000000" pitchFamily="2" charset="0"/>
                </a:rPr>
                <a:t>2.0</a:t>
              </a:r>
            </a:p>
          </p:txBody>
        </p:sp>
      </p:grp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DBF28764-E4AE-4ADD-B852-73B5BBD4E1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9" y="3466909"/>
            <a:ext cx="6560820" cy="1643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EC53D6-686D-4B68-AB91-9B6BB8A6D49E}"/>
              </a:ext>
            </a:extLst>
          </p:cNvPr>
          <p:cNvSpPr txBox="1"/>
          <p:nvPr/>
        </p:nvSpPr>
        <p:spPr>
          <a:xfrm>
            <a:off x="6915869" y="4025392"/>
            <a:ext cx="1550506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6200" b="1" dirty="0">
                <a:solidFill>
                  <a:srgbClr val="3B3B3B"/>
                </a:solidFill>
                <a:latin typeface="Print Clearly" panose="00000400000000000000" pitchFamily="2" charset="0"/>
              </a:rPr>
              <a:t>2.0</a:t>
            </a:r>
          </a:p>
        </p:txBody>
      </p:sp>
      <p:pic>
        <p:nvPicPr>
          <p:cNvPr id="1026" name="Picture 2" descr="product logo">
            <a:extLst>
              <a:ext uri="{FF2B5EF4-FFF2-40B4-BE49-F238E27FC236}">
                <a16:creationId xmlns:a16="http://schemas.microsoft.com/office/drawing/2014/main" id="{8B2096FE-EF0B-44FC-A9ED-D14FD0F8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5257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6F3DAB5-4714-41AA-A5CF-BA8017AD85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54" y="3944068"/>
            <a:ext cx="1370607" cy="13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5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E82877-7AFC-4510-9A80-B7B7F0DFA82F}"/>
              </a:ext>
            </a:extLst>
          </p:cNvPr>
          <p:cNvGrpSpPr/>
          <p:nvPr/>
        </p:nvGrpSpPr>
        <p:grpSpPr>
          <a:xfrm>
            <a:off x="3854290" y="3068942"/>
            <a:ext cx="1628196" cy="1578071"/>
            <a:chOff x="645834" y="3716866"/>
            <a:chExt cx="3130973" cy="303458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045831F-5BAB-4BCB-8CF7-494646729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34" y="3716866"/>
              <a:ext cx="3130973" cy="262913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3A6A145-8917-4C57-B827-65CA270F614E}"/>
                </a:ext>
              </a:extLst>
            </p:cNvPr>
            <p:cNvSpPr/>
            <p:nvPr/>
          </p:nvSpPr>
          <p:spPr>
            <a:xfrm>
              <a:off x="2350781" y="5325425"/>
              <a:ext cx="1426026" cy="1426026"/>
            </a:xfrm>
            <a:prstGeom prst="ellipse">
              <a:avLst/>
            </a:prstGeom>
            <a:solidFill>
              <a:srgbClr val="FF30A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1EC98B20-6CC0-4FE8-87F8-4E837E149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20" y="5507404"/>
              <a:ext cx="931952" cy="10898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6504513" y="207845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>
            <a:off x="5636312" y="2280835"/>
            <a:ext cx="714375" cy="39846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C0BA27-AB94-4EE2-9C61-6638911CED8D}"/>
              </a:ext>
            </a:extLst>
          </p:cNvPr>
          <p:cNvCxnSpPr>
            <a:cxnSpLocks/>
          </p:cNvCxnSpPr>
          <p:nvPr/>
        </p:nvCxnSpPr>
        <p:spPr>
          <a:xfrm flipV="1">
            <a:off x="5636312" y="3052361"/>
            <a:ext cx="714375" cy="35242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4169440" y="2631715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AF4800-615A-455F-8A33-056F22F657D7}"/>
              </a:ext>
            </a:extLst>
          </p:cNvPr>
          <p:cNvSpPr txBox="1"/>
          <p:nvPr/>
        </p:nvSpPr>
        <p:spPr>
          <a:xfrm>
            <a:off x="3656351" y="4530800"/>
            <a:ext cx="2169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Slasher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6542184" y="356788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8302487" y="2762071"/>
            <a:ext cx="170794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9691" y="170582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9118511" y="308069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dirty="0">
                <a:latin typeface="Print Clearly" panose="00000400000000000000" pitchFamily="2" charset="0"/>
              </a:rPr>
              <a:t>ethereum</a:t>
            </a:r>
            <a:br>
              <a:rPr lang="en-AU" sz="4800" dirty="0">
                <a:latin typeface="Print Clearly" panose="00000400000000000000" pitchFamily="2" charset="0"/>
              </a:rPr>
            </a:br>
            <a:r>
              <a:rPr lang="en-AU" sz="4800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3850786" y="1166149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04712E3-FA1D-4CAB-9756-978F8272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888" y="250439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6A0386-6DFF-4551-B813-5E7984107181}"/>
              </a:ext>
            </a:extLst>
          </p:cNvPr>
          <p:cNvSpPr/>
          <p:nvPr/>
        </p:nvSpPr>
        <p:spPr>
          <a:xfrm>
            <a:off x="3293165" y="974557"/>
            <a:ext cx="5594206" cy="4113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6B34DE-9919-4DD0-BDAE-64E26579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30" y="4765412"/>
            <a:ext cx="657949" cy="74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88E3693-AE60-414B-9997-C997DE79D96B}"/>
              </a:ext>
            </a:extLst>
          </p:cNvPr>
          <p:cNvSpPr txBox="1"/>
          <p:nvPr/>
        </p:nvSpPr>
        <p:spPr>
          <a:xfrm>
            <a:off x="7282396" y="5006725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FEAA01-AF48-48B5-8BB0-6210BD534FA9}"/>
              </a:ext>
            </a:extLst>
          </p:cNvPr>
          <p:cNvSpPr txBox="1"/>
          <p:nvPr/>
        </p:nvSpPr>
        <p:spPr>
          <a:xfrm>
            <a:off x="53340" y="6399938"/>
            <a:ext cx="23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prysm-architecture.png</a:t>
            </a:r>
          </a:p>
        </p:txBody>
      </p:sp>
    </p:spTree>
    <p:extLst>
      <p:ext uri="{BB962C8B-B14F-4D97-AF65-F5344CB8AC3E}">
        <p14:creationId xmlns:p14="http://schemas.microsoft.com/office/powerpoint/2010/main" val="82720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5418502" y="202511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 flipV="1">
            <a:off x="4659591" y="2719981"/>
            <a:ext cx="762577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3083429" y="351072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5456173" y="351454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7154074" y="270873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9971" y="165248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7548791" y="302735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2764775" y="204516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2430780" y="1592580"/>
            <a:ext cx="5056835" cy="27660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74" y="4123712"/>
            <a:ext cx="665813" cy="6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5882640" y="4277661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35" y="242698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54625" y="6408420"/>
            <a:ext cx="23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prysm-basic-setup.png</a:t>
            </a:r>
          </a:p>
        </p:txBody>
      </p:sp>
    </p:spTree>
    <p:extLst>
      <p:ext uri="{BB962C8B-B14F-4D97-AF65-F5344CB8AC3E}">
        <p14:creationId xmlns:p14="http://schemas.microsoft.com/office/powerpoint/2010/main" val="242059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5418502" y="131466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>
            <a:off x="4496147" y="2009531"/>
            <a:ext cx="926021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3083429" y="280027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5456173" y="280409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7154074" y="1998281"/>
            <a:ext cx="1286634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9971" y="94203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7548791" y="231690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2764775" y="133471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2345713" y="869950"/>
            <a:ext cx="5141903" cy="30964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75" y="3794233"/>
            <a:ext cx="665813" cy="6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5882641" y="3885392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35" y="171653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302275" y="6357620"/>
            <a:ext cx="322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prysm-basic-docker-setup.png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7A449-92F9-4FA3-BEFA-8D272A76574C}"/>
              </a:ext>
            </a:extLst>
          </p:cNvPr>
          <p:cNvSpPr/>
          <p:nvPr/>
        </p:nvSpPr>
        <p:spPr>
          <a:xfrm>
            <a:off x="5422900" y="1092201"/>
            <a:ext cx="1879279" cy="233679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21" name="Picture 2" descr="product logo">
            <a:extLst>
              <a:ext uri="{FF2B5EF4-FFF2-40B4-BE49-F238E27FC236}">
                <a16:creationId xmlns:a16="http://schemas.microsoft.com/office/drawing/2014/main" id="{6CA6E4FB-08E7-40AE-AD74-A66A0EF05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578" y="3141648"/>
            <a:ext cx="757189" cy="75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522DD3-6D41-427F-AA7E-392F3CE10F53}"/>
              </a:ext>
            </a:extLst>
          </p:cNvPr>
          <p:cNvSpPr/>
          <p:nvPr/>
        </p:nvSpPr>
        <p:spPr>
          <a:xfrm>
            <a:off x="2691035" y="1092201"/>
            <a:ext cx="1879279" cy="233679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24" name="Picture 2" descr="product logo">
            <a:extLst>
              <a:ext uri="{FF2B5EF4-FFF2-40B4-BE49-F238E27FC236}">
                <a16:creationId xmlns:a16="http://schemas.microsoft.com/office/drawing/2014/main" id="{B6EDA37C-F04E-43C1-A750-CA20FC15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13" y="3141648"/>
            <a:ext cx="757189" cy="75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FB94EF-5182-44D2-AF0B-CB31F0EA5947}"/>
              </a:ext>
            </a:extLst>
          </p:cNvPr>
          <p:cNvSpPr/>
          <p:nvPr/>
        </p:nvSpPr>
        <p:spPr>
          <a:xfrm>
            <a:off x="6972671" y="2112679"/>
            <a:ext cx="846881" cy="1479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0" anchor="ctr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AU" sz="1050" dirty="0">
                <a:latin typeface="Consolas" panose="020B0609020204030204" pitchFamily="49" charset="0"/>
              </a:rPr>
              <a:t>13000:13000</a:t>
            </a:r>
            <a:endParaRPr lang="en-AU" sz="105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8D3063-43C5-4327-BC84-034CABC3787A}"/>
              </a:ext>
            </a:extLst>
          </p:cNvPr>
          <p:cNvSpPr/>
          <p:nvPr/>
        </p:nvSpPr>
        <p:spPr>
          <a:xfrm>
            <a:off x="5002440" y="1781307"/>
            <a:ext cx="846881" cy="1479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0" anchor="ctr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AU" sz="1050" dirty="0">
                <a:latin typeface="Consolas" panose="020B0609020204030204" pitchFamily="49" charset="0"/>
              </a:rPr>
              <a:t>4000:4000</a:t>
            </a:r>
            <a:endParaRPr lang="en-AU" sz="105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4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1416854" y="3451760"/>
            <a:ext cx="199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accounts create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1524822" y="1986194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54625" y="6408420"/>
            <a:ext cx="32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prysm-single-key.png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3015C-CBDF-492C-8A00-976D9E2499B2}"/>
              </a:ext>
            </a:extLst>
          </p:cNvPr>
          <p:cNvSpPr/>
          <p:nvPr/>
        </p:nvSpPr>
        <p:spPr>
          <a:xfrm>
            <a:off x="4303061" y="2437042"/>
            <a:ext cx="3230084" cy="112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8CB3183-CAF4-4FC8-A11C-DB7250FB6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2231" y="2580262"/>
            <a:ext cx="806886" cy="8068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C5E713-5E82-4108-B775-6FC3EB96FD5E}"/>
              </a:ext>
            </a:extLst>
          </p:cNvPr>
          <p:cNvSpPr txBox="1"/>
          <p:nvPr/>
        </p:nvSpPr>
        <p:spPr>
          <a:xfrm>
            <a:off x="4365230" y="2556151"/>
            <a:ext cx="2063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1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530076-9D6E-4F3F-AF0A-52CA75D88D9C}"/>
              </a:ext>
            </a:extLst>
          </p:cNvPr>
          <p:cNvSpPr txBox="1"/>
          <p:nvPr/>
        </p:nvSpPr>
        <p:spPr>
          <a:xfrm>
            <a:off x="4267639" y="1984321"/>
            <a:ext cx="216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Print Clearly" panose="00000400000000000000" pitchFamily="2" charset="0"/>
              </a:rPr>
              <a:t>validator keystore</a:t>
            </a:r>
          </a:p>
        </p:txBody>
      </p:sp>
      <p:pic>
        <p:nvPicPr>
          <p:cNvPr id="37" name="Graphic 36" descr="Lock">
            <a:extLst>
              <a:ext uri="{FF2B5EF4-FFF2-40B4-BE49-F238E27FC236}">
                <a16:creationId xmlns:a16="http://schemas.microsoft.com/office/drawing/2014/main" id="{2CAAB09A-64E9-4657-A82E-D57BF9B23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1194" y="2947839"/>
            <a:ext cx="535476" cy="53547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85A0BC-CBFA-495A-A3D1-35CB43FF7A04}"/>
              </a:ext>
            </a:extLst>
          </p:cNvPr>
          <p:cNvSpPr txBox="1"/>
          <p:nvPr/>
        </p:nvSpPr>
        <p:spPr>
          <a:xfrm>
            <a:off x="7006172" y="3786153"/>
            <a:ext cx="122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Password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29EBA8-5972-4B02-917E-1FFBAA0B6EC3}"/>
              </a:ext>
            </a:extLst>
          </p:cNvPr>
          <p:cNvCxnSpPr>
            <a:cxnSpLocks/>
          </p:cNvCxnSpPr>
          <p:nvPr/>
        </p:nvCxnSpPr>
        <p:spPr>
          <a:xfrm flipH="1" flipV="1">
            <a:off x="7347175" y="3407305"/>
            <a:ext cx="185970" cy="478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CFC14C7-0A49-4246-8A21-6453C3052BB0}"/>
              </a:ext>
            </a:extLst>
          </p:cNvPr>
          <p:cNvGrpSpPr/>
          <p:nvPr/>
        </p:nvGrpSpPr>
        <p:grpSpPr>
          <a:xfrm>
            <a:off x="6720552" y="1671275"/>
            <a:ext cx="1211614" cy="874206"/>
            <a:chOff x="2199929" y="4477109"/>
            <a:chExt cx="1211614" cy="874206"/>
          </a:xfrm>
        </p:grpSpPr>
        <p:pic>
          <p:nvPicPr>
            <p:cNvPr id="34" name="Picture 3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C05D303-BBD8-46C4-992C-B7D348F77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805" y="4822666"/>
              <a:ext cx="806886" cy="528649"/>
            </a:xfrm>
            <a:prstGeom prst="rect">
              <a:avLst/>
            </a:prstGeom>
          </p:spPr>
        </p:pic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7A77EF60-6F81-41F9-8E4A-1AD816623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411" y="4955806"/>
              <a:ext cx="354560" cy="354560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63A816-F1B8-49D0-890F-82231823C1C6}"/>
                </a:ext>
              </a:extLst>
            </p:cNvPr>
            <p:cNvSpPr/>
            <p:nvPr/>
          </p:nvSpPr>
          <p:spPr>
            <a:xfrm>
              <a:off x="2199929" y="4477109"/>
              <a:ext cx="12116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b="1" dirty="0">
                  <a:latin typeface="Print Clearly" panose="00000400000000000000" pitchFamily="2" charset="0"/>
                </a:rPr>
                <a:t>ETH2 Wallet</a:t>
              </a:r>
              <a:endParaRPr lang="en-AU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68776D-736B-4563-899F-377A6B09F923}"/>
              </a:ext>
            </a:extLst>
          </p:cNvPr>
          <p:cNvCxnSpPr>
            <a:cxnSpLocks/>
          </p:cNvCxnSpPr>
          <p:nvPr/>
        </p:nvCxnSpPr>
        <p:spPr>
          <a:xfrm flipV="1">
            <a:off x="3428186" y="3000651"/>
            <a:ext cx="599706" cy="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16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CDCEB172-F8E9-49B0-873E-D6291CD94E88}"/>
              </a:ext>
            </a:extLst>
          </p:cNvPr>
          <p:cNvSpPr txBox="1"/>
          <p:nvPr/>
        </p:nvSpPr>
        <p:spPr>
          <a:xfrm>
            <a:off x="3741885" y="2959833"/>
            <a:ext cx="2433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ETH2 wallet identifier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1AF37B-37F7-47F9-B3C6-D3E1882AB49C}"/>
              </a:ext>
            </a:extLst>
          </p:cNvPr>
          <p:cNvSpPr/>
          <p:nvPr/>
        </p:nvSpPr>
        <p:spPr>
          <a:xfrm>
            <a:off x="3569194" y="2122322"/>
            <a:ext cx="2749605" cy="1315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6B8BD6-48F4-4303-ABC5-9A0D8020A7FD}"/>
              </a:ext>
            </a:extLst>
          </p:cNvPr>
          <p:cNvGrpSpPr/>
          <p:nvPr/>
        </p:nvGrpSpPr>
        <p:grpSpPr>
          <a:xfrm>
            <a:off x="9367604" y="3797969"/>
            <a:ext cx="2590174" cy="2346274"/>
            <a:chOff x="8981351" y="3827754"/>
            <a:chExt cx="3371850" cy="3054345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9C79DB6-947D-4CDA-BF91-CBA45AEB5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2531" y="3827754"/>
              <a:ext cx="1649491" cy="1649491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56D8416-70C7-4E16-959B-9F8339D658F5}"/>
                </a:ext>
              </a:extLst>
            </p:cNvPr>
            <p:cNvSpPr txBox="1"/>
            <p:nvPr/>
          </p:nvSpPr>
          <p:spPr>
            <a:xfrm>
              <a:off x="8981351" y="5151588"/>
              <a:ext cx="3371850" cy="173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AU" sz="3600" dirty="0">
                  <a:latin typeface="Print Clearly" panose="00000400000000000000" pitchFamily="2" charset="0"/>
                </a:rPr>
                <a:t>ethereum</a:t>
              </a:r>
              <a:br>
                <a:rPr lang="en-AU" sz="3600" dirty="0">
                  <a:latin typeface="Print Clearly" panose="00000400000000000000" pitchFamily="2" charset="0"/>
                </a:rPr>
              </a:br>
              <a:r>
                <a:rPr lang="en-AU" sz="3600" dirty="0">
                  <a:latin typeface="Print Clearly" panose="00000400000000000000" pitchFamily="2" charset="0"/>
                </a:rPr>
                <a:t>2.0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3568417" y="3842638"/>
            <a:ext cx="5952654" cy="18731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339" y="5552406"/>
            <a:ext cx="665813" cy="53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7900905" y="5612875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0" y="6488668"/>
            <a:ext cx="32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Too complicated…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3015C-CBDF-492C-8A00-976D9E2499B2}"/>
              </a:ext>
            </a:extLst>
          </p:cNvPr>
          <p:cNvSpPr/>
          <p:nvPr/>
        </p:nvSpPr>
        <p:spPr>
          <a:xfrm>
            <a:off x="3940772" y="3961820"/>
            <a:ext cx="3230084" cy="112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8CB3183-CAF4-4FC8-A11C-DB7250FB6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9942" y="4105040"/>
            <a:ext cx="806886" cy="8068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C5E713-5E82-4108-B775-6FC3EB96FD5E}"/>
              </a:ext>
            </a:extLst>
          </p:cNvPr>
          <p:cNvSpPr txBox="1"/>
          <p:nvPr/>
        </p:nvSpPr>
        <p:spPr>
          <a:xfrm>
            <a:off x="4002941" y="4080929"/>
            <a:ext cx="2063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1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530076-9D6E-4F3F-AF0A-52CA75D88D9C}"/>
              </a:ext>
            </a:extLst>
          </p:cNvPr>
          <p:cNvSpPr txBox="1"/>
          <p:nvPr/>
        </p:nvSpPr>
        <p:spPr>
          <a:xfrm>
            <a:off x="5069598" y="4987676"/>
            <a:ext cx="216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validator </a:t>
            </a:r>
            <a:r>
              <a:rPr lang="en-AU" sz="2400" b="1" dirty="0" err="1">
                <a:latin typeface="Print Clearly" panose="00000400000000000000" pitchFamily="2" charset="0"/>
              </a:rPr>
              <a:t>keystore</a:t>
            </a:r>
            <a:endParaRPr lang="en-AU" sz="2400" b="1" dirty="0">
              <a:latin typeface="Print Clearly" panose="00000400000000000000" pitchFamily="2" charset="0"/>
            </a:endParaRPr>
          </a:p>
        </p:txBody>
      </p:sp>
      <p:pic>
        <p:nvPicPr>
          <p:cNvPr id="37" name="Graphic 36" descr="Lock">
            <a:extLst>
              <a:ext uri="{FF2B5EF4-FFF2-40B4-BE49-F238E27FC236}">
                <a16:creationId xmlns:a16="http://schemas.microsoft.com/office/drawing/2014/main" id="{2CAAB09A-64E9-4657-A82E-D57BF9B23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8905" y="4472617"/>
            <a:ext cx="535476" cy="53547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C973F3-DD65-496E-912B-CEF188D9D57D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943997" y="3437729"/>
            <a:ext cx="0" cy="49172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8AFAD-FB63-4FED-804E-40A8EB1E6848}"/>
              </a:ext>
            </a:extLst>
          </p:cNvPr>
          <p:cNvSpPr txBox="1"/>
          <p:nvPr/>
        </p:nvSpPr>
        <p:spPr>
          <a:xfrm>
            <a:off x="3611918" y="2148227"/>
            <a:ext cx="2749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==========Raw Transaction Data============</a:t>
            </a:r>
          </a:p>
          <a:p>
            <a:r>
              <a:rPr lang="en-AU" sz="1000" dirty="0"/>
              <a:t>0x200000000000000000000000000000000000006081e9e0000000095bccce6f600000000000000000000000000000000000000000000000…b5fcb</a:t>
            </a:r>
          </a:p>
          <a:p>
            <a:r>
              <a:rPr lang="en-AU" sz="1000" dirty="0"/>
              <a:t>========================================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F075F-7508-4919-99FE-6EA835AFBBB2}"/>
              </a:ext>
            </a:extLst>
          </p:cNvPr>
          <p:cNvSpPr/>
          <p:nvPr/>
        </p:nvSpPr>
        <p:spPr>
          <a:xfrm>
            <a:off x="7054821" y="1456615"/>
            <a:ext cx="2428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hlinkClick r:id="rId9"/>
              </a:rPr>
              <a:t>https://prylabs.net/participate</a:t>
            </a:r>
            <a:endParaRPr lang="en-AU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9C4EAA-7F32-4A5A-B94E-6D47CFF242FF}"/>
              </a:ext>
            </a:extLst>
          </p:cNvPr>
          <p:cNvCxnSpPr>
            <a:cxnSpLocks/>
          </p:cNvCxnSpPr>
          <p:nvPr/>
        </p:nvCxnSpPr>
        <p:spPr>
          <a:xfrm>
            <a:off x="6341644" y="1582650"/>
            <a:ext cx="610150" cy="19280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3568B5BD-8ED1-46B1-A172-4D266A8D94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29485" y="173454"/>
            <a:ext cx="2057329" cy="39472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39D92D8-5763-4E5D-B825-3B81ECE8FB9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33433" b="34479"/>
          <a:stretch/>
        </p:blipFill>
        <p:spPr>
          <a:xfrm>
            <a:off x="4379855" y="579690"/>
            <a:ext cx="1249453" cy="40092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1E9CBE7-7F32-4FC7-8416-884AB9B6B639}"/>
              </a:ext>
            </a:extLst>
          </p:cNvPr>
          <p:cNvSpPr txBox="1"/>
          <p:nvPr/>
        </p:nvSpPr>
        <p:spPr>
          <a:xfrm>
            <a:off x="4052229" y="731312"/>
            <a:ext cx="1868981" cy="77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3200" b="1" dirty="0">
                <a:latin typeface="Print Clearly" panose="00000400000000000000" pitchFamily="2" charset="0"/>
              </a:rPr>
              <a:t>32 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0D331D-B568-48A1-A91C-087893310107}"/>
              </a:ext>
            </a:extLst>
          </p:cNvPr>
          <p:cNvSpPr txBox="1"/>
          <p:nvPr/>
        </p:nvSpPr>
        <p:spPr>
          <a:xfrm>
            <a:off x="4794544" y="1563242"/>
            <a:ext cx="394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latin typeface="Print Clearly" panose="00000400000000000000" pitchFamily="2" charset="0"/>
              </a:rPr>
              <a:t>+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E12984-2C72-48D0-AE48-CCB6B504F7C4}"/>
              </a:ext>
            </a:extLst>
          </p:cNvPr>
          <p:cNvSpPr/>
          <p:nvPr/>
        </p:nvSpPr>
        <p:spPr>
          <a:xfrm>
            <a:off x="7012800" y="1315044"/>
            <a:ext cx="2470827" cy="1123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6" name="Graphic 65" descr="Scroll">
            <a:extLst>
              <a:ext uri="{FF2B5EF4-FFF2-40B4-BE49-F238E27FC236}">
                <a16:creationId xmlns:a16="http://schemas.microsoft.com/office/drawing/2014/main" id="{1F2071BB-D45D-412A-9410-648B791C1E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37029" y="1351221"/>
            <a:ext cx="1123692" cy="112369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80CC762-2E3A-4CC9-A774-A9829E74070B}"/>
              </a:ext>
            </a:extLst>
          </p:cNvPr>
          <p:cNvSpPr txBox="1"/>
          <p:nvPr/>
        </p:nvSpPr>
        <p:spPr>
          <a:xfrm>
            <a:off x="9403130" y="841523"/>
            <a:ext cx="2391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Validator deposit contract</a:t>
            </a:r>
          </a:p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(on ETH1 Chain)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BE4941F-39B7-44A5-86BA-EB053F0F2BA2}"/>
              </a:ext>
            </a:extLst>
          </p:cNvPr>
          <p:cNvCxnSpPr>
            <a:cxnSpLocks/>
          </p:cNvCxnSpPr>
          <p:nvPr/>
        </p:nvCxnSpPr>
        <p:spPr>
          <a:xfrm flipV="1">
            <a:off x="9521935" y="1876891"/>
            <a:ext cx="599706" cy="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F422683-6BE2-41C5-8BA5-F48BBA6CA4D2}"/>
              </a:ext>
            </a:extLst>
          </p:cNvPr>
          <p:cNvCxnSpPr>
            <a:cxnSpLocks/>
            <a:stCxn id="61" idx="0"/>
            <a:endCxn id="78" idx="2"/>
          </p:cNvCxnSpPr>
          <p:nvPr/>
        </p:nvCxnSpPr>
        <p:spPr>
          <a:xfrm flipV="1">
            <a:off x="10662692" y="3007297"/>
            <a:ext cx="855" cy="79067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0069317-0AB8-4A29-867D-EE6C9C9EC78A}"/>
              </a:ext>
            </a:extLst>
          </p:cNvPr>
          <p:cNvSpPr txBox="1"/>
          <p:nvPr/>
        </p:nvSpPr>
        <p:spPr>
          <a:xfrm>
            <a:off x="9532475" y="2422522"/>
            <a:ext cx="226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ETH2 nodes watch for new validator deposits here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DE9C38-43C0-4BBE-87DD-348CA9A8F264}"/>
              </a:ext>
            </a:extLst>
          </p:cNvPr>
          <p:cNvCxnSpPr>
            <a:cxnSpLocks/>
          </p:cNvCxnSpPr>
          <p:nvPr/>
        </p:nvCxnSpPr>
        <p:spPr>
          <a:xfrm>
            <a:off x="103635" y="3641940"/>
            <a:ext cx="12035025" cy="0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0B44CE-75CF-4194-9474-ED91FC7F0BB2}"/>
              </a:ext>
            </a:extLst>
          </p:cNvPr>
          <p:cNvGrpSpPr/>
          <p:nvPr/>
        </p:nvGrpSpPr>
        <p:grpSpPr>
          <a:xfrm>
            <a:off x="10841896" y="2923720"/>
            <a:ext cx="1658390" cy="1246329"/>
            <a:chOff x="10779005" y="2198952"/>
            <a:chExt cx="1658390" cy="124632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5E5F18-FF46-49FE-8E57-DAF142D8E107}"/>
                </a:ext>
              </a:extLst>
            </p:cNvPr>
            <p:cNvSpPr txBox="1"/>
            <p:nvPr/>
          </p:nvSpPr>
          <p:spPr>
            <a:xfrm>
              <a:off x="10779005" y="2198952"/>
              <a:ext cx="1649491" cy="77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AU" sz="3200" b="1" dirty="0">
                  <a:latin typeface="Print Clearly" panose="00000400000000000000" pitchFamily="2" charset="0"/>
                </a:rPr>
                <a:t>ETH1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6E03D9-7C17-4F62-A4EB-99A133621B10}"/>
                </a:ext>
              </a:extLst>
            </p:cNvPr>
            <p:cNvSpPr txBox="1"/>
            <p:nvPr/>
          </p:nvSpPr>
          <p:spPr>
            <a:xfrm>
              <a:off x="10787904" y="2673723"/>
              <a:ext cx="1649491" cy="77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AU" sz="3200" b="1" dirty="0">
                  <a:latin typeface="Print Clearly" panose="00000400000000000000" pitchFamily="2" charset="0"/>
                </a:rPr>
                <a:t>ETH2</a:t>
              </a: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A781CB39-5CFA-46F4-B86E-402F5ED8B3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52850" y="1849546"/>
            <a:ext cx="1990725" cy="4191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23819B5-DEF1-4AB5-8AB8-FFAEB057F90C}"/>
              </a:ext>
            </a:extLst>
          </p:cNvPr>
          <p:cNvSpPr/>
          <p:nvPr/>
        </p:nvSpPr>
        <p:spPr>
          <a:xfrm>
            <a:off x="3597501" y="46360"/>
            <a:ext cx="2721298" cy="1536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75F4BD59-0DF0-4E37-92DF-33482CA84A45}"/>
              </a:ext>
            </a:extLst>
          </p:cNvPr>
          <p:cNvSpPr/>
          <p:nvPr/>
        </p:nvSpPr>
        <p:spPr>
          <a:xfrm>
            <a:off x="7480628" y="3929456"/>
            <a:ext cx="1766875" cy="1371959"/>
          </a:xfrm>
          <a:prstGeom prst="borderCallout2">
            <a:avLst>
              <a:gd name="adj1" fmla="val 18102"/>
              <a:gd name="adj2" fmla="val 633"/>
              <a:gd name="adj3" fmla="val 19902"/>
              <a:gd name="adj4" fmla="val -11588"/>
              <a:gd name="adj5" fmla="val 22647"/>
              <a:gd name="adj6" fmla="val -3232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Important! These are your new ETH2 keys.  Keep them safe!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AC3411-6EBB-49E8-999F-54BC845BB348}"/>
              </a:ext>
            </a:extLst>
          </p:cNvPr>
          <p:cNvGrpSpPr/>
          <p:nvPr/>
        </p:nvGrpSpPr>
        <p:grpSpPr>
          <a:xfrm>
            <a:off x="3550765" y="4837933"/>
            <a:ext cx="1211614" cy="826630"/>
            <a:chOff x="3550765" y="4837933"/>
            <a:chExt cx="1211614" cy="826630"/>
          </a:xfrm>
        </p:grpSpPr>
        <p:pic>
          <p:nvPicPr>
            <p:cNvPr id="35" name="Picture 3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930B816-372D-47C7-83CE-282D0CD1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641" y="4837933"/>
              <a:ext cx="806886" cy="528649"/>
            </a:xfrm>
            <a:prstGeom prst="rect">
              <a:avLst/>
            </a:prstGeom>
          </p:spPr>
        </p:pic>
        <p:pic>
          <p:nvPicPr>
            <p:cNvPr id="70" name="Picture 69" descr="A close up of a logo&#10;&#10;Description automatically generated">
              <a:extLst>
                <a:ext uri="{FF2B5EF4-FFF2-40B4-BE49-F238E27FC236}">
                  <a16:creationId xmlns:a16="http://schemas.microsoft.com/office/drawing/2014/main" id="{591D5CD2-4B20-4100-B88B-162D97D3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247" y="4971073"/>
              <a:ext cx="354560" cy="35456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30B9C7-54A4-438E-8ADF-DD6ADAE15CB6}"/>
                </a:ext>
              </a:extLst>
            </p:cNvPr>
            <p:cNvSpPr/>
            <p:nvPr/>
          </p:nvSpPr>
          <p:spPr>
            <a:xfrm>
              <a:off x="3550765" y="5295231"/>
              <a:ext cx="12116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b="1" dirty="0">
                  <a:latin typeface="Print Clearly" panose="00000400000000000000" pitchFamily="2" charset="0"/>
                </a:rPr>
                <a:t>ETH2 Wallet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2586F13-EE62-48A3-B416-2A5417E3D163}"/>
              </a:ext>
            </a:extLst>
          </p:cNvPr>
          <p:cNvGrpSpPr/>
          <p:nvPr/>
        </p:nvGrpSpPr>
        <p:grpSpPr>
          <a:xfrm>
            <a:off x="2873686" y="1246804"/>
            <a:ext cx="1200393" cy="831586"/>
            <a:chOff x="2873686" y="1246804"/>
            <a:chExt cx="1200393" cy="831586"/>
          </a:xfrm>
        </p:grpSpPr>
        <p:pic>
          <p:nvPicPr>
            <p:cNvPr id="71" name="Picture 7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F28CD3A-54B9-4597-9ADB-F70217C50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751" y="1246804"/>
              <a:ext cx="806886" cy="528649"/>
            </a:xfrm>
            <a:prstGeom prst="rect">
              <a:avLst/>
            </a:prstGeom>
          </p:spPr>
        </p:pic>
        <p:pic>
          <p:nvPicPr>
            <p:cNvPr id="74" name="Picture 73" descr="A close up of a logo&#10;&#10;Description automatically generated">
              <a:extLst>
                <a:ext uri="{FF2B5EF4-FFF2-40B4-BE49-F238E27FC236}">
                  <a16:creationId xmlns:a16="http://schemas.microsoft.com/office/drawing/2014/main" id="{2E5E1B75-07E7-441A-860F-64D100EB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357" y="1379944"/>
              <a:ext cx="354560" cy="35456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0D71760-A685-448C-87B5-5BF56FF95D9A}"/>
                </a:ext>
              </a:extLst>
            </p:cNvPr>
            <p:cNvSpPr/>
            <p:nvPr/>
          </p:nvSpPr>
          <p:spPr>
            <a:xfrm>
              <a:off x="2873686" y="1709058"/>
              <a:ext cx="12003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b="1" dirty="0">
                  <a:latin typeface="Print Clearly" panose="00000400000000000000" pitchFamily="2" charset="0"/>
                </a:rPr>
                <a:t>ETH1 Wallet</a:t>
              </a:r>
              <a:endParaRPr lang="en-AU" dirty="0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B072AD-AD6D-474A-9DD5-537739CF3306}"/>
              </a:ext>
            </a:extLst>
          </p:cNvPr>
          <p:cNvCxnSpPr>
            <a:cxnSpLocks/>
          </p:cNvCxnSpPr>
          <p:nvPr/>
        </p:nvCxnSpPr>
        <p:spPr>
          <a:xfrm flipV="1">
            <a:off x="6341644" y="1901358"/>
            <a:ext cx="610150" cy="22096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4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01AF37B-37F7-47F9-B3C6-D3E1882AB49C}"/>
              </a:ext>
            </a:extLst>
          </p:cNvPr>
          <p:cNvSpPr/>
          <p:nvPr/>
        </p:nvSpPr>
        <p:spPr>
          <a:xfrm>
            <a:off x="4347665" y="2181793"/>
            <a:ext cx="1616991" cy="733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0" y="6497324"/>
            <a:ext cx="32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prysm-eth1-deposit.png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8AFAD-FB63-4FED-804E-40A8EB1E6848}"/>
              </a:ext>
            </a:extLst>
          </p:cNvPr>
          <p:cNvSpPr txBox="1"/>
          <p:nvPr/>
        </p:nvSpPr>
        <p:spPr>
          <a:xfrm>
            <a:off x="4347665" y="2207697"/>
            <a:ext cx="1659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===Raw Transaction Data==</a:t>
            </a:r>
          </a:p>
          <a:p>
            <a:r>
              <a:rPr lang="en-AU" sz="1000" dirty="0"/>
              <a:t>0x2000006081e9e0000000095bccce6f6000000…b5fcb</a:t>
            </a:r>
          </a:p>
          <a:p>
            <a:r>
              <a:rPr lang="en-AU" sz="1000" dirty="0"/>
              <a:t>=======================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F075F-7508-4919-99FE-6EA835AFBBB2}"/>
              </a:ext>
            </a:extLst>
          </p:cNvPr>
          <p:cNvSpPr/>
          <p:nvPr/>
        </p:nvSpPr>
        <p:spPr>
          <a:xfrm>
            <a:off x="6253466" y="1892660"/>
            <a:ext cx="2470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400" dirty="0">
                <a:hlinkClick r:id="rId2"/>
              </a:rPr>
              <a:t>https://prylabs.net/participate</a:t>
            </a:r>
            <a:endParaRPr lang="en-AU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9C4EAA-7F32-4A5A-B94E-6D47CFF242FF}"/>
              </a:ext>
            </a:extLst>
          </p:cNvPr>
          <p:cNvCxnSpPr>
            <a:cxnSpLocks/>
          </p:cNvCxnSpPr>
          <p:nvPr/>
        </p:nvCxnSpPr>
        <p:spPr>
          <a:xfrm>
            <a:off x="6001363" y="1843297"/>
            <a:ext cx="257547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1E9CBE7-7F32-4FC7-8416-884AB9B6B639}"/>
              </a:ext>
            </a:extLst>
          </p:cNvPr>
          <p:cNvSpPr txBox="1"/>
          <p:nvPr/>
        </p:nvSpPr>
        <p:spPr>
          <a:xfrm>
            <a:off x="4347664" y="1024873"/>
            <a:ext cx="1628452" cy="74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2400" b="1" dirty="0">
                <a:latin typeface="Print Clearly" panose="00000400000000000000" pitchFamily="2" charset="0"/>
              </a:rPr>
              <a:t>32 </a:t>
            </a:r>
            <a:r>
              <a:rPr lang="en-AU" sz="2400" b="1" dirty="0" err="1">
                <a:latin typeface="Print Clearly" panose="00000400000000000000" pitchFamily="2" charset="0"/>
              </a:rPr>
              <a:t>GöETH</a:t>
            </a:r>
            <a:endParaRPr lang="en-AU" sz="2400" b="1" dirty="0">
              <a:latin typeface="Print Clearly" panose="00000400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E12984-2C72-48D0-AE48-CCB6B504F7C4}"/>
              </a:ext>
            </a:extLst>
          </p:cNvPr>
          <p:cNvSpPr/>
          <p:nvPr/>
        </p:nvSpPr>
        <p:spPr>
          <a:xfrm>
            <a:off x="6264926" y="1660359"/>
            <a:ext cx="2470827" cy="801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6" name="Graphic 65" descr="Scroll">
            <a:extLst>
              <a:ext uri="{FF2B5EF4-FFF2-40B4-BE49-F238E27FC236}">
                <a16:creationId xmlns:a16="http://schemas.microsoft.com/office/drawing/2014/main" id="{1F2071BB-D45D-412A-9410-648B791C1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9155" y="1527982"/>
            <a:ext cx="1123692" cy="112369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80CC762-2E3A-4CC9-A774-A9829E74070B}"/>
              </a:ext>
            </a:extLst>
          </p:cNvPr>
          <p:cNvSpPr txBox="1"/>
          <p:nvPr/>
        </p:nvSpPr>
        <p:spPr>
          <a:xfrm>
            <a:off x="8655256" y="1018284"/>
            <a:ext cx="2391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Validator deposit contract</a:t>
            </a:r>
          </a:p>
          <a:p>
            <a:pPr algn="ctr"/>
            <a:r>
              <a:rPr lang="en-AU" sz="1600" b="1" dirty="0">
                <a:latin typeface="Print Clearly" panose="00000400000000000000" pitchFamily="2" charset="0"/>
              </a:rPr>
              <a:t>(on ETH1 Chain)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BE4941F-39B7-44A5-86BA-EB053F0F2BA2}"/>
              </a:ext>
            </a:extLst>
          </p:cNvPr>
          <p:cNvCxnSpPr>
            <a:cxnSpLocks/>
          </p:cNvCxnSpPr>
          <p:nvPr/>
        </p:nvCxnSpPr>
        <p:spPr>
          <a:xfrm flipV="1">
            <a:off x="8774061" y="2053652"/>
            <a:ext cx="599706" cy="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23819B5-DEF1-4AB5-8AB8-FFAEB057F90C}"/>
              </a:ext>
            </a:extLst>
          </p:cNvPr>
          <p:cNvSpPr/>
          <p:nvPr/>
        </p:nvSpPr>
        <p:spPr>
          <a:xfrm>
            <a:off x="4347664" y="1212941"/>
            <a:ext cx="1628451" cy="667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2586F13-EE62-48A3-B416-2A5417E3D163}"/>
              </a:ext>
            </a:extLst>
          </p:cNvPr>
          <p:cNvGrpSpPr/>
          <p:nvPr/>
        </p:nvGrpSpPr>
        <p:grpSpPr>
          <a:xfrm>
            <a:off x="3722219" y="479210"/>
            <a:ext cx="1200393" cy="862963"/>
            <a:chOff x="2968997" y="912490"/>
            <a:chExt cx="1200393" cy="862963"/>
          </a:xfrm>
        </p:grpSpPr>
        <p:pic>
          <p:nvPicPr>
            <p:cNvPr id="71" name="Picture 7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F28CD3A-54B9-4597-9ADB-F70217C50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751" y="1246804"/>
              <a:ext cx="806886" cy="528649"/>
            </a:xfrm>
            <a:prstGeom prst="rect">
              <a:avLst/>
            </a:prstGeom>
          </p:spPr>
        </p:pic>
        <p:pic>
          <p:nvPicPr>
            <p:cNvPr id="74" name="Picture 73" descr="A close up of a logo&#10;&#10;Description automatically generated">
              <a:extLst>
                <a:ext uri="{FF2B5EF4-FFF2-40B4-BE49-F238E27FC236}">
                  <a16:creationId xmlns:a16="http://schemas.microsoft.com/office/drawing/2014/main" id="{2E5E1B75-07E7-441A-860F-64D100EB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357" y="1379944"/>
              <a:ext cx="354560" cy="35456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0D71760-A685-448C-87B5-5BF56FF95D9A}"/>
                </a:ext>
              </a:extLst>
            </p:cNvPr>
            <p:cNvSpPr/>
            <p:nvPr/>
          </p:nvSpPr>
          <p:spPr>
            <a:xfrm>
              <a:off x="2968997" y="912490"/>
              <a:ext cx="12003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b="1" dirty="0">
                  <a:latin typeface="Print Clearly" panose="00000400000000000000" pitchFamily="2" charset="0"/>
                </a:rPr>
                <a:t>ETH1 Wallet</a:t>
              </a:r>
              <a:endParaRPr lang="en-AU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A92FBB5-C2D5-4EA5-9266-7EED64375E60}"/>
              </a:ext>
            </a:extLst>
          </p:cNvPr>
          <p:cNvSpPr txBox="1"/>
          <p:nvPr/>
        </p:nvSpPr>
        <p:spPr>
          <a:xfrm>
            <a:off x="4388183" y="4069311"/>
            <a:ext cx="16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b="1" dirty="0">
                <a:latin typeface="Print Clearly" panose="00000400000000000000" pitchFamily="2" charset="0"/>
              </a:rPr>
              <a:t>validator</a:t>
            </a:r>
          </a:p>
          <a:p>
            <a:pPr algn="ctr"/>
            <a:r>
              <a:rPr lang="en-AU" sz="2000" b="1" dirty="0">
                <a:latin typeface="Print Clearly" panose="00000400000000000000" pitchFamily="2" charset="0"/>
              </a:rPr>
              <a:t>accounts create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DF98D60-D37E-49CB-9EAE-532BAFF7CC72}"/>
              </a:ext>
            </a:extLst>
          </p:cNvPr>
          <p:cNvGrpSpPr/>
          <p:nvPr/>
        </p:nvGrpSpPr>
        <p:grpSpPr>
          <a:xfrm>
            <a:off x="4690210" y="3202980"/>
            <a:ext cx="913086" cy="884976"/>
            <a:chOff x="4840971" y="382162"/>
            <a:chExt cx="3130973" cy="3034585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FA307E0-6DE1-4863-A64C-5468A82F2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FEFFD6C-3FC8-4014-983E-82BC4A7B0467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62" name="Picture 61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18874256-9068-4C2F-A580-D2D5961D2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042F12-B463-435F-8EAA-1B6367816153}"/>
              </a:ext>
            </a:extLst>
          </p:cNvPr>
          <p:cNvCxnSpPr>
            <a:cxnSpLocks/>
          </p:cNvCxnSpPr>
          <p:nvPr/>
        </p:nvCxnSpPr>
        <p:spPr>
          <a:xfrm>
            <a:off x="5995919" y="2254377"/>
            <a:ext cx="257547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2EFDAFF-9A5E-40CC-B0C7-286B9A54E9E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177522" y="2915583"/>
            <a:ext cx="0" cy="22723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57B4FAE-5BB6-4F9B-A265-1E25D7AF7077}"/>
              </a:ext>
            </a:extLst>
          </p:cNvPr>
          <p:cNvCxnSpPr>
            <a:cxnSpLocks/>
          </p:cNvCxnSpPr>
          <p:nvPr/>
        </p:nvCxnSpPr>
        <p:spPr>
          <a:xfrm flipH="1">
            <a:off x="5809874" y="3495427"/>
            <a:ext cx="4126569" cy="0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C0372C8-A90D-4C8C-9E5F-9493A77C1855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919776" y="3044690"/>
            <a:ext cx="1" cy="417391"/>
          </a:xfrm>
          <a:prstGeom prst="straightConnector1">
            <a:avLst/>
          </a:prstGeom>
          <a:ln w="31750"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9" name="Graphic 68" descr="Hourglass 60%">
            <a:extLst>
              <a:ext uri="{FF2B5EF4-FFF2-40B4-BE49-F238E27FC236}">
                <a16:creationId xmlns:a16="http://schemas.microsoft.com/office/drawing/2014/main" id="{057AD807-D549-43C7-958A-AA5A58C6EB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92833" y="2590804"/>
            <a:ext cx="453886" cy="45388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F91361B0-9EBA-4E5E-AE0B-7B52FDBBB1D2}"/>
              </a:ext>
            </a:extLst>
          </p:cNvPr>
          <p:cNvSpPr txBox="1"/>
          <p:nvPr/>
        </p:nvSpPr>
        <p:spPr>
          <a:xfrm>
            <a:off x="6624795" y="3464822"/>
            <a:ext cx="2496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latin typeface="Print Clearly" panose="00000400000000000000" pitchFamily="2" charset="0"/>
              </a:rPr>
              <a:t>Activation may take several hours</a:t>
            </a:r>
          </a:p>
        </p:txBody>
      </p:sp>
    </p:spTree>
    <p:extLst>
      <p:ext uri="{BB962C8B-B14F-4D97-AF65-F5344CB8AC3E}">
        <p14:creationId xmlns:p14="http://schemas.microsoft.com/office/powerpoint/2010/main" val="277301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6851062" y="203273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 flipV="1">
            <a:off x="6092151" y="2727601"/>
            <a:ext cx="762577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4515989" y="3518346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6888733" y="352216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8586634" y="271635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2531" y="166010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8981351" y="303497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b="1" dirty="0">
                <a:latin typeface="Print Clearly" panose="00000400000000000000" pitchFamily="2" charset="0"/>
              </a:rPr>
              <a:t>ethereum</a:t>
            </a:r>
            <a:br>
              <a:rPr lang="en-AU" sz="4800" b="1" dirty="0">
                <a:latin typeface="Print Clearly" panose="00000400000000000000" pitchFamily="2" charset="0"/>
              </a:rPr>
            </a:br>
            <a:r>
              <a:rPr lang="en-AU" sz="4800" b="1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4197335" y="2052780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9E3728E-AE64-4B8E-984F-5341D251965D}"/>
              </a:ext>
            </a:extLst>
          </p:cNvPr>
          <p:cNvSpPr/>
          <p:nvPr/>
        </p:nvSpPr>
        <p:spPr>
          <a:xfrm>
            <a:off x="304800" y="1600200"/>
            <a:ext cx="8615375" cy="27660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C2954-C794-42A8-8C11-2067BC00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34" y="4131332"/>
            <a:ext cx="665813" cy="6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DAC4D9-4495-42F2-80E8-71398C5B738E}"/>
              </a:ext>
            </a:extLst>
          </p:cNvPr>
          <p:cNvSpPr txBox="1"/>
          <p:nvPr/>
        </p:nvSpPr>
        <p:spPr>
          <a:xfrm>
            <a:off x="7315200" y="4285281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13D71FA-02C3-4810-9BA0-60719522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795" y="243460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4B40-D494-416A-9B78-F1F18601EAB9}"/>
              </a:ext>
            </a:extLst>
          </p:cNvPr>
          <p:cNvSpPr txBox="1"/>
          <p:nvPr/>
        </p:nvSpPr>
        <p:spPr>
          <a:xfrm>
            <a:off x="54625" y="6408420"/>
            <a:ext cx="324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prysm-multiple-keys.png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3015C-CBDF-492C-8A00-976D9E2499B2}"/>
              </a:ext>
            </a:extLst>
          </p:cNvPr>
          <p:cNvSpPr/>
          <p:nvPr/>
        </p:nvSpPr>
        <p:spPr>
          <a:xfrm>
            <a:off x="576566" y="2182377"/>
            <a:ext cx="3230084" cy="2029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8CB3183-CAF4-4FC8-A11C-DB7250FB6E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5736" y="2325597"/>
            <a:ext cx="806886" cy="8068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C5E713-5E82-4108-B775-6FC3EB96FD5E}"/>
              </a:ext>
            </a:extLst>
          </p:cNvPr>
          <p:cNvSpPr txBox="1"/>
          <p:nvPr/>
        </p:nvSpPr>
        <p:spPr>
          <a:xfrm>
            <a:off x="638735" y="2301486"/>
            <a:ext cx="2063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1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1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1F328B9-F805-48C0-9D10-7F115C80D3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5736" y="3228650"/>
            <a:ext cx="806886" cy="8068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4EEE11C-E893-4078-A4CA-CC73B35C1FA7}"/>
              </a:ext>
            </a:extLst>
          </p:cNvPr>
          <p:cNvSpPr txBox="1"/>
          <p:nvPr/>
        </p:nvSpPr>
        <p:spPr>
          <a:xfrm>
            <a:off x="624308" y="3204539"/>
            <a:ext cx="2077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private key 2</a:t>
            </a:r>
          </a:p>
          <a:p>
            <a:pPr algn="r"/>
            <a:r>
              <a:rPr lang="en-AU" sz="2400" b="1" dirty="0">
                <a:latin typeface="Print Clearly" panose="00000400000000000000" pitchFamily="2" charset="0"/>
              </a:rPr>
              <a:t>withdrawal key 2</a:t>
            </a:r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30B816-372D-47C7-83CE-282D0CD1FF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79" y="1754293"/>
            <a:ext cx="806886" cy="5286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F530076-9D6E-4F3F-AF0A-52CA75D88D9C}"/>
              </a:ext>
            </a:extLst>
          </p:cNvPr>
          <p:cNvSpPr txBox="1"/>
          <p:nvPr/>
        </p:nvSpPr>
        <p:spPr>
          <a:xfrm>
            <a:off x="1048459" y="1744980"/>
            <a:ext cx="216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 keystore</a:t>
            </a:r>
          </a:p>
        </p:txBody>
      </p:sp>
      <p:pic>
        <p:nvPicPr>
          <p:cNvPr id="37" name="Graphic 36" descr="Lock">
            <a:extLst>
              <a:ext uri="{FF2B5EF4-FFF2-40B4-BE49-F238E27FC236}">
                <a16:creationId xmlns:a16="http://schemas.microsoft.com/office/drawing/2014/main" id="{2CAAB09A-64E9-4657-A82E-D57BF9B23A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4699" y="2693174"/>
            <a:ext cx="535476" cy="535476"/>
          </a:xfrm>
          <a:prstGeom prst="rect">
            <a:avLst/>
          </a:prstGeom>
        </p:spPr>
      </p:pic>
      <p:pic>
        <p:nvPicPr>
          <p:cNvPr id="40" name="Graphic 39" descr="Lock">
            <a:extLst>
              <a:ext uri="{FF2B5EF4-FFF2-40B4-BE49-F238E27FC236}">
                <a16:creationId xmlns:a16="http://schemas.microsoft.com/office/drawing/2014/main" id="{CDBE7138-1D3A-4DED-A662-8982AE9D73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4699" y="3596227"/>
            <a:ext cx="535476" cy="53547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962EE76-D448-4C2D-9DF9-DA7CB5E6280B}"/>
              </a:ext>
            </a:extLst>
          </p:cNvPr>
          <p:cNvSpPr txBox="1"/>
          <p:nvPr/>
        </p:nvSpPr>
        <p:spPr>
          <a:xfrm>
            <a:off x="3245994" y="4521186"/>
            <a:ext cx="197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b="1" dirty="0">
                <a:latin typeface="Print Clearly" panose="00000400000000000000" pitchFamily="2" charset="0"/>
              </a:rPr>
              <a:t>Same password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406BDD-F842-47EA-8FCF-0968A7164C55}"/>
              </a:ext>
            </a:extLst>
          </p:cNvPr>
          <p:cNvCxnSpPr>
            <a:cxnSpLocks/>
          </p:cNvCxnSpPr>
          <p:nvPr/>
        </p:nvCxnSpPr>
        <p:spPr>
          <a:xfrm flipH="1" flipV="1">
            <a:off x="3633525" y="3175138"/>
            <a:ext cx="606687" cy="1518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70C02B-F6F9-4DF4-A1B4-FBE863651026}"/>
              </a:ext>
            </a:extLst>
          </p:cNvPr>
          <p:cNvCxnSpPr>
            <a:cxnSpLocks/>
          </p:cNvCxnSpPr>
          <p:nvPr/>
        </p:nvCxnSpPr>
        <p:spPr>
          <a:xfrm flipH="1" flipV="1">
            <a:off x="3633525" y="4065086"/>
            <a:ext cx="600240" cy="628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5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E82877-7AFC-4510-9A80-B7B7F0DFA82F}"/>
              </a:ext>
            </a:extLst>
          </p:cNvPr>
          <p:cNvGrpSpPr/>
          <p:nvPr/>
        </p:nvGrpSpPr>
        <p:grpSpPr>
          <a:xfrm>
            <a:off x="2286949" y="2770492"/>
            <a:ext cx="1628196" cy="1578071"/>
            <a:chOff x="645834" y="3716866"/>
            <a:chExt cx="3130973" cy="303458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045831F-5BAB-4BCB-8CF7-494646729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34" y="3716866"/>
              <a:ext cx="3130973" cy="262913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3A6A145-8917-4C57-B827-65CA270F614E}"/>
                </a:ext>
              </a:extLst>
            </p:cNvPr>
            <p:cNvSpPr/>
            <p:nvPr/>
          </p:nvSpPr>
          <p:spPr>
            <a:xfrm>
              <a:off x="2350781" y="5325425"/>
              <a:ext cx="1426026" cy="1426026"/>
            </a:xfrm>
            <a:prstGeom prst="ellipse">
              <a:avLst/>
            </a:prstGeom>
            <a:solidFill>
              <a:srgbClr val="FF30A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1EC98B20-6CC0-4FE8-87F8-4E837E149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20" y="5507404"/>
              <a:ext cx="931952" cy="10898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12FEB9-4600-4DD6-B8FF-7D7E0AE237AA}"/>
              </a:ext>
            </a:extLst>
          </p:cNvPr>
          <p:cNvGrpSpPr/>
          <p:nvPr/>
        </p:nvGrpSpPr>
        <p:grpSpPr>
          <a:xfrm>
            <a:off x="4937172" y="1780009"/>
            <a:ext cx="1628196" cy="1578071"/>
            <a:chOff x="741262" y="388288"/>
            <a:chExt cx="3130973" cy="30345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3E9F70B-FE03-40A4-907D-EEA4E04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262" y="388288"/>
              <a:ext cx="3130973" cy="262913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F10B2-3827-4032-B444-01F3746B11BB}"/>
                </a:ext>
              </a:extLst>
            </p:cNvPr>
            <p:cNvSpPr/>
            <p:nvPr/>
          </p:nvSpPr>
          <p:spPr>
            <a:xfrm>
              <a:off x="2446209" y="1996847"/>
              <a:ext cx="1426026" cy="1426026"/>
            </a:xfrm>
            <a:prstGeom prst="ellipse">
              <a:avLst/>
            </a:prstGeom>
            <a:solidFill>
              <a:srgbClr val="24B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11" name="Picture 10" descr="A red and white sign&#10;&#10;Description automatically generated">
              <a:extLst>
                <a:ext uri="{FF2B5EF4-FFF2-40B4-BE49-F238E27FC236}">
                  <a16:creationId xmlns:a16="http://schemas.microsoft.com/office/drawing/2014/main" id="{F02C149A-E88B-4FE3-81F4-8C686193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87" y="2162399"/>
              <a:ext cx="1082670" cy="108267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EC1E6-0E34-4EF3-92F9-3B1F90E7E989}"/>
              </a:ext>
            </a:extLst>
          </p:cNvPr>
          <p:cNvCxnSpPr>
            <a:cxnSpLocks/>
          </p:cNvCxnSpPr>
          <p:nvPr/>
        </p:nvCxnSpPr>
        <p:spPr>
          <a:xfrm>
            <a:off x="4068971" y="1982385"/>
            <a:ext cx="714375" cy="39846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C0BA27-AB94-4EE2-9C61-6638911CED8D}"/>
              </a:ext>
            </a:extLst>
          </p:cNvPr>
          <p:cNvCxnSpPr>
            <a:cxnSpLocks/>
          </p:cNvCxnSpPr>
          <p:nvPr/>
        </p:nvCxnSpPr>
        <p:spPr>
          <a:xfrm flipV="1">
            <a:off x="4068971" y="2753911"/>
            <a:ext cx="714375" cy="35242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B40597-E915-4564-87D0-D6C9A11443C8}"/>
              </a:ext>
            </a:extLst>
          </p:cNvPr>
          <p:cNvSpPr txBox="1"/>
          <p:nvPr/>
        </p:nvSpPr>
        <p:spPr>
          <a:xfrm>
            <a:off x="2602099" y="2333265"/>
            <a:ext cx="11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validator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AF4800-615A-455F-8A33-056F22F657D7}"/>
              </a:ext>
            </a:extLst>
          </p:cNvPr>
          <p:cNvSpPr txBox="1"/>
          <p:nvPr/>
        </p:nvSpPr>
        <p:spPr>
          <a:xfrm>
            <a:off x="2545064" y="4232350"/>
            <a:ext cx="1257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slasher</a:t>
            </a:r>
          </a:p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8E4F4-B7D8-43B3-B24E-1F307573569E}"/>
              </a:ext>
            </a:extLst>
          </p:cNvPr>
          <p:cNvSpPr txBox="1"/>
          <p:nvPr/>
        </p:nvSpPr>
        <p:spPr>
          <a:xfrm>
            <a:off x="4974843" y="326943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beacon chain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8BD11-732F-4737-B870-59A1D4BC0E34}"/>
              </a:ext>
            </a:extLst>
          </p:cNvPr>
          <p:cNvCxnSpPr>
            <a:cxnSpLocks/>
          </p:cNvCxnSpPr>
          <p:nvPr/>
        </p:nvCxnSpPr>
        <p:spPr>
          <a:xfrm>
            <a:off x="6672744" y="2463621"/>
            <a:ext cx="1286634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89C79DB6-947D-4CDA-BF91-CBA45AEB5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8641" y="1407379"/>
            <a:ext cx="1649491" cy="16494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6D8416-70C7-4E16-959B-9F8339D658F5}"/>
              </a:ext>
            </a:extLst>
          </p:cNvPr>
          <p:cNvSpPr txBox="1"/>
          <p:nvPr/>
        </p:nvSpPr>
        <p:spPr>
          <a:xfrm>
            <a:off x="7067461" y="2782243"/>
            <a:ext cx="3371850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AU" sz="4800" dirty="0">
                <a:latin typeface="Print Clearly" panose="00000400000000000000" pitchFamily="2" charset="0"/>
              </a:rPr>
              <a:t>ethereum</a:t>
            </a:r>
            <a:br>
              <a:rPr lang="en-AU" sz="4800" dirty="0">
                <a:latin typeface="Print Clearly" panose="00000400000000000000" pitchFamily="2" charset="0"/>
              </a:rPr>
            </a:br>
            <a:r>
              <a:rPr lang="en-AU" sz="4800" dirty="0">
                <a:latin typeface="Print Clearly" panose="00000400000000000000" pitchFamily="2" charset="0"/>
              </a:rPr>
              <a:t>2.0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20827E-0A8C-473F-996C-35F562A28FB9}"/>
              </a:ext>
            </a:extLst>
          </p:cNvPr>
          <p:cNvGrpSpPr/>
          <p:nvPr/>
        </p:nvGrpSpPr>
        <p:grpSpPr>
          <a:xfrm>
            <a:off x="2283445" y="867699"/>
            <a:ext cx="1628196" cy="1578071"/>
            <a:chOff x="4840971" y="382162"/>
            <a:chExt cx="3130973" cy="303458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75C483-78F1-4B25-BBCA-FB679006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71" y="382162"/>
              <a:ext cx="3130973" cy="2629132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DB67F-C5F1-4A41-856A-15DCB3C93C7F}"/>
                </a:ext>
              </a:extLst>
            </p:cNvPr>
            <p:cNvSpPr/>
            <p:nvPr/>
          </p:nvSpPr>
          <p:spPr>
            <a:xfrm>
              <a:off x="6545918" y="1990721"/>
              <a:ext cx="1426026" cy="1426026"/>
            </a:xfrm>
            <a:prstGeom prst="ellipse">
              <a:avLst/>
            </a:prstGeom>
            <a:solidFill>
              <a:srgbClr val="FFE5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b="1"/>
            </a:p>
          </p:txBody>
        </p:sp>
        <p:pic>
          <p:nvPicPr>
            <p:cNvPr id="46" name="Picture 45" descr="A picture containing dark, light, night, black&#10;&#10;Description automatically generated">
              <a:extLst>
                <a:ext uri="{FF2B5EF4-FFF2-40B4-BE49-F238E27FC236}">
                  <a16:creationId xmlns:a16="http://schemas.microsoft.com/office/drawing/2014/main" id="{7957E2AF-BB49-4B69-9B99-163749AC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85" y="2141888"/>
              <a:ext cx="1123692" cy="1123692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04712E3-FA1D-4CAB-9756-978F8272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38" y="220594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6A0386-6DFF-4551-B813-5E7984107181}"/>
              </a:ext>
            </a:extLst>
          </p:cNvPr>
          <p:cNvSpPr/>
          <p:nvPr/>
        </p:nvSpPr>
        <p:spPr>
          <a:xfrm>
            <a:off x="2032000" y="692150"/>
            <a:ext cx="4804321" cy="436339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6B34DE-9919-4DD0-BDAE-64E26579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80" y="4820590"/>
            <a:ext cx="657949" cy="6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88E3693-AE60-414B-9997-C997DE79D96B}"/>
              </a:ext>
            </a:extLst>
          </p:cNvPr>
          <p:cNvSpPr txBox="1"/>
          <p:nvPr/>
        </p:nvSpPr>
        <p:spPr>
          <a:xfrm>
            <a:off x="5231346" y="4974539"/>
            <a:ext cx="14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latin typeface="Print Clearly" panose="00000400000000000000" pitchFamily="2" charset="0"/>
              </a:rPr>
              <a:t>Computer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FEAA01-AF48-48B5-8BB0-6210BD534FA9}"/>
              </a:ext>
            </a:extLst>
          </p:cNvPr>
          <p:cNvSpPr txBox="1"/>
          <p:nvPr/>
        </p:nvSpPr>
        <p:spPr>
          <a:xfrm>
            <a:off x="53340" y="6399938"/>
            <a:ext cx="23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prysm-with-slasher.png</a:t>
            </a:r>
          </a:p>
        </p:txBody>
      </p:sp>
    </p:spTree>
    <p:extLst>
      <p:ext uri="{BB962C8B-B14F-4D97-AF65-F5344CB8AC3E}">
        <p14:creationId xmlns:p14="http://schemas.microsoft.com/office/powerpoint/2010/main" val="231322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233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Print Clearly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Knowles</dc:creator>
  <cp:lastModifiedBy>Greg Knowles</cp:lastModifiedBy>
  <cp:revision>47</cp:revision>
  <dcterms:created xsi:type="dcterms:W3CDTF">2020-04-29T14:47:37Z</dcterms:created>
  <dcterms:modified xsi:type="dcterms:W3CDTF">2020-05-09T13:16:14Z</dcterms:modified>
</cp:coreProperties>
</file>