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7" r:id="rId5"/>
    <p:sldId id="264" r:id="rId6"/>
    <p:sldId id="265" r:id="rId7"/>
    <p:sldId id="266" r:id="rId8"/>
    <p:sldId id="257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FF30A0"/>
    <a:srgbClr val="FFE596"/>
    <a:srgbClr val="24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-18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D007-354E-4A6D-AC67-840C954F0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0B33B-D004-4032-BF25-C97F2DEC8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8E8D-2621-4A24-8E59-A8AAE4F5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23FA-DE0A-4F96-A27F-5967DC66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F052E-8B76-42E7-B97B-F3C4267D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23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2023-E52B-4CF8-822F-C3D6E81F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F1B5C-3D1F-4782-BA0C-DE9F1AD0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DBECB-2A09-4EC9-B701-5B643F90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35D7-E2F3-4F9B-B1DF-4968ED11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273E-8A3E-4A58-9273-121A1BAA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8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C4789-D1EB-42A9-B370-43D6DD818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F1CCB-745F-4C7C-8A94-4A2E4019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1C50-3174-4C9E-B206-5459BE23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2F42-AAFA-4FB3-A890-BFF804BE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6352-F13B-481E-ACEB-C05151D0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21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19F-F200-416E-AF0D-E13BA192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4BE9-2A23-459A-AC16-86E46170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40D7-E0EF-4907-B612-BA5DDEAD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C491-3FA6-4859-B51C-0A5F71E8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D83F-B1E0-48B2-8EB3-B933813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65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40DB-05D3-403A-A492-2A718052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6A5A-05F9-4D08-9EA0-5D8E85E3A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8B8E-80F3-4001-9725-549D289F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4525-F612-4773-8B46-839CBA88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5E94-32B6-48F6-ADD8-EAD5BEDD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87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6D9F-D03B-4C65-A934-008D22F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DD30-1F9C-482F-A7A4-087CC1595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3BFCB-D0B2-47EB-9CE1-3EF2D6695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92E07-C294-4C85-A724-841CA54D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0B834-4A7E-43D1-BF69-C2D6308F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12010-93B9-4A73-AA36-816179E6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455B-1779-40F1-B1B9-E1B75765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73F1-F3D2-45F2-80EC-B05D6D90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466A9-73CB-4F17-AB65-4C0D0E74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F3122-A91A-4357-9C2D-C943FBA45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9CB7D-5E23-4D6E-83B0-A5777A141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10F8B-3689-4CA0-BD10-50E72E87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7AEAF-55E7-43F5-BB3A-FC612308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E842-0279-49B0-B10A-B375D6C0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5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762E-AA9A-4F61-8CD5-6A4785E0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D2A03-D518-4AE2-A4E3-CF4670DF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899C7-978A-4630-961E-07E60904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73860-8550-4CF1-A03C-DC78B5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12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0D101-E603-4305-B7FA-0A30270A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53EEB-A328-42C7-8A76-227B963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90CF3-F9CF-4D01-9732-B35301F0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20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C4A5-0ECB-4817-B71F-315F94DE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E46D-FB19-4375-8248-1FE38AB1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3D6A6-3815-4AA8-825E-7C55172C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C32F0-283B-43EC-98B8-D41AEF84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222D-0482-44D2-803C-DADB323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08FD-9FF5-46B0-80E7-B655830C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98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F766-46E0-47FE-966D-BDCE66A3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14B43-FD13-408B-9E06-9AA4DD716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A5BEA-C428-4573-8BB0-158EF48F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F5E34-A747-4478-B396-3BFB7A14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AB51-F259-4C3E-AF57-C233801D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19B2C-AA8E-46E4-BACE-C85B5853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1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40A09-6EC1-4FB6-B6ED-B4D6B682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E22B-EB6E-43BD-ABE4-FD8ACC6A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5A48-5414-44BC-BE66-0E3EF4969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B5D7-C4E8-44D3-88DB-0B39486893FA}" type="datetimeFigureOut">
              <a:rPr lang="en-AU" smtClean="0"/>
              <a:t>30/04/2020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809B-B585-4DFB-9D56-31D02412E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7CC-FBD7-498A-AAAF-3C1972625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6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9" Type="http://schemas.openxmlformats.org/officeDocument/2006/relationships/image" Target="../media/image57.svg"/><Relationship Id="rId3" Type="http://schemas.openxmlformats.org/officeDocument/2006/relationships/image" Target="../media/image21.svg"/><Relationship Id="rId21" Type="http://schemas.openxmlformats.org/officeDocument/2006/relationships/image" Target="../media/image39.svg"/><Relationship Id="rId34" Type="http://schemas.openxmlformats.org/officeDocument/2006/relationships/image" Target="../media/image52.png"/><Relationship Id="rId42" Type="http://schemas.openxmlformats.org/officeDocument/2006/relationships/image" Target="../media/image13.pn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5" Type="http://schemas.openxmlformats.org/officeDocument/2006/relationships/image" Target="../media/image43.svg"/><Relationship Id="rId33" Type="http://schemas.openxmlformats.org/officeDocument/2006/relationships/image" Target="../media/image51.svg"/><Relationship Id="rId38" Type="http://schemas.openxmlformats.org/officeDocument/2006/relationships/image" Target="../media/image56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svg"/><Relationship Id="rId41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37" Type="http://schemas.openxmlformats.org/officeDocument/2006/relationships/image" Target="../media/image55.svg"/><Relationship Id="rId40" Type="http://schemas.openxmlformats.org/officeDocument/2006/relationships/image" Target="../media/image11.pn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23" Type="http://schemas.openxmlformats.org/officeDocument/2006/relationships/image" Target="../media/image41.sv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31" Type="http://schemas.openxmlformats.org/officeDocument/2006/relationships/image" Target="../media/image49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svg"/><Relationship Id="rId30" Type="http://schemas.openxmlformats.org/officeDocument/2006/relationships/image" Target="../media/image48.png"/><Relationship Id="rId35" Type="http://schemas.openxmlformats.org/officeDocument/2006/relationships/image" Target="../media/image5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0.svg"/><Relationship Id="rId7" Type="http://schemas.openxmlformats.org/officeDocument/2006/relationships/image" Target="../media/image6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7.png"/><Relationship Id="rId5" Type="http://schemas.openxmlformats.org/officeDocument/2006/relationships/image" Target="../media/image59.sv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2.sv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2.sv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22BE98-647C-4080-95A9-CCAC26F6BFF4}"/>
              </a:ext>
            </a:extLst>
          </p:cNvPr>
          <p:cNvSpPr/>
          <p:nvPr/>
        </p:nvSpPr>
        <p:spPr>
          <a:xfrm>
            <a:off x="7076326" y="2946746"/>
            <a:ext cx="1809982" cy="12953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A85A9F-E00D-4D8B-B59B-AB25D33D79DB}"/>
              </a:ext>
            </a:extLst>
          </p:cNvPr>
          <p:cNvSpPr/>
          <p:nvPr/>
        </p:nvSpPr>
        <p:spPr>
          <a:xfrm>
            <a:off x="2692400" y="2946747"/>
            <a:ext cx="1809982" cy="12953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C9BD64-A397-4200-A5D1-019B397D14B3}"/>
              </a:ext>
            </a:extLst>
          </p:cNvPr>
          <p:cNvCxnSpPr>
            <a:cxnSpLocks/>
          </p:cNvCxnSpPr>
          <p:nvPr/>
        </p:nvCxnSpPr>
        <p:spPr>
          <a:xfrm>
            <a:off x="3232150" y="3403600"/>
            <a:ext cx="50673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8DC051-EC8E-425B-A203-F130FB37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1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A3231-07E9-41B7-9ADB-5F0ECB0C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842" y="40071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83839-7469-4E9D-806C-33501061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78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AE173-038D-4BFC-9E7F-77CB9FAA0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99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59B49-8E84-4A5A-AC2B-DAD7A3B4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78" y="40071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9D428B-576C-4D50-8C8C-18EF6BC1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4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2DF06-B8BA-4DD1-B294-5BC33B85A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29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3BCD87-A16F-40F1-9576-61AFD163B3AD}"/>
              </a:ext>
            </a:extLst>
          </p:cNvPr>
          <p:cNvSpPr txBox="1"/>
          <p:nvPr/>
        </p:nvSpPr>
        <p:spPr>
          <a:xfrm>
            <a:off x="2801967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Node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ACDBB-691A-44CF-9A78-FD63ECC4C82B}"/>
              </a:ext>
            </a:extLst>
          </p:cNvPr>
          <p:cNvSpPr txBox="1"/>
          <p:nvPr/>
        </p:nvSpPr>
        <p:spPr>
          <a:xfrm>
            <a:off x="3670532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Local 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11224-080A-4245-8ED5-C8BD397C013A}"/>
              </a:ext>
            </a:extLst>
          </p:cNvPr>
          <p:cNvSpPr txBox="1"/>
          <p:nvPr/>
        </p:nvSpPr>
        <p:spPr>
          <a:xfrm>
            <a:off x="4520047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Home</a:t>
            </a:r>
          </a:p>
          <a:p>
            <a:pPr algn="ctr"/>
            <a:r>
              <a:rPr lang="en-AU" sz="1400" dirty="0"/>
              <a:t>Router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149BB-72B9-48F1-AE93-DA60E8989C9F}"/>
              </a:ext>
            </a:extLst>
          </p:cNvPr>
          <p:cNvSpPr txBox="1"/>
          <p:nvPr/>
        </p:nvSpPr>
        <p:spPr>
          <a:xfrm>
            <a:off x="7989917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Node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020E1-1627-4758-ACE3-FE002CFFCCF0}"/>
              </a:ext>
            </a:extLst>
          </p:cNvPr>
          <p:cNvSpPr txBox="1"/>
          <p:nvPr/>
        </p:nvSpPr>
        <p:spPr>
          <a:xfrm>
            <a:off x="7066109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Local Firewall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372DD5-4139-4E70-B22F-009D4EFDFC37}"/>
              </a:ext>
            </a:extLst>
          </p:cNvPr>
          <p:cNvSpPr txBox="1"/>
          <p:nvPr/>
        </p:nvSpPr>
        <p:spPr>
          <a:xfrm>
            <a:off x="6216594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Home</a:t>
            </a:r>
          </a:p>
          <a:p>
            <a:pPr algn="ctr"/>
            <a:r>
              <a:rPr lang="en-AU" sz="1400" dirty="0"/>
              <a:t>Router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A557-8C6C-4B3C-B2DE-5C2D3C4A1795}"/>
              </a:ext>
            </a:extLst>
          </p:cNvPr>
          <p:cNvSpPr txBox="1"/>
          <p:nvPr/>
        </p:nvSpPr>
        <p:spPr>
          <a:xfrm>
            <a:off x="5379779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Internet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23CFACD-A841-45DF-B4B0-3CBBEA606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4875" y="3143596"/>
            <a:ext cx="580767" cy="4876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EAC8009-2803-4BCC-8355-450E5A21C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9002" y="3143596"/>
            <a:ext cx="580767" cy="4876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2EFA1B-A23E-49C0-B847-02FF5526F2A1}"/>
              </a:ext>
            </a:extLst>
          </p:cNvPr>
          <p:cNvSpPr txBox="1"/>
          <p:nvPr/>
        </p:nvSpPr>
        <p:spPr>
          <a:xfrm>
            <a:off x="3693333" y="2898174"/>
            <a:ext cx="80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Private 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C57AA9-DEF0-418E-AADD-4DB1CC7C175E}"/>
              </a:ext>
            </a:extLst>
          </p:cNvPr>
          <p:cNvSpPr txBox="1"/>
          <p:nvPr/>
        </p:nvSpPr>
        <p:spPr>
          <a:xfrm>
            <a:off x="4161593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Gateway 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120FF-40AC-4685-9871-29AFF84A5AE4}"/>
              </a:ext>
            </a:extLst>
          </p:cNvPr>
          <p:cNvSpPr txBox="1"/>
          <p:nvPr/>
        </p:nvSpPr>
        <p:spPr>
          <a:xfrm>
            <a:off x="5330314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Public 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9D6AA7-ACFC-4AE7-BAB4-0B0AFA67431E}"/>
              </a:ext>
            </a:extLst>
          </p:cNvPr>
          <p:cNvSpPr txBox="1"/>
          <p:nvPr/>
        </p:nvSpPr>
        <p:spPr>
          <a:xfrm>
            <a:off x="7016114" y="2906671"/>
            <a:ext cx="80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Private 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8C40D-CE05-43B4-A0F8-FC9649DEAA52}"/>
              </a:ext>
            </a:extLst>
          </p:cNvPr>
          <p:cNvSpPr txBox="1"/>
          <p:nvPr/>
        </p:nvSpPr>
        <p:spPr>
          <a:xfrm>
            <a:off x="6514208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Gateway IP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62D8B9-A59C-4132-9F42-9D4B8738B853}"/>
              </a:ext>
            </a:extLst>
          </p:cNvPr>
          <p:cNvCxnSpPr>
            <a:cxnSpLocks/>
          </p:cNvCxnSpPr>
          <p:nvPr/>
        </p:nvCxnSpPr>
        <p:spPr>
          <a:xfrm>
            <a:off x="4344655" y="3121756"/>
            <a:ext cx="127323" cy="2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62CB94-C5CC-4DF8-927E-E85F568A49B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77396" y="2911206"/>
            <a:ext cx="105903" cy="47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9DF259-2594-4C78-886A-D0D5DE36E94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170979" y="2896169"/>
            <a:ext cx="361836" cy="49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5B85F9-EAB9-4C10-BA71-AC60E1CF6FEC}"/>
              </a:ext>
            </a:extLst>
          </p:cNvPr>
          <p:cNvSpPr txBox="1"/>
          <p:nvPr/>
        </p:nvSpPr>
        <p:spPr>
          <a:xfrm>
            <a:off x="3435350" y="4195652"/>
            <a:ext cx="859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Computer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A14447-2A5E-447B-9359-F529E9D8CDA8}"/>
              </a:ext>
            </a:extLst>
          </p:cNvPr>
          <p:cNvSpPr txBox="1"/>
          <p:nvPr/>
        </p:nvSpPr>
        <p:spPr>
          <a:xfrm>
            <a:off x="7236590" y="4191553"/>
            <a:ext cx="859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Computer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444946-9436-44C1-89C0-EA9AAD60425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84875" y="2911206"/>
            <a:ext cx="397454" cy="47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B16F01-2E81-4494-97E4-1165D12BE905}"/>
              </a:ext>
            </a:extLst>
          </p:cNvPr>
          <p:cNvCxnSpPr>
            <a:cxnSpLocks/>
          </p:cNvCxnSpPr>
          <p:nvPr/>
        </p:nvCxnSpPr>
        <p:spPr>
          <a:xfrm flipH="1">
            <a:off x="7099300" y="3123850"/>
            <a:ext cx="130187" cy="2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47E0FA-81CB-4208-823A-1BF06E3A008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870009" y="2898174"/>
            <a:ext cx="57020" cy="48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3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A0EB-B1BF-4953-B7CD-827B321DC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814" y="4469029"/>
            <a:ext cx="1219200" cy="12192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0A392D-1A6C-458E-9335-18F54763C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6201" y="2819400"/>
            <a:ext cx="1219200" cy="1219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A34AB1A-9AEB-4446-B522-F53042F1A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1837" y="1137616"/>
            <a:ext cx="1219200" cy="1219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258783A-025F-4212-A710-EAE141506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1403" y="2819400"/>
            <a:ext cx="1219200" cy="1219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2A9F80A-A63F-43E9-8BFF-E687BD082F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99004" y="2819400"/>
            <a:ext cx="1219200" cy="1219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993BD5D-18C2-493A-B4A0-79582A8313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16605" y="2819400"/>
            <a:ext cx="1219200" cy="1219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C05E75B-A7E7-4D9E-A11D-75B207868C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34206" y="2819400"/>
            <a:ext cx="1219200" cy="1219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BC5D7F1-F93D-4D99-98D3-A8296D9773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51805" y="2819400"/>
            <a:ext cx="1219200" cy="12192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12A5DA3-F0AB-4FFD-B40B-CB6EEDCA1B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90089" y="1137616"/>
            <a:ext cx="1219200" cy="1219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C5B7558-12E3-49B7-9DE2-B17B503D37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04005" y="1137616"/>
            <a:ext cx="1219200" cy="1219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9D98853-0D0C-4C65-A165-DEBCE36067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37428" y="2819400"/>
            <a:ext cx="1219200" cy="1219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7B87190-935D-4533-87F9-FCB6A430F9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47028" y="4469029"/>
            <a:ext cx="1219200" cy="1219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046FC57-092F-4FF2-8DB9-71E52331113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44135" y="4469029"/>
            <a:ext cx="1219200" cy="1219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B92B33D-9410-4285-91A9-A2196A70662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41242" y="4469029"/>
            <a:ext cx="1219200" cy="1219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10630D8-3598-455C-8261-747A70188E0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038349" y="4469029"/>
            <a:ext cx="1219200" cy="1219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CD692DB-6292-466B-A1D8-16C1345FFA2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35458" y="4469029"/>
            <a:ext cx="1219200" cy="1219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8B6B2D5-5B52-4AFD-BAFE-95600B565FB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5753" y="1137616"/>
            <a:ext cx="1219200" cy="1219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83FFC8B-F7BC-47CF-A6D6-C96BB656D5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717921" y="1137616"/>
            <a:ext cx="1219200" cy="1219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CA61D487-5B3F-4D25-860F-9AF7688293F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49921" y="4469029"/>
            <a:ext cx="1219200" cy="1219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BBAF92DA-E6F1-46CF-8446-9E35AA1D916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28600" y="2819400"/>
            <a:ext cx="1219200" cy="1219200"/>
          </a:xfrm>
          <a:prstGeom prst="rect">
            <a:avLst/>
          </a:prstGeom>
        </p:spPr>
      </p:pic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FB7F63-1288-4880-9DC3-4D6E4AABE02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805" y="468672"/>
            <a:ext cx="24860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64E7ED-E87A-42A2-93C9-EF73574E1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758" y="73340"/>
            <a:ext cx="2325396" cy="23253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92A4EF3-7571-4275-92DE-51E7BD7B1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0165" y="0"/>
            <a:ext cx="2537459" cy="2537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10EBD42-BA72-4CEC-8D35-CD6522F009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83" t="36745" r="20719" b="35534"/>
          <a:stretch/>
        </p:blipFill>
        <p:spPr>
          <a:xfrm>
            <a:off x="256759" y="1230429"/>
            <a:ext cx="4903471" cy="133910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86ADB2D-6CDC-49D2-9CE1-F5DA60BAC1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2500" t="39968" r="21656" b="36555"/>
          <a:stretch/>
        </p:blipFill>
        <p:spPr>
          <a:xfrm>
            <a:off x="355049" y="218696"/>
            <a:ext cx="4540857" cy="10738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4ECE953-DD8F-4E09-BE46-AF38719D3B0F}"/>
              </a:ext>
            </a:extLst>
          </p:cNvPr>
          <p:cNvGrpSpPr/>
          <p:nvPr/>
        </p:nvGrpSpPr>
        <p:grpSpPr>
          <a:xfrm>
            <a:off x="4897889" y="218696"/>
            <a:ext cx="3371850" cy="3024355"/>
            <a:chOff x="7373531" y="3260309"/>
            <a:chExt cx="3371850" cy="302435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8BFFA15-B767-4352-BEF7-5B1C879E5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4711" y="3260309"/>
              <a:ext cx="1649491" cy="164949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46E4B5-F346-456C-8178-3742C3470C29}"/>
                </a:ext>
              </a:extLst>
            </p:cNvPr>
            <p:cNvSpPr txBox="1"/>
            <p:nvPr/>
          </p:nvSpPr>
          <p:spPr>
            <a:xfrm>
              <a:off x="7373531" y="4635173"/>
              <a:ext cx="3371850" cy="164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AU" sz="4800" dirty="0">
                  <a:latin typeface="Print Clearly" panose="00000400000000000000" pitchFamily="2" charset="0"/>
                </a:rPr>
                <a:t>ethereum</a:t>
              </a:r>
              <a:br>
                <a:rPr lang="en-AU" sz="4800" dirty="0">
                  <a:latin typeface="Print Clearly" panose="00000400000000000000" pitchFamily="2" charset="0"/>
                </a:rPr>
              </a:br>
              <a:r>
                <a:rPr lang="en-AU" sz="4800" dirty="0">
                  <a:latin typeface="Print Clearly" panose="00000400000000000000" pitchFamily="2" charset="0"/>
                </a:rPr>
                <a:t>2.0</a:t>
              </a:r>
            </a:p>
          </p:txBody>
        </p:sp>
      </p:grp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DBF28764-E4AE-4ADD-B852-73B5BBD4E1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9" y="3466909"/>
            <a:ext cx="6560820" cy="1643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C53D6-686D-4B68-AB91-9B6BB8A6D49E}"/>
              </a:ext>
            </a:extLst>
          </p:cNvPr>
          <p:cNvSpPr txBox="1"/>
          <p:nvPr/>
        </p:nvSpPr>
        <p:spPr>
          <a:xfrm>
            <a:off x="6915869" y="4025392"/>
            <a:ext cx="1550506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6200" b="1" dirty="0">
                <a:solidFill>
                  <a:srgbClr val="3B3B3B"/>
                </a:solidFill>
                <a:latin typeface="Print Clearly" panose="00000400000000000000" pitchFamily="2" charset="0"/>
              </a:rPr>
              <a:t>2.0</a:t>
            </a:r>
          </a:p>
        </p:txBody>
      </p:sp>
      <p:pic>
        <p:nvPicPr>
          <p:cNvPr id="1026" name="Picture 2" descr="product logo">
            <a:extLst>
              <a:ext uri="{FF2B5EF4-FFF2-40B4-BE49-F238E27FC236}">
                <a16:creationId xmlns:a16="http://schemas.microsoft.com/office/drawing/2014/main" id="{8B2096FE-EF0B-44FC-A9ED-D14FD0F8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5257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5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182E021-13D0-4DEE-8CA9-4DBCE0DC5DE5}"/>
              </a:ext>
            </a:extLst>
          </p:cNvPr>
          <p:cNvSpPr/>
          <p:nvPr/>
        </p:nvSpPr>
        <p:spPr>
          <a:xfrm>
            <a:off x="1000539" y="908912"/>
            <a:ext cx="3230084" cy="2029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E82877-7AFC-4510-9A80-B7B7F0DFA82F}"/>
              </a:ext>
            </a:extLst>
          </p:cNvPr>
          <p:cNvGrpSpPr/>
          <p:nvPr/>
        </p:nvGrpSpPr>
        <p:grpSpPr>
          <a:xfrm>
            <a:off x="4337999" y="3068942"/>
            <a:ext cx="1628196" cy="1578071"/>
            <a:chOff x="645834" y="3716866"/>
            <a:chExt cx="3130973" cy="303458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045831F-5BAB-4BCB-8CF7-49464672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A6A145-8917-4C57-B827-65CA270F614E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1EC98B20-6CC0-4FE8-87F8-4E837E149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988222" y="207845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6120021" y="2280835"/>
            <a:ext cx="714375" cy="39846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0BA27-AB94-4EE2-9C61-6638911CED8D}"/>
              </a:ext>
            </a:extLst>
          </p:cNvPr>
          <p:cNvCxnSpPr>
            <a:cxnSpLocks/>
          </p:cNvCxnSpPr>
          <p:nvPr/>
        </p:nvCxnSpPr>
        <p:spPr>
          <a:xfrm flipV="1">
            <a:off x="6120021" y="3052361"/>
            <a:ext cx="714375" cy="35242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653149" y="2631715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AF4800-615A-455F-8A33-056F22F657D7}"/>
              </a:ext>
            </a:extLst>
          </p:cNvPr>
          <p:cNvSpPr txBox="1"/>
          <p:nvPr/>
        </p:nvSpPr>
        <p:spPr>
          <a:xfrm>
            <a:off x="4596114" y="4530800"/>
            <a:ext cx="125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slasher</a:t>
            </a:r>
          </a:p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7025893" y="356788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723794" y="276207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9691" y="170582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9118511" y="308069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dirty="0">
                <a:latin typeface="Print Clearly" panose="00000400000000000000" pitchFamily="2" charset="0"/>
              </a:rPr>
              <a:t>ethereum</a:t>
            </a:r>
            <a:br>
              <a:rPr lang="en-AU" sz="4800" dirty="0">
                <a:latin typeface="Print Clearly" panose="00000400000000000000" pitchFamily="2" charset="0"/>
              </a:rPr>
            </a:br>
            <a:r>
              <a:rPr lang="en-AU" sz="4800" dirty="0">
                <a:latin typeface="Print Clearly" panose="00000400000000000000" pitchFamily="2" charset="0"/>
              </a:rPr>
              <a:t>2.0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BF3E746C-DC41-497B-A4F2-F2F12D2DB3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9709" y="1052132"/>
            <a:ext cx="806886" cy="8068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7C76B9-88BA-4524-94CC-CEA2844965A4}"/>
              </a:ext>
            </a:extLst>
          </p:cNvPr>
          <p:cNvSpPr txBox="1"/>
          <p:nvPr/>
        </p:nvSpPr>
        <p:spPr>
          <a:xfrm>
            <a:off x="1062708" y="1028021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F588698-269F-46C1-995C-D0AB7948B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9709" y="1955185"/>
            <a:ext cx="806886" cy="8068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A82F379-EECE-4FDE-8F04-B3C5F3D77AEB}"/>
              </a:ext>
            </a:extLst>
          </p:cNvPr>
          <p:cNvSpPr txBox="1"/>
          <p:nvPr/>
        </p:nvSpPr>
        <p:spPr>
          <a:xfrm>
            <a:off x="1048281" y="1931074"/>
            <a:ext cx="2077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2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2</a:t>
            </a:r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CA7E03-5BEE-4ED3-A657-4E58A9640B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52" y="480828"/>
            <a:ext cx="806886" cy="52864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4B66F0D-4F70-4872-94C3-4A7864529186}"/>
              </a:ext>
            </a:extLst>
          </p:cNvPr>
          <p:cNvSpPr txBox="1"/>
          <p:nvPr/>
        </p:nvSpPr>
        <p:spPr>
          <a:xfrm>
            <a:off x="1472432" y="471515"/>
            <a:ext cx="216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 keystore</a:t>
            </a:r>
          </a:p>
        </p:txBody>
      </p:sp>
      <p:pic>
        <p:nvPicPr>
          <p:cNvPr id="23" name="Graphic 22" descr="Lock">
            <a:extLst>
              <a:ext uri="{FF2B5EF4-FFF2-40B4-BE49-F238E27FC236}">
                <a16:creationId xmlns:a16="http://schemas.microsoft.com/office/drawing/2014/main" id="{65EDD837-6C05-4A3F-B5D6-07B5318F0E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8672" y="1419709"/>
            <a:ext cx="535476" cy="535476"/>
          </a:xfrm>
          <a:prstGeom prst="rect">
            <a:avLst/>
          </a:prstGeom>
        </p:spPr>
      </p:pic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0125305E-498E-440E-9D81-387D1454F0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8672" y="2322762"/>
            <a:ext cx="535476" cy="53547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4334495" y="1166149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4712E3-FA1D-4CAB-9756-978F8272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888" y="250439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6A0386-6DFF-4551-B813-5E7984107181}"/>
              </a:ext>
            </a:extLst>
          </p:cNvPr>
          <p:cNvSpPr/>
          <p:nvPr/>
        </p:nvSpPr>
        <p:spPr>
          <a:xfrm>
            <a:off x="562818" y="259080"/>
            <a:ext cx="8324553" cy="50949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6B34DE-9919-4DD0-BDAE-64E26579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30" y="5119040"/>
            <a:ext cx="657949" cy="6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88E3693-AE60-414B-9997-C997DE79D96B}"/>
              </a:ext>
            </a:extLst>
          </p:cNvPr>
          <p:cNvSpPr txBox="1"/>
          <p:nvPr/>
        </p:nvSpPr>
        <p:spPr>
          <a:xfrm>
            <a:off x="7282396" y="5272989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FEAA01-AF48-48B5-8BB0-6210BD534FA9}"/>
              </a:ext>
            </a:extLst>
          </p:cNvPr>
          <p:cNvSpPr txBox="1"/>
          <p:nvPr/>
        </p:nvSpPr>
        <p:spPr>
          <a:xfrm>
            <a:off x="53340" y="6399938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prysm-architecture.png</a:t>
            </a:r>
          </a:p>
        </p:txBody>
      </p:sp>
    </p:spTree>
    <p:extLst>
      <p:ext uri="{BB962C8B-B14F-4D97-AF65-F5344CB8AC3E}">
        <p14:creationId xmlns:p14="http://schemas.microsoft.com/office/powerpoint/2010/main" val="82720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5418502" y="202511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4659591" y="2719981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3083429" y="351072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5456173" y="351454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7154074" y="270873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9971" y="165248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548791" y="302735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764775" y="204516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2430780" y="1592580"/>
            <a:ext cx="505683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74" y="4123712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5882640" y="4277661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5" y="242698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prysm-basic-setup.png</a:t>
            </a:r>
          </a:p>
        </p:txBody>
      </p:sp>
    </p:spTree>
    <p:extLst>
      <p:ext uri="{BB962C8B-B14F-4D97-AF65-F5344CB8AC3E}">
        <p14:creationId xmlns:p14="http://schemas.microsoft.com/office/powerpoint/2010/main" val="242059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5418502" y="131466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4496147" y="2009531"/>
            <a:ext cx="926021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3083429" y="280027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5456173" y="280409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7154074" y="1998281"/>
            <a:ext cx="1286634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9971" y="94203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548791" y="231690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764775" y="133471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2345713" y="869950"/>
            <a:ext cx="5141903" cy="3096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75" y="3794233"/>
            <a:ext cx="665813" cy="6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5882641" y="3885392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5" y="17165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302275" y="6357620"/>
            <a:ext cx="322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prysm-basic-docker-setup.png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7A449-92F9-4FA3-BEFA-8D272A76574C}"/>
              </a:ext>
            </a:extLst>
          </p:cNvPr>
          <p:cNvSpPr/>
          <p:nvPr/>
        </p:nvSpPr>
        <p:spPr>
          <a:xfrm>
            <a:off x="5422900" y="1092201"/>
            <a:ext cx="1879279" cy="23367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21" name="Picture 2" descr="product logo">
            <a:extLst>
              <a:ext uri="{FF2B5EF4-FFF2-40B4-BE49-F238E27FC236}">
                <a16:creationId xmlns:a16="http://schemas.microsoft.com/office/drawing/2014/main" id="{6CA6E4FB-08E7-40AE-AD74-A66A0EF05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578" y="3141648"/>
            <a:ext cx="757189" cy="7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522DD3-6D41-427F-AA7E-392F3CE10F53}"/>
              </a:ext>
            </a:extLst>
          </p:cNvPr>
          <p:cNvSpPr/>
          <p:nvPr/>
        </p:nvSpPr>
        <p:spPr>
          <a:xfrm>
            <a:off x="2691035" y="1092201"/>
            <a:ext cx="1879279" cy="23367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24" name="Picture 2" descr="product logo">
            <a:extLst>
              <a:ext uri="{FF2B5EF4-FFF2-40B4-BE49-F238E27FC236}">
                <a16:creationId xmlns:a16="http://schemas.microsoft.com/office/drawing/2014/main" id="{B6EDA37C-F04E-43C1-A750-CA20FC15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13" y="3141648"/>
            <a:ext cx="757189" cy="7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FB94EF-5182-44D2-AF0B-CB31F0EA5947}"/>
              </a:ext>
            </a:extLst>
          </p:cNvPr>
          <p:cNvSpPr/>
          <p:nvPr/>
        </p:nvSpPr>
        <p:spPr>
          <a:xfrm>
            <a:off x="6972671" y="2112679"/>
            <a:ext cx="846881" cy="14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0" anchor="ctr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AU" sz="1050" dirty="0">
                <a:latin typeface="Consolas" panose="020B0609020204030204" pitchFamily="49" charset="0"/>
              </a:rPr>
              <a:t>13000:13000</a:t>
            </a:r>
            <a:endParaRPr lang="en-AU" sz="105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8D3063-43C5-4327-BC84-034CABC3787A}"/>
              </a:ext>
            </a:extLst>
          </p:cNvPr>
          <p:cNvSpPr/>
          <p:nvPr/>
        </p:nvSpPr>
        <p:spPr>
          <a:xfrm>
            <a:off x="5002440" y="1781307"/>
            <a:ext cx="846881" cy="14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0" anchor="ctr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AU" sz="1050" dirty="0">
                <a:latin typeface="Consolas" panose="020B0609020204030204" pitchFamily="49" charset="0"/>
              </a:rPr>
              <a:t>4000:4000</a:t>
            </a:r>
            <a:endParaRPr lang="en-AU" sz="105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851062" y="203273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6092151" y="2727601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515989" y="351834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6888733" y="352216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586634" y="271635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2531" y="166010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8981351" y="303497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4197335" y="205278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304800" y="1600200"/>
            <a:ext cx="861537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34" y="4131332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7315200" y="4285281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95" y="243460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prysm-single-key.png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576566" y="2469898"/>
            <a:ext cx="3230084" cy="112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2613118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638735" y="2589007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30B816-372D-47C7-83CE-282D0CD1FF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79" y="2041814"/>
            <a:ext cx="806886" cy="5286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1048459" y="2032501"/>
            <a:ext cx="216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 keystore</a:t>
            </a: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699" y="2980695"/>
            <a:ext cx="535476" cy="53547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85A0BC-CBFA-495A-A3D1-35CB43FF7A04}"/>
              </a:ext>
            </a:extLst>
          </p:cNvPr>
          <p:cNvSpPr txBox="1"/>
          <p:nvPr/>
        </p:nvSpPr>
        <p:spPr>
          <a:xfrm>
            <a:off x="3587104" y="4375748"/>
            <a:ext cx="122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Password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29EBA8-5972-4B02-917E-1FFBAA0B6EC3}"/>
              </a:ext>
            </a:extLst>
          </p:cNvPr>
          <p:cNvCxnSpPr>
            <a:cxnSpLocks/>
          </p:cNvCxnSpPr>
          <p:nvPr/>
        </p:nvCxnSpPr>
        <p:spPr>
          <a:xfrm flipH="1" flipV="1">
            <a:off x="3620679" y="3440161"/>
            <a:ext cx="538459" cy="106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6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851062" y="203273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6092151" y="2727601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515989" y="351834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6888733" y="352216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586634" y="271635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2531" y="166010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8981351" y="303497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4197335" y="205278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304800" y="1600200"/>
            <a:ext cx="861537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34" y="4131332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7315200" y="4285281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95" y="243460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prysm-multiple-keys.png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576566" y="2182377"/>
            <a:ext cx="3230084" cy="2029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2325597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638735" y="2301486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1F328B9-F805-48C0-9D10-7F115C80D3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3228650"/>
            <a:ext cx="806886" cy="8068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4EEE11C-E893-4078-A4CA-CC73B35C1FA7}"/>
              </a:ext>
            </a:extLst>
          </p:cNvPr>
          <p:cNvSpPr txBox="1"/>
          <p:nvPr/>
        </p:nvSpPr>
        <p:spPr>
          <a:xfrm>
            <a:off x="624308" y="3204539"/>
            <a:ext cx="2077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2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2</a:t>
            </a:r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30B816-372D-47C7-83CE-282D0CD1FF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79" y="1754293"/>
            <a:ext cx="806886" cy="5286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1048459" y="1744980"/>
            <a:ext cx="216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 keystore</a:t>
            </a: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699" y="2693174"/>
            <a:ext cx="535476" cy="535476"/>
          </a:xfrm>
          <a:prstGeom prst="rect">
            <a:avLst/>
          </a:prstGeom>
        </p:spPr>
      </p:pic>
      <p:pic>
        <p:nvPicPr>
          <p:cNvPr id="40" name="Graphic 39" descr="Lock">
            <a:extLst>
              <a:ext uri="{FF2B5EF4-FFF2-40B4-BE49-F238E27FC236}">
                <a16:creationId xmlns:a16="http://schemas.microsoft.com/office/drawing/2014/main" id="{CDBE7138-1D3A-4DED-A662-8982AE9D73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699" y="3596227"/>
            <a:ext cx="535476" cy="53547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962EE76-D448-4C2D-9DF9-DA7CB5E6280B}"/>
              </a:ext>
            </a:extLst>
          </p:cNvPr>
          <p:cNvSpPr txBox="1"/>
          <p:nvPr/>
        </p:nvSpPr>
        <p:spPr>
          <a:xfrm>
            <a:off x="3245994" y="4521186"/>
            <a:ext cx="197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Same password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406BDD-F842-47EA-8FCF-0968A7164C55}"/>
              </a:ext>
            </a:extLst>
          </p:cNvPr>
          <p:cNvCxnSpPr>
            <a:cxnSpLocks/>
          </p:cNvCxnSpPr>
          <p:nvPr/>
        </p:nvCxnSpPr>
        <p:spPr>
          <a:xfrm flipH="1" flipV="1">
            <a:off x="3633525" y="3175138"/>
            <a:ext cx="606687" cy="1518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70C02B-F6F9-4DF4-A1B4-FBE863651026}"/>
              </a:ext>
            </a:extLst>
          </p:cNvPr>
          <p:cNvCxnSpPr>
            <a:cxnSpLocks/>
          </p:cNvCxnSpPr>
          <p:nvPr/>
        </p:nvCxnSpPr>
        <p:spPr>
          <a:xfrm flipH="1" flipV="1">
            <a:off x="3633525" y="4065086"/>
            <a:ext cx="600240" cy="628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5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E82877-7AFC-4510-9A80-B7B7F0DFA82F}"/>
              </a:ext>
            </a:extLst>
          </p:cNvPr>
          <p:cNvGrpSpPr/>
          <p:nvPr/>
        </p:nvGrpSpPr>
        <p:grpSpPr>
          <a:xfrm>
            <a:off x="2286949" y="2770492"/>
            <a:ext cx="1628196" cy="1578071"/>
            <a:chOff x="645834" y="3716866"/>
            <a:chExt cx="3130973" cy="303458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045831F-5BAB-4BCB-8CF7-49464672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A6A145-8917-4C57-B827-65CA270F614E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1EC98B20-6CC0-4FE8-87F8-4E837E149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4937172" y="178000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4068971" y="1982385"/>
            <a:ext cx="714375" cy="39846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0BA27-AB94-4EE2-9C61-6638911CED8D}"/>
              </a:ext>
            </a:extLst>
          </p:cNvPr>
          <p:cNvCxnSpPr>
            <a:cxnSpLocks/>
          </p:cNvCxnSpPr>
          <p:nvPr/>
        </p:nvCxnSpPr>
        <p:spPr>
          <a:xfrm flipV="1">
            <a:off x="4068971" y="2753911"/>
            <a:ext cx="714375" cy="35242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2602099" y="2333265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AF4800-615A-455F-8A33-056F22F657D7}"/>
              </a:ext>
            </a:extLst>
          </p:cNvPr>
          <p:cNvSpPr txBox="1"/>
          <p:nvPr/>
        </p:nvSpPr>
        <p:spPr>
          <a:xfrm>
            <a:off x="2545064" y="4232350"/>
            <a:ext cx="125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slasher</a:t>
            </a:r>
          </a:p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4974843" y="326943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6672744" y="246362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8641" y="140737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067461" y="278224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dirty="0">
                <a:latin typeface="Print Clearly" panose="00000400000000000000" pitchFamily="2" charset="0"/>
              </a:rPr>
              <a:t>ethereum</a:t>
            </a:r>
            <a:br>
              <a:rPr lang="en-AU" sz="4800" dirty="0">
                <a:latin typeface="Print Clearly" panose="00000400000000000000" pitchFamily="2" charset="0"/>
              </a:rPr>
            </a:br>
            <a:r>
              <a:rPr lang="en-AU" sz="4800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283445" y="867699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4712E3-FA1D-4CAB-9756-978F8272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38" y="220594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6A0386-6DFF-4551-B813-5E7984107181}"/>
              </a:ext>
            </a:extLst>
          </p:cNvPr>
          <p:cNvSpPr/>
          <p:nvPr/>
        </p:nvSpPr>
        <p:spPr>
          <a:xfrm>
            <a:off x="2032000" y="692150"/>
            <a:ext cx="4804321" cy="436339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6B34DE-9919-4DD0-BDAE-64E26579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80" y="4820590"/>
            <a:ext cx="657949" cy="6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88E3693-AE60-414B-9997-C997DE79D96B}"/>
              </a:ext>
            </a:extLst>
          </p:cNvPr>
          <p:cNvSpPr txBox="1"/>
          <p:nvPr/>
        </p:nvSpPr>
        <p:spPr>
          <a:xfrm>
            <a:off x="5231346" y="4974539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FEAA01-AF48-48B5-8BB0-6210BD534FA9}"/>
              </a:ext>
            </a:extLst>
          </p:cNvPr>
          <p:cNvSpPr txBox="1"/>
          <p:nvPr/>
        </p:nvSpPr>
        <p:spPr>
          <a:xfrm>
            <a:off x="53340" y="6399938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prysm-with-slasher.png</a:t>
            </a:r>
          </a:p>
        </p:txBody>
      </p:sp>
    </p:spTree>
    <p:extLst>
      <p:ext uri="{BB962C8B-B14F-4D97-AF65-F5344CB8AC3E}">
        <p14:creationId xmlns:p14="http://schemas.microsoft.com/office/powerpoint/2010/main" val="231322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ysm logo">
            <a:extLst>
              <a:ext uri="{FF2B5EF4-FFF2-40B4-BE49-F238E27FC236}">
                <a16:creationId xmlns:a16="http://schemas.microsoft.com/office/drawing/2014/main" id="{361E3639-ED4B-4CF4-A35D-F46700B6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967" y="201004"/>
            <a:ext cx="1426026" cy="19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E6BF571-EC5D-4ADA-A5B9-713D5DFB2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543" y="3710740"/>
            <a:ext cx="3130973" cy="262913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BE1D2DA-430A-4B29-88B8-D8D54ACC661E}"/>
              </a:ext>
            </a:extLst>
          </p:cNvPr>
          <p:cNvSpPr/>
          <p:nvPr/>
        </p:nvSpPr>
        <p:spPr>
          <a:xfrm>
            <a:off x="6450490" y="5319299"/>
            <a:ext cx="1426026" cy="142602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5B7513-AAFC-4092-B8DC-0D6412ABD8A3}"/>
              </a:ext>
            </a:extLst>
          </p:cNvPr>
          <p:cNvGrpSpPr/>
          <p:nvPr/>
        </p:nvGrpSpPr>
        <p:grpSpPr>
          <a:xfrm>
            <a:off x="645834" y="3716866"/>
            <a:ext cx="3130973" cy="3034585"/>
            <a:chOff x="645834" y="3716866"/>
            <a:chExt cx="3130973" cy="303458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307CE2D-A3FA-4FB1-8A8D-803AE07AA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BB4B9AE-74D3-4DD2-9BA6-251AEA61CDC6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7FBB782E-69AD-4309-9CC3-66D6C93C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17FA59-761B-4949-A13A-650197E106BA}"/>
              </a:ext>
            </a:extLst>
          </p:cNvPr>
          <p:cNvGrpSpPr/>
          <p:nvPr/>
        </p:nvGrpSpPr>
        <p:grpSpPr>
          <a:xfrm>
            <a:off x="741262" y="388288"/>
            <a:ext cx="3130973" cy="3034585"/>
            <a:chOff x="741262" y="388288"/>
            <a:chExt cx="3130973" cy="303458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F771BB7-F34B-4274-B337-4DE58E02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EFBD5A-81CE-4B5B-BD29-01C233343DA9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Picture 16" descr="A red and white sign&#10;&#10;Description automatically generated">
              <a:extLst>
                <a:ext uri="{FF2B5EF4-FFF2-40B4-BE49-F238E27FC236}">
                  <a16:creationId xmlns:a16="http://schemas.microsoft.com/office/drawing/2014/main" id="{DCAEC3BF-2670-43D9-8D4D-44D5E595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5B3EB9-83BD-4CFC-BF15-47424F8BF4FF}"/>
              </a:ext>
            </a:extLst>
          </p:cNvPr>
          <p:cNvGrpSpPr/>
          <p:nvPr/>
        </p:nvGrpSpPr>
        <p:grpSpPr>
          <a:xfrm>
            <a:off x="4840971" y="382162"/>
            <a:ext cx="3130973" cy="3034585"/>
            <a:chOff x="4840971" y="382162"/>
            <a:chExt cx="3130973" cy="303458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5465901-C085-4965-9CCC-C44363FCA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FEA278-5F0C-45DB-81FB-DAF109C02464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3" name="Picture 32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5DA19250-ECA2-4601-A293-4A719D7F2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49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4C2C7DB-0853-457C-809D-570C0B957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95" y="742950"/>
            <a:ext cx="5715000" cy="5372100"/>
          </a:xfrm>
          <a:prstGeom prst="rect">
            <a:avLst/>
          </a:prstGeom>
        </p:spPr>
      </p:pic>
      <p:pic>
        <p:nvPicPr>
          <p:cNvPr id="3" name="Picture 2" descr="A picture containing dark, light, night, black&#10;&#10;Description automatically generated">
            <a:extLst>
              <a:ext uri="{FF2B5EF4-FFF2-40B4-BE49-F238E27FC236}">
                <a16:creationId xmlns:a16="http://schemas.microsoft.com/office/drawing/2014/main" id="{36920FC1-D53C-4B63-9DC0-EADA6E6C7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35" y="2305308"/>
            <a:ext cx="1123692" cy="11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5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138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Print Clearly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Knowles</dc:creator>
  <cp:lastModifiedBy>Greg Knowles</cp:lastModifiedBy>
  <cp:revision>23</cp:revision>
  <dcterms:created xsi:type="dcterms:W3CDTF">2020-04-29T14:47:37Z</dcterms:created>
  <dcterms:modified xsi:type="dcterms:W3CDTF">2020-05-01T12:04:18Z</dcterms:modified>
</cp:coreProperties>
</file>