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895CD-488C-0E4D-BCB7-41F04C92C7F1}" type="datetimeFigureOut">
              <a:rPr lang="en-US" smtClean="0"/>
              <a:t>8/4/14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1845-658F-374A-A4E5-CC88D00570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40400" cy="48387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5435600" y="351571"/>
            <a:ext cx="304800" cy="19958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7" name="Right Brace 6"/>
          <p:cNvSpPr/>
          <p:nvPr/>
        </p:nvSpPr>
        <p:spPr>
          <a:xfrm>
            <a:off x="5435600" y="699039"/>
            <a:ext cx="304800" cy="331892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8" name="TextBox 7"/>
          <p:cNvSpPr txBox="1"/>
          <p:nvPr/>
        </p:nvSpPr>
        <p:spPr>
          <a:xfrm>
            <a:off x="5740400" y="245833"/>
            <a:ext cx="101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</a:rPr>
              <a:t>Title bar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40400" y="2184761"/>
            <a:ext cx="151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Helvetica"/>
              </a:rPr>
              <a:t>Content area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Jaymie Strecker</dc:creator>
  <cp:lastModifiedBy>Jaymie Strecker</cp:lastModifiedBy>
  <cp:revision>3</cp:revision>
  <dcterms:created xsi:type="dcterms:W3CDTF">2014-08-04T15:45:04Z</dcterms:created>
  <dcterms:modified xsi:type="dcterms:W3CDTF">2014-08-04T15:51:53Z</dcterms:modified>
</cp:coreProperties>
</file>